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 id="2147483699" r:id="rId3"/>
  </p:sldMasterIdLst>
  <p:notesMasterIdLst>
    <p:notesMasterId r:id="rId37"/>
  </p:notesMasterIdLst>
  <p:sldIdLst>
    <p:sldId id="259" r:id="rId4"/>
    <p:sldId id="319" r:id="rId5"/>
    <p:sldId id="351" r:id="rId6"/>
    <p:sldId id="318" r:id="rId7"/>
    <p:sldId id="322" r:id="rId8"/>
    <p:sldId id="320" r:id="rId9"/>
    <p:sldId id="324" r:id="rId10"/>
    <p:sldId id="364" r:id="rId11"/>
    <p:sldId id="323" r:id="rId12"/>
    <p:sldId id="352" r:id="rId13"/>
    <p:sldId id="326" r:id="rId14"/>
    <p:sldId id="327" r:id="rId15"/>
    <p:sldId id="353" r:id="rId16"/>
    <p:sldId id="365" r:id="rId17"/>
    <p:sldId id="330" r:id="rId18"/>
    <p:sldId id="333" r:id="rId19"/>
    <p:sldId id="358" r:id="rId20"/>
    <p:sldId id="359" r:id="rId21"/>
    <p:sldId id="360" r:id="rId22"/>
    <p:sldId id="361" r:id="rId23"/>
    <p:sldId id="354" r:id="rId24"/>
    <p:sldId id="362" r:id="rId25"/>
    <p:sldId id="363" r:id="rId26"/>
    <p:sldId id="342" r:id="rId27"/>
    <p:sldId id="341" r:id="rId28"/>
    <p:sldId id="332" r:id="rId29"/>
    <p:sldId id="344" r:id="rId30"/>
    <p:sldId id="346" r:id="rId31"/>
    <p:sldId id="355" r:id="rId32"/>
    <p:sldId id="348" r:id="rId33"/>
    <p:sldId id="349" r:id="rId34"/>
    <p:sldId id="350" r:id="rId35"/>
    <p:sldId id="258" r:id="rId36"/>
  </p:sldIdLst>
  <p:sldSz cx="9144000" cy="5143500" type="screen16x9"/>
  <p:notesSz cx="6858000" cy="9144000"/>
  <p:defaultText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9C3"/>
    <a:srgbClr val="008D84"/>
    <a:srgbClr val="615C5A"/>
    <a:srgbClr val="CEAF8C"/>
    <a:srgbClr val="FDDCC8"/>
    <a:srgbClr val="F8DCC8"/>
    <a:srgbClr val="F6D0D0"/>
    <a:srgbClr val="EF6F72"/>
    <a:srgbClr val="FFD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1849" autoAdjust="0"/>
  </p:normalViewPr>
  <p:slideViewPr>
    <p:cSldViewPr>
      <p:cViewPr>
        <p:scale>
          <a:sx n="100" d="100"/>
          <a:sy n="100" d="100"/>
        </p:scale>
        <p:origin x="-992" y="-256"/>
      </p:cViewPr>
      <p:guideLst>
        <p:guide orient="horz" pos="1620"/>
        <p:guide pos="2835"/>
      </p:guideLst>
    </p:cSldViewPr>
  </p:slideViewPr>
  <p:notesTextViewPr>
    <p:cViewPr>
      <p:scale>
        <a:sx n="100" d="100"/>
        <a:sy n="100" d="100"/>
      </p:scale>
      <p:origin x="0" y="0"/>
    </p:cViewPr>
  </p:notesTextViewPr>
  <p:notesViewPr>
    <p:cSldViewPr showGuides="1">
      <p:cViewPr varScale="1">
        <p:scale>
          <a:sx n="54" d="100"/>
          <a:sy n="54" d="100"/>
        </p:scale>
        <p:origin x="-29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AA0F5-DE11-6648-B476-6A58C2835763}"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zh-CN" altLang="en-US"/>
        </a:p>
      </dgm:t>
    </dgm:pt>
    <dgm:pt modelId="{3489540F-D222-2A4E-AE77-8936F9EEDFF6}">
      <dgm:prSet phldrT="[文本]" custT="1"/>
      <dgm:spPr/>
      <dgm:t>
        <a:bodyPr/>
        <a:lstStyle/>
        <a:p>
          <a:r>
            <a:rPr lang="en-US" altLang="zh-CN" sz="1600" dirty="0" err="1" smtClean="0"/>
            <a:t>PythonAgent</a:t>
          </a:r>
          <a:endParaRPr lang="zh-CN" altLang="en-US" sz="1600" dirty="0"/>
        </a:p>
      </dgm:t>
    </dgm:pt>
    <dgm:pt modelId="{25910595-FB25-2443-93BF-F3A25F9BA813}" type="parTrans" cxnId="{83104C42-44F7-E04E-8698-A1F50D1B9DDE}">
      <dgm:prSet/>
      <dgm:spPr/>
      <dgm:t>
        <a:bodyPr/>
        <a:lstStyle/>
        <a:p>
          <a:endParaRPr lang="zh-CN" altLang="en-US" sz="1600"/>
        </a:p>
      </dgm:t>
    </dgm:pt>
    <dgm:pt modelId="{4EEC962D-3FB9-0843-BE7D-660D4D98A0F4}" type="sibTrans" cxnId="{83104C42-44F7-E04E-8698-A1F50D1B9DDE}">
      <dgm:prSet/>
      <dgm:spPr/>
      <dgm:t>
        <a:bodyPr/>
        <a:lstStyle/>
        <a:p>
          <a:endParaRPr lang="zh-CN" altLang="en-US" sz="1600"/>
        </a:p>
      </dgm:t>
    </dgm:pt>
    <dgm:pt modelId="{974D00FE-2BDD-154C-B334-E9C347D2428C}">
      <dgm:prSet phldrT="[文本]" custT="1"/>
      <dgm:spPr/>
      <dgm:t>
        <a:bodyPr/>
        <a:lstStyle/>
        <a:p>
          <a:r>
            <a:rPr lang="en-US" altLang="zh-CN" sz="1600" dirty="0" err="1" smtClean="0"/>
            <a:t>Django</a:t>
          </a:r>
          <a:endParaRPr lang="zh-CN" altLang="en-US" sz="1600" dirty="0"/>
        </a:p>
      </dgm:t>
    </dgm:pt>
    <dgm:pt modelId="{D205BA59-DBB2-284F-BACB-86A8BFAEFA0E}" type="parTrans" cxnId="{1F3F4D8D-77F2-7048-A381-03BA2EF7E09C}">
      <dgm:prSet custT="1"/>
      <dgm:spPr/>
      <dgm:t>
        <a:bodyPr/>
        <a:lstStyle/>
        <a:p>
          <a:endParaRPr lang="zh-CN" altLang="en-US" sz="1600"/>
        </a:p>
      </dgm:t>
    </dgm:pt>
    <dgm:pt modelId="{1D3E6696-BE7C-B548-9366-D81E3E105DC0}" type="sibTrans" cxnId="{1F3F4D8D-77F2-7048-A381-03BA2EF7E09C}">
      <dgm:prSet/>
      <dgm:spPr/>
      <dgm:t>
        <a:bodyPr/>
        <a:lstStyle/>
        <a:p>
          <a:endParaRPr lang="zh-CN" altLang="en-US" sz="1600"/>
        </a:p>
      </dgm:t>
    </dgm:pt>
    <dgm:pt modelId="{A6C94F6C-0603-1846-909B-E921796DD0C5}">
      <dgm:prSet phldrT="[文本]" custT="1"/>
      <dgm:spPr/>
      <dgm:t>
        <a:bodyPr/>
        <a:lstStyle/>
        <a:p>
          <a:r>
            <a:rPr lang="en-US" altLang="zh-CN" sz="1600" dirty="0" smtClean="0"/>
            <a:t>Tornado</a:t>
          </a:r>
          <a:endParaRPr lang="zh-CN" altLang="en-US" sz="1600" dirty="0"/>
        </a:p>
      </dgm:t>
    </dgm:pt>
    <dgm:pt modelId="{A5B499A1-B3FA-714C-822B-C70661A6FBC3}" type="parTrans" cxnId="{58F3AB09-6190-F347-BBDE-457660DEAD90}">
      <dgm:prSet custT="1"/>
      <dgm:spPr/>
      <dgm:t>
        <a:bodyPr/>
        <a:lstStyle/>
        <a:p>
          <a:endParaRPr lang="zh-CN" altLang="en-US" sz="1600"/>
        </a:p>
      </dgm:t>
    </dgm:pt>
    <dgm:pt modelId="{5B3CA06D-C120-6641-93C3-79534FF116B4}" type="sibTrans" cxnId="{58F3AB09-6190-F347-BBDE-457660DEAD90}">
      <dgm:prSet/>
      <dgm:spPr/>
      <dgm:t>
        <a:bodyPr/>
        <a:lstStyle/>
        <a:p>
          <a:endParaRPr lang="zh-CN" altLang="en-US" sz="1600"/>
        </a:p>
      </dgm:t>
    </dgm:pt>
    <dgm:pt modelId="{3E8F4D9B-A7C9-CC49-964A-A6637F38F7CC}">
      <dgm:prSet phldrT="[文本]" custT="1"/>
      <dgm:spPr/>
      <dgm:t>
        <a:bodyPr/>
        <a:lstStyle/>
        <a:p>
          <a:r>
            <a:rPr lang="en-US" altLang="zh-CN" sz="1600" dirty="0" smtClean="0"/>
            <a:t>Bottle</a:t>
          </a:r>
          <a:endParaRPr lang="zh-CN" altLang="en-US" sz="1600" dirty="0"/>
        </a:p>
      </dgm:t>
    </dgm:pt>
    <dgm:pt modelId="{946CB7A2-B878-C241-8048-BB9CF9C4BB40}" type="parTrans" cxnId="{BB57EAE2-7EA6-1E41-B1C0-6C61CCCA8A2A}">
      <dgm:prSet custT="1"/>
      <dgm:spPr/>
      <dgm:t>
        <a:bodyPr/>
        <a:lstStyle/>
        <a:p>
          <a:endParaRPr lang="zh-CN" altLang="en-US" sz="1600"/>
        </a:p>
      </dgm:t>
    </dgm:pt>
    <dgm:pt modelId="{DCA42B44-911E-CD4F-807B-632C06DB3E82}" type="sibTrans" cxnId="{BB57EAE2-7EA6-1E41-B1C0-6C61CCCA8A2A}">
      <dgm:prSet/>
      <dgm:spPr/>
      <dgm:t>
        <a:bodyPr/>
        <a:lstStyle/>
        <a:p>
          <a:endParaRPr lang="zh-CN" altLang="en-US" sz="1600"/>
        </a:p>
      </dgm:t>
    </dgm:pt>
    <dgm:pt modelId="{2EBEFDC5-BA99-6243-BA05-C2C2A95C9AB1}">
      <dgm:prSet phldrT="[文本]" custT="1"/>
      <dgm:spPr/>
      <dgm:t>
        <a:bodyPr/>
        <a:lstStyle/>
        <a:p>
          <a:r>
            <a:rPr lang="en-US" altLang="zh-CN" sz="1600" dirty="0" err="1" smtClean="0"/>
            <a:t>Cherrypy</a:t>
          </a:r>
          <a:endParaRPr lang="zh-CN" altLang="en-US" sz="1600" dirty="0"/>
        </a:p>
      </dgm:t>
    </dgm:pt>
    <dgm:pt modelId="{CC5E5B71-F49A-2A40-807D-4CA05C594BE4}" type="parTrans" cxnId="{1E018F5B-DD72-CE40-94E2-B3CCFF5FEF49}">
      <dgm:prSet custT="1"/>
      <dgm:spPr/>
      <dgm:t>
        <a:bodyPr/>
        <a:lstStyle/>
        <a:p>
          <a:endParaRPr lang="zh-CN" altLang="en-US" sz="1600"/>
        </a:p>
      </dgm:t>
    </dgm:pt>
    <dgm:pt modelId="{F363E5C4-BA13-2B4C-BD63-C7746360AB71}" type="sibTrans" cxnId="{1E018F5B-DD72-CE40-94E2-B3CCFF5FEF49}">
      <dgm:prSet/>
      <dgm:spPr/>
      <dgm:t>
        <a:bodyPr/>
        <a:lstStyle/>
        <a:p>
          <a:endParaRPr lang="zh-CN" altLang="en-US" sz="1600"/>
        </a:p>
      </dgm:t>
    </dgm:pt>
    <dgm:pt modelId="{5B42F1E0-5FCC-A84E-A53D-51BDCE113E32}">
      <dgm:prSet phldrT="[文本]" custT="1"/>
      <dgm:spPr/>
      <dgm:t>
        <a:bodyPr/>
        <a:lstStyle/>
        <a:p>
          <a:r>
            <a:rPr lang="en-US" altLang="zh-CN" sz="1600" dirty="0" smtClean="0"/>
            <a:t>Flask</a:t>
          </a:r>
          <a:endParaRPr lang="zh-CN" altLang="en-US" sz="1600" dirty="0"/>
        </a:p>
      </dgm:t>
    </dgm:pt>
    <dgm:pt modelId="{7AF41157-B8ED-6F4E-9324-38C660CF82F3}" type="parTrans" cxnId="{83A9D513-A2CE-8D41-9731-28D9D9375F7C}">
      <dgm:prSet custT="1"/>
      <dgm:spPr/>
      <dgm:t>
        <a:bodyPr/>
        <a:lstStyle/>
        <a:p>
          <a:endParaRPr lang="zh-CN" altLang="en-US" sz="1600"/>
        </a:p>
      </dgm:t>
    </dgm:pt>
    <dgm:pt modelId="{D83A0838-3933-BA42-B216-41683B8AE23C}" type="sibTrans" cxnId="{83A9D513-A2CE-8D41-9731-28D9D9375F7C}">
      <dgm:prSet/>
      <dgm:spPr/>
      <dgm:t>
        <a:bodyPr/>
        <a:lstStyle/>
        <a:p>
          <a:endParaRPr lang="zh-CN" altLang="en-US" sz="1600"/>
        </a:p>
      </dgm:t>
    </dgm:pt>
    <dgm:pt modelId="{09DA89A3-41B7-F544-8BA0-9A942C1F69BE}">
      <dgm:prSet phldrT="[文本]" custT="1"/>
      <dgm:spPr/>
      <dgm:t>
        <a:bodyPr/>
        <a:lstStyle/>
        <a:p>
          <a:r>
            <a:rPr lang="en-US" altLang="zh-CN" sz="1600" dirty="0" smtClean="0"/>
            <a:t>Pylons</a:t>
          </a:r>
          <a:endParaRPr lang="zh-CN" altLang="en-US" sz="1600" dirty="0"/>
        </a:p>
      </dgm:t>
    </dgm:pt>
    <dgm:pt modelId="{D405E627-6B41-7E43-9FAE-14EA3A9D2FAF}" type="parTrans" cxnId="{BAD42F72-C3FF-FB42-B0AD-3292F0FFD820}">
      <dgm:prSet custT="1"/>
      <dgm:spPr/>
      <dgm:t>
        <a:bodyPr/>
        <a:lstStyle/>
        <a:p>
          <a:endParaRPr lang="zh-CN" altLang="en-US" sz="1600"/>
        </a:p>
      </dgm:t>
    </dgm:pt>
    <dgm:pt modelId="{96F315EC-A634-6D44-A5B5-814DA9C5B434}" type="sibTrans" cxnId="{BAD42F72-C3FF-FB42-B0AD-3292F0FFD820}">
      <dgm:prSet/>
      <dgm:spPr/>
      <dgm:t>
        <a:bodyPr/>
        <a:lstStyle/>
        <a:p>
          <a:endParaRPr lang="zh-CN" altLang="en-US" sz="1600"/>
        </a:p>
      </dgm:t>
    </dgm:pt>
    <dgm:pt modelId="{CA402E22-0189-E14B-8D5E-6EBA71CB825F}" type="pres">
      <dgm:prSet presAssocID="{4D9AA0F5-DE11-6648-B476-6A58C2835763}" presName="Name0" presStyleCnt="0">
        <dgm:presLayoutVars>
          <dgm:chMax val="1"/>
          <dgm:dir/>
          <dgm:animLvl val="ctr"/>
          <dgm:resizeHandles val="exact"/>
        </dgm:presLayoutVars>
      </dgm:prSet>
      <dgm:spPr/>
      <dgm:t>
        <a:bodyPr/>
        <a:lstStyle/>
        <a:p>
          <a:endParaRPr lang="zh-CN" altLang="en-US"/>
        </a:p>
      </dgm:t>
    </dgm:pt>
    <dgm:pt modelId="{D30EA640-CCA6-0E42-9886-2DF6E2A62E9C}" type="pres">
      <dgm:prSet presAssocID="{3489540F-D222-2A4E-AE77-8936F9EEDFF6}" presName="centerShape" presStyleLbl="node0" presStyleIdx="0" presStyleCnt="1"/>
      <dgm:spPr/>
      <dgm:t>
        <a:bodyPr/>
        <a:lstStyle/>
        <a:p>
          <a:endParaRPr lang="zh-CN" altLang="en-US"/>
        </a:p>
      </dgm:t>
    </dgm:pt>
    <dgm:pt modelId="{BF925593-3249-5640-9B1A-82FC23229A97}" type="pres">
      <dgm:prSet presAssocID="{D205BA59-DBB2-284F-BACB-86A8BFAEFA0E}" presName="parTrans" presStyleLbl="sibTrans2D1" presStyleIdx="0" presStyleCnt="6"/>
      <dgm:spPr/>
      <dgm:t>
        <a:bodyPr/>
        <a:lstStyle/>
        <a:p>
          <a:endParaRPr lang="zh-CN" altLang="en-US"/>
        </a:p>
      </dgm:t>
    </dgm:pt>
    <dgm:pt modelId="{224835E3-041A-EE45-A0A3-EBCD1EF66920}" type="pres">
      <dgm:prSet presAssocID="{D205BA59-DBB2-284F-BACB-86A8BFAEFA0E}" presName="connectorText" presStyleLbl="sibTrans2D1" presStyleIdx="0" presStyleCnt="6"/>
      <dgm:spPr/>
      <dgm:t>
        <a:bodyPr/>
        <a:lstStyle/>
        <a:p>
          <a:endParaRPr lang="zh-CN" altLang="en-US"/>
        </a:p>
      </dgm:t>
    </dgm:pt>
    <dgm:pt modelId="{07F76D7E-F709-5843-88EB-EA6B46467443}" type="pres">
      <dgm:prSet presAssocID="{974D00FE-2BDD-154C-B334-E9C347D2428C}" presName="node" presStyleLbl="node1" presStyleIdx="0" presStyleCnt="6">
        <dgm:presLayoutVars>
          <dgm:bulletEnabled val="1"/>
        </dgm:presLayoutVars>
      </dgm:prSet>
      <dgm:spPr/>
      <dgm:t>
        <a:bodyPr/>
        <a:lstStyle/>
        <a:p>
          <a:endParaRPr lang="zh-CN" altLang="en-US"/>
        </a:p>
      </dgm:t>
    </dgm:pt>
    <dgm:pt modelId="{64D247D9-11B2-E549-B087-523A6E392F49}" type="pres">
      <dgm:prSet presAssocID="{A5B499A1-B3FA-714C-822B-C70661A6FBC3}" presName="parTrans" presStyleLbl="sibTrans2D1" presStyleIdx="1" presStyleCnt="6"/>
      <dgm:spPr/>
      <dgm:t>
        <a:bodyPr/>
        <a:lstStyle/>
        <a:p>
          <a:endParaRPr lang="zh-CN" altLang="en-US"/>
        </a:p>
      </dgm:t>
    </dgm:pt>
    <dgm:pt modelId="{0F513558-4222-454D-84AE-2E79E236D565}" type="pres">
      <dgm:prSet presAssocID="{A5B499A1-B3FA-714C-822B-C70661A6FBC3}" presName="connectorText" presStyleLbl="sibTrans2D1" presStyleIdx="1" presStyleCnt="6"/>
      <dgm:spPr/>
      <dgm:t>
        <a:bodyPr/>
        <a:lstStyle/>
        <a:p>
          <a:endParaRPr lang="zh-CN" altLang="en-US"/>
        </a:p>
      </dgm:t>
    </dgm:pt>
    <dgm:pt modelId="{9E103F91-6582-7F49-AB57-CD24828C117A}" type="pres">
      <dgm:prSet presAssocID="{A6C94F6C-0603-1846-909B-E921796DD0C5}" presName="node" presStyleLbl="node1" presStyleIdx="1" presStyleCnt="6">
        <dgm:presLayoutVars>
          <dgm:bulletEnabled val="1"/>
        </dgm:presLayoutVars>
      </dgm:prSet>
      <dgm:spPr/>
      <dgm:t>
        <a:bodyPr/>
        <a:lstStyle/>
        <a:p>
          <a:endParaRPr lang="zh-CN" altLang="en-US"/>
        </a:p>
      </dgm:t>
    </dgm:pt>
    <dgm:pt modelId="{5BE196AE-892E-9344-A133-92651FC9A806}" type="pres">
      <dgm:prSet presAssocID="{946CB7A2-B878-C241-8048-BB9CF9C4BB40}" presName="parTrans" presStyleLbl="sibTrans2D1" presStyleIdx="2" presStyleCnt="6"/>
      <dgm:spPr/>
      <dgm:t>
        <a:bodyPr/>
        <a:lstStyle/>
        <a:p>
          <a:endParaRPr lang="zh-CN" altLang="en-US"/>
        </a:p>
      </dgm:t>
    </dgm:pt>
    <dgm:pt modelId="{A9161989-C02E-5C46-A417-F4B1A108FAE1}" type="pres">
      <dgm:prSet presAssocID="{946CB7A2-B878-C241-8048-BB9CF9C4BB40}" presName="connectorText" presStyleLbl="sibTrans2D1" presStyleIdx="2" presStyleCnt="6"/>
      <dgm:spPr/>
      <dgm:t>
        <a:bodyPr/>
        <a:lstStyle/>
        <a:p>
          <a:endParaRPr lang="zh-CN" altLang="en-US"/>
        </a:p>
      </dgm:t>
    </dgm:pt>
    <dgm:pt modelId="{F62700FE-281E-9642-9DD8-70F3CA7B3FE5}" type="pres">
      <dgm:prSet presAssocID="{3E8F4D9B-A7C9-CC49-964A-A6637F38F7CC}" presName="node" presStyleLbl="node1" presStyleIdx="2" presStyleCnt="6">
        <dgm:presLayoutVars>
          <dgm:bulletEnabled val="1"/>
        </dgm:presLayoutVars>
      </dgm:prSet>
      <dgm:spPr/>
      <dgm:t>
        <a:bodyPr/>
        <a:lstStyle/>
        <a:p>
          <a:endParaRPr lang="zh-CN" altLang="en-US"/>
        </a:p>
      </dgm:t>
    </dgm:pt>
    <dgm:pt modelId="{9DF87AC9-2F36-9F40-A48C-B5A1BF6D27D8}" type="pres">
      <dgm:prSet presAssocID="{CC5E5B71-F49A-2A40-807D-4CA05C594BE4}" presName="parTrans" presStyleLbl="sibTrans2D1" presStyleIdx="3" presStyleCnt="6"/>
      <dgm:spPr/>
      <dgm:t>
        <a:bodyPr/>
        <a:lstStyle/>
        <a:p>
          <a:endParaRPr lang="zh-CN" altLang="en-US"/>
        </a:p>
      </dgm:t>
    </dgm:pt>
    <dgm:pt modelId="{880771DB-BD71-2645-A969-64B3DC16C7DF}" type="pres">
      <dgm:prSet presAssocID="{CC5E5B71-F49A-2A40-807D-4CA05C594BE4}" presName="connectorText" presStyleLbl="sibTrans2D1" presStyleIdx="3" presStyleCnt="6"/>
      <dgm:spPr/>
      <dgm:t>
        <a:bodyPr/>
        <a:lstStyle/>
        <a:p>
          <a:endParaRPr lang="zh-CN" altLang="en-US"/>
        </a:p>
      </dgm:t>
    </dgm:pt>
    <dgm:pt modelId="{B3B35BDB-730A-2B43-94AF-2D8D4DE54561}" type="pres">
      <dgm:prSet presAssocID="{2EBEFDC5-BA99-6243-BA05-C2C2A95C9AB1}" presName="node" presStyleLbl="node1" presStyleIdx="3" presStyleCnt="6">
        <dgm:presLayoutVars>
          <dgm:bulletEnabled val="1"/>
        </dgm:presLayoutVars>
      </dgm:prSet>
      <dgm:spPr/>
      <dgm:t>
        <a:bodyPr/>
        <a:lstStyle/>
        <a:p>
          <a:endParaRPr lang="zh-CN" altLang="en-US"/>
        </a:p>
      </dgm:t>
    </dgm:pt>
    <dgm:pt modelId="{A9AD5357-0B93-3D41-9208-EDBE47B86740}" type="pres">
      <dgm:prSet presAssocID="{7AF41157-B8ED-6F4E-9324-38C660CF82F3}" presName="parTrans" presStyleLbl="sibTrans2D1" presStyleIdx="4" presStyleCnt="6"/>
      <dgm:spPr/>
      <dgm:t>
        <a:bodyPr/>
        <a:lstStyle/>
        <a:p>
          <a:endParaRPr lang="zh-CN" altLang="en-US"/>
        </a:p>
      </dgm:t>
    </dgm:pt>
    <dgm:pt modelId="{47DAEED6-12CF-1A4A-B37D-E3E08239D710}" type="pres">
      <dgm:prSet presAssocID="{7AF41157-B8ED-6F4E-9324-38C660CF82F3}" presName="connectorText" presStyleLbl="sibTrans2D1" presStyleIdx="4" presStyleCnt="6"/>
      <dgm:spPr/>
      <dgm:t>
        <a:bodyPr/>
        <a:lstStyle/>
        <a:p>
          <a:endParaRPr lang="zh-CN" altLang="en-US"/>
        </a:p>
      </dgm:t>
    </dgm:pt>
    <dgm:pt modelId="{80AFD118-3031-D748-8AB0-C4CFB76D853A}" type="pres">
      <dgm:prSet presAssocID="{5B42F1E0-5FCC-A84E-A53D-51BDCE113E32}" presName="node" presStyleLbl="node1" presStyleIdx="4" presStyleCnt="6">
        <dgm:presLayoutVars>
          <dgm:bulletEnabled val="1"/>
        </dgm:presLayoutVars>
      </dgm:prSet>
      <dgm:spPr/>
      <dgm:t>
        <a:bodyPr/>
        <a:lstStyle/>
        <a:p>
          <a:endParaRPr lang="zh-CN" altLang="en-US"/>
        </a:p>
      </dgm:t>
    </dgm:pt>
    <dgm:pt modelId="{0439FB07-1832-B447-80F0-CC1475B481FE}" type="pres">
      <dgm:prSet presAssocID="{D405E627-6B41-7E43-9FAE-14EA3A9D2FAF}" presName="parTrans" presStyleLbl="sibTrans2D1" presStyleIdx="5" presStyleCnt="6"/>
      <dgm:spPr/>
      <dgm:t>
        <a:bodyPr/>
        <a:lstStyle/>
        <a:p>
          <a:endParaRPr lang="zh-CN" altLang="en-US"/>
        </a:p>
      </dgm:t>
    </dgm:pt>
    <dgm:pt modelId="{D17BF46E-90E0-DE41-BBB0-6769F60CDAA5}" type="pres">
      <dgm:prSet presAssocID="{D405E627-6B41-7E43-9FAE-14EA3A9D2FAF}" presName="connectorText" presStyleLbl="sibTrans2D1" presStyleIdx="5" presStyleCnt="6"/>
      <dgm:spPr/>
      <dgm:t>
        <a:bodyPr/>
        <a:lstStyle/>
        <a:p>
          <a:endParaRPr lang="zh-CN" altLang="en-US"/>
        </a:p>
      </dgm:t>
    </dgm:pt>
    <dgm:pt modelId="{98468339-7F57-BE4E-A88E-D990D4051919}" type="pres">
      <dgm:prSet presAssocID="{09DA89A3-41B7-F544-8BA0-9A942C1F69BE}" presName="node" presStyleLbl="node1" presStyleIdx="5" presStyleCnt="6">
        <dgm:presLayoutVars>
          <dgm:bulletEnabled val="1"/>
        </dgm:presLayoutVars>
      </dgm:prSet>
      <dgm:spPr/>
      <dgm:t>
        <a:bodyPr/>
        <a:lstStyle/>
        <a:p>
          <a:endParaRPr lang="zh-CN" altLang="en-US"/>
        </a:p>
      </dgm:t>
    </dgm:pt>
  </dgm:ptLst>
  <dgm:cxnLst>
    <dgm:cxn modelId="{CFDB8A52-0A6C-5045-A989-77A7820FE91D}" type="presOf" srcId="{D405E627-6B41-7E43-9FAE-14EA3A9D2FAF}" destId="{D17BF46E-90E0-DE41-BBB0-6769F60CDAA5}" srcOrd="1" destOrd="0" presId="urn:microsoft.com/office/officeart/2005/8/layout/radial5"/>
    <dgm:cxn modelId="{556C9DDB-A308-5C45-8058-1F6A3126E92C}" type="presOf" srcId="{D405E627-6B41-7E43-9FAE-14EA3A9D2FAF}" destId="{0439FB07-1832-B447-80F0-CC1475B481FE}" srcOrd="0" destOrd="0" presId="urn:microsoft.com/office/officeart/2005/8/layout/radial5"/>
    <dgm:cxn modelId="{5D9D917E-8B8C-EB4A-830E-10ED3C215871}" type="presOf" srcId="{A5B499A1-B3FA-714C-822B-C70661A6FBC3}" destId="{0F513558-4222-454D-84AE-2E79E236D565}" srcOrd="1" destOrd="0" presId="urn:microsoft.com/office/officeart/2005/8/layout/radial5"/>
    <dgm:cxn modelId="{F0E12C02-FD51-484A-B2AD-95F6DA34B3CD}" type="presOf" srcId="{D205BA59-DBB2-284F-BACB-86A8BFAEFA0E}" destId="{BF925593-3249-5640-9B1A-82FC23229A97}" srcOrd="0" destOrd="0" presId="urn:microsoft.com/office/officeart/2005/8/layout/radial5"/>
    <dgm:cxn modelId="{913BADB7-D8EF-BB43-9714-5BB42109719D}" type="presOf" srcId="{7AF41157-B8ED-6F4E-9324-38C660CF82F3}" destId="{47DAEED6-12CF-1A4A-B37D-E3E08239D710}" srcOrd="1" destOrd="0" presId="urn:microsoft.com/office/officeart/2005/8/layout/radial5"/>
    <dgm:cxn modelId="{BB57EAE2-7EA6-1E41-B1C0-6C61CCCA8A2A}" srcId="{3489540F-D222-2A4E-AE77-8936F9EEDFF6}" destId="{3E8F4D9B-A7C9-CC49-964A-A6637F38F7CC}" srcOrd="2" destOrd="0" parTransId="{946CB7A2-B878-C241-8048-BB9CF9C4BB40}" sibTransId="{DCA42B44-911E-CD4F-807B-632C06DB3E82}"/>
    <dgm:cxn modelId="{5E7248E3-636A-4641-BCE2-050C4F922E72}" type="presOf" srcId="{2EBEFDC5-BA99-6243-BA05-C2C2A95C9AB1}" destId="{B3B35BDB-730A-2B43-94AF-2D8D4DE54561}" srcOrd="0" destOrd="0" presId="urn:microsoft.com/office/officeart/2005/8/layout/radial5"/>
    <dgm:cxn modelId="{83A9D513-A2CE-8D41-9731-28D9D9375F7C}" srcId="{3489540F-D222-2A4E-AE77-8936F9EEDFF6}" destId="{5B42F1E0-5FCC-A84E-A53D-51BDCE113E32}" srcOrd="4" destOrd="0" parTransId="{7AF41157-B8ED-6F4E-9324-38C660CF82F3}" sibTransId="{D83A0838-3933-BA42-B216-41683B8AE23C}"/>
    <dgm:cxn modelId="{571F0BF1-8743-AF43-B10B-14D0F2340106}" type="presOf" srcId="{D205BA59-DBB2-284F-BACB-86A8BFAEFA0E}" destId="{224835E3-041A-EE45-A0A3-EBCD1EF66920}" srcOrd="1" destOrd="0" presId="urn:microsoft.com/office/officeart/2005/8/layout/radial5"/>
    <dgm:cxn modelId="{1E018F5B-DD72-CE40-94E2-B3CCFF5FEF49}" srcId="{3489540F-D222-2A4E-AE77-8936F9EEDFF6}" destId="{2EBEFDC5-BA99-6243-BA05-C2C2A95C9AB1}" srcOrd="3" destOrd="0" parTransId="{CC5E5B71-F49A-2A40-807D-4CA05C594BE4}" sibTransId="{F363E5C4-BA13-2B4C-BD63-C7746360AB71}"/>
    <dgm:cxn modelId="{54CA1C1A-C147-4F40-A229-BEF62CAFF0AD}" type="presOf" srcId="{946CB7A2-B878-C241-8048-BB9CF9C4BB40}" destId="{5BE196AE-892E-9344-A133-92651FC9A806}" srcOrd="0" destOrd="0" presId="urn:microsoft.com/office/officeart/2005/8/layout/radial5"/>
    <dgm:cxn modelId="{467E3B16-DC1A-C44D-BA3F-235BE8A48578}" type="presOf" srcId="{946CB7A2-B878-C241-8048-BB9CF9C4BB40}" destId="{A9161989-C02E-5C46-A417-F4B1A108FAE1}" srcOrd="1" destOrd="0" presId="urn:microsoft.com/office/officeart/2005/8/layout/radial5"/>
    <dgm:cxn modelId="{025F2A69-38AA-204C-B25D-CA3F91726AB7}" type="presOf" srcId="{CC5E5B71-F49A-2A40-807D-4CA05C594BE4}" destId="{880771DB-BD71-2645-A969-64B3DC16C7DF}" srcOrd="1" destOrd="0" presId="urn:microsoft.com/office/officeart/2005/8/layout/radial5"/>
    <dgm:cxn modelId="{1F3F4D8D-77F2-7048-A381-03BA2EF7E09C}" srcId="{3489540F-D222-2A4E-AE77-8936F9EEDFF6}" destId="{974D00FE-2BDD-154C-B334-E9C347D2428C}" srcOrd="0" destOrd="0" parTransId="{D205BA59-DBB2-284F-BACB-86A8BFAEFA0E}" sibTransId="{1D3E6696-BE7C-B548-9366-D81E3E105DC0}"/>
    <dgm:cxn modelId="{83104C42-44F7-E04E-8698-A1F50D1B9DDE}" srcId="{4D9AA0F5-DE11-6648-B476-6A58C2835763}" destId="{3489540F-D222-2A4E-AE77-8936F9EEDFF6}" srcOrd="0" destOrd="0" parTransId="{25910595-FB25-2443-93BF-F3A25F9BA813}" sibTransId="{4EEC962D-3FB9-0843-BE7D-660D4D98A0F4}"/>
    <dgm:cxn modelId="{86540881-5527-DB4E-AA71-88B9073A8440}" type="presOf" srcId="{A5B499A1-B3FA-714C-822B-C70661A6FBC3}" destId="{64D247D9-11B2-E549-B087-523A6E392F49}" srcOrd="0" destOrd="0" presId="urn:microsoft.com/office/officeart/2005/8/layout/radial5"/>
    <dgm:cxn modelId="{B04716BA-EA33-DB47-A0E4-0C0C329B745B}" type="presOf" srcId="{A6C94F6C-0603-1846-909B-E921796DD0C5}" destId="{9E103F91-6582-7F49-AB57-CD24828C117A}" srcOrd="0" destOrd="0" presId="urn:microsoft.com/office/officeart/2005/8/layout/radial5"/>
    <dgm:cxn modelId="{99C1D5FF-1A31-1F4B-AFA4-3B8638F6605B}" type="presOf" srcId="{5B42F1E0-5FCC-A84E-A53D-51BDCE113E32}" destId="{80AFD118-3031-D748-8AB0-C4CFB76D853A}" srcOrd="0" destOrd="0" presId="urn:microsoft.com/office/officeart/2005/8/layout/radial5"/>
    <dgm:cxn modelId="{9EFC7554-D0D2-5A46-BF02-0161AE6F3091}" type="presOf" srcId="{4D9AA0F5-DE11-6648-B476-6A58C2835763}" destId="{CA402E22-0189-E14B-8D5E-6EBA71CB825F}" srcOrd="0" destOrd="0" presId="urn:microsoft.com/office/officeart/2005/8/layout/radial5"/>
    <dgm:cxn modelId="{77B1DAD9-799B-C44E-B192-7AF273679828}" type="presOf" srcId="{7AF41157-B8ED-6F4E-9324-38C660CF82F3}" destId="{A9AD5357-0B93-3D41-9208-EDBE47B86740}" srcOrd="0" destOrd="0" presId="urn:microsoft.com/office/officeart/2005/8/layout/radial5"/>
    <dgm:cxn modelId="{BA1B7EA9-F26F-2D4B-A1AA-AFD64DEC37D6}" type="presOf" srcId="{3E8F4D9B-A7C9-CC49-964A-A6637F38F7CC}" destId="{F62700FE-281E-9642-9DD8-70F3CA7B3FE5}" srcOrd="0" destOrd="0" presId="urn:microsoft.com/office/officeart/2005/8/layout/radial5"/>
    <dgm:cxn modelId="{46F3F5D3-1FEC-CC40-AAD3-B0EF3A7D4F43}" type="presOf" srcId="{CC5E5B71-F49A-2A40-807D-4CA05C594BE4}" destId="{9DF87AC9-2F36-9F40-A48C-B5A1BF6D27D8}" srcOrd="0" destOrd="0" presId="urn:microsoft.com/office/officeart/2005/8/layout/radial5"/>
    <dgm:cxn modelId="{96E6153B-E749-4646-84F1-0D47DD73306E}" type="presOf" srcId="{974D00FE-2BDD-154C-B334-E9C347D2428C}" destId="{07F76D7E-F709-5843-88EB-EA6B46467443}" srcOrd="0" destOrd="0" presId="urn:microsoft.com/office/officeart/2005/8/layout/radial5"/>
    <dgm:cxn modelId="{58F3AB09-6190-F347-BBDE-457660DEAD90}" srcId="{3489540F-D222-2A4E-AE77-8936F9EEDFF6}" destId="{A6C94F6C-0603-1846-909B-E921796DD0C5}" srcOrd="1" destOrd="0" parTransId="{A5B499A1-B3FA-714C-822B-C70661A6FBC3}" sibTransId="{5B3CA06D-C120-6641-93C3-79534FF116B4}"/>
    <dgm:cxn modelId="{306F3EF5-D8A6-3645-80AE-6FF4C5696B95}" type="presOf" srcId="{3489540F-D222-2A4E-AE77-8936F9EEDFF6}" destId="{D30EA640-CCA6-0E42-9886-2DF6E2A62E9C}" srcOrd="0" destOrd="0" presId="urn:microsoft.com/office/officeart/2005/8/layout/radial5"/>
    <dgm:cxn modelId="{20FC73B2-C0E4-C543-B868-14567A5DDCD4}" type="presOf" srcId="{09DA89A3-41B7-F544-8BA0-9A942C1F69BE}" destId="{98468339-7F57-BE4E-A88E-D990D4051919}" srcOrd="0" destOrd="0" presId="urn:microsoft.com/office/officeart/2005/8/layout/radial5"/>
    <dgm:cxn modelId="{BAD42F72-C3FF-FB42-B0AD-3292F0FFD820}" srcId="{3489540F-D222-2A4E-AE77-8936F9EEDFF6}" destId="{09DA89A3-41B7-F544-8BA0-9A942C1F69BE}" srcOrd="5" destOrd="0" parTransId="{D405E627-6B41-7E43-9FAE-14EA3A9D2FAF}" sibTransId="{96F315EC-A634-6D44-A5B5-814DA9C5B434}"/>
    <dgm:cxn modelId="{CAF68AC1-C3F0-1645-BE73-1D59A12DACE3}" type="presParOf" srcId="{CA402E22-0189-E14B-8D5E-6EBA71CB825F}" destId="{D30EA640-CCA6-0E42-9886-2DF6E2A62E9C}" srcOrd="0" destOrd="0" presId="urn:microsoft.com/office/officeart/2005/8/layout/radial5"/>
    <dgm:cxn modelId="{2174A67A-281C-1D49-9082-D02A9B9CE5AB}" type="presParOf" srcId="{CA402E22-0189-E14B-8D5E-6EBA71CB825F}" destId="{BF925593-3249-5640-9B1A-82FC23229A97}" srcOrd="1" destOrd="0" presId="urn:microsoft.com/office/officeart/2005/8/layout/radial5"/>
    <dgm:cxn modelId="{F2B5E5CC-B575-A442-A31C-1E5BDE4297EE}" type="presParOf" srcId="{BF925593-3249-5640-9B1A-82FC23229A97}" destId="{224835E3-041A-EE45-A0A3-EBCD1EF66920}" srcOrd="0" destOrd="0" presId="urn:microsoft.com/office/officeart/2005/8/layout/radial5"/>
    <dgm:cxn modelId="{EA9A67E8-5745-C14B-96EE-0B75E5D64F76}" type="presParOf" srcId="{CA402E22-0189-E14B-8D5E-6EBA71CB825F}" destId="{07F76D7E-F709-5843-88EB-EA6B46467443}" srcOrd="2" destOrd="0" presId="urn:microsoft.com/office/officeart/2005/8/layout/radial5"/>
    <dgm:cxn modelId="{A16F66FA-985E-384B-8D9D-6D9622C6CD9D}" type="presParOf" srcId="{CA402E22-0189-E14B-8D5E-6EBA71CB825F}" destId="{64D247D9-11B2-E549-B087-523A6E392F49}" srcOrd="3" destOrd="0" presId="urn:microsoft.com/office/officeart/2005/8/layout/radial5"/>
    <dgm:cxn modelId="{422EFC65-BA76-784A-9AA6-26613A71B698}" type="presParOf" srcId="{64D247D9-11B2-E549-B087-523A6E392F49}" destId="{0F513558-4222-454D-84AE-2E79E236D565}" srcOrd="0" destOrd="0" presId="urn:microsoft.com/office/officeart/2005/8/layout/radial5"/>
    <dgm:cxn modelId="{E4F35AAB-2078-AD4A-93D1-0E775D427072}" type="presParOf" srcId="{CA402E22-0189-E14B-8D5E-6EBA71CB825F}" destId="{9E103F91-6582-7F49-AB57-CD24828C117A}" srcOrd="4" destOrd="0" presId="urn:microsoft.com/office/officeart/2005/8/layout/radial5"/>
    <dgm:cxn modelId="{7C15CE81-E3ED-C34D-B00B-4368291F29B7}" type="presParOf" srcId="{CA402E22-0189-E14B-8D5E-6EBA71CB825F}" destId="{5BE196AE-892E-9344-A133-92651FC9A806}" srcOrd="5" destOrd="0" presId="urn:microsoft.com/office/officeart/2005/8/layout/radial5"/>
    <dgm:cxn modelId="{35D92E0D-A17B-3746-99DE-2D3176DA3B99}" type="presParOf" srcId="{5BE196AE-892E-9344-A133-92651FC9A806}" destId="{A9161989-C02E-5C46-A417-F4B1A108FAE1}" srcOrd="0" destOrd="0" presId="urn:microsoft.com/office/officeart/2005/8/layout/radial5"/>
    <dgm:cxn modelId="{B5B56E19-A503-264B-AE23-8BFECCAA55AF}" type="presParOf" srcId="{CA402E22-0189-E14B-8D5E-6EBA71CB825F}" destId="{F62700FE-281E-9642-9DD8-70F3CA7B3FE5}" srcOrd="6" destOrd="0" presId="urn:microsoft.com/office/officeart/2005/8/layout/radial5"/>
    <dgm:cxn modelId="{C97EBF05-D8B2-0D44-A2B4-067156464F30}" type="presParOf" srcId="{CA402E22-0189-E14B-8D5E-6EBA71CB825F}" destId="{9DF87AC9-2F36-9F40-A48C-B5A1BF6D27D8}" srcOrd="7" destOrd="0" presId="urn:microsoft.com/office/officeart/2005/8/layout/radial5"/>
    <dgm:cxn modelId="{03143D4B-50FA-9740-8817-F13DB879D416}" type="presParOf" srcId="{9DF87AC9-2F36-9F40-A48C-B5A1BF6D27D8}" destId="{880771DB-BD71-2645-A969-64B3DC16C7DF}" srcOrd="0" destOrd="0" presId="urn:microsoft.com/office/officeart/2005/8/layout/radial5"/>
    <dgm:cxn modelId="{6212A150-C7F4-1340-976E-2F29A66819BB}" type="presParOf" srcId="{CA402E22-0189-E14B-8D5E-6EBA71CB825F}" destId="{B3B35BDB-730A-2B43-94AF-2D8D4DE54561}" srcOrd="8" destOrd="0" presId="urn:microsoft.com/office/officeart/2005/8/layout/radial5"/>
    <dgm:cxn modelId="{3D02294F-2210-AA49-B267-46574B413720}" type="presParOf" srcId="{CA402E22-0189-E14B-8D5E-6EBA71CB825F}" destId="{A9AD5357-0B93-3D41-9208-EDBE47B86740}" srcOrd="9" destOrd="0" presId="urn:microsoft.com/office/officeart/2005/8/layout/radial5"/>
    <dgm:cxn modelId="{FC28E7A4-7EAC-5647-92C5-716188DBFD27}" type="presParOf" srcId="{A9AD5357-0B93-3D41-9208-EDBE47B86740}" destId="{47DAEED6-12CF-1A4A-B37D-E3E08239D710}" srcOrd="0" destOrd="0" presId="urn:microsoft.com/office/officeart/2005/8/layout/radial5"/>
    <dgm:cxn modelId="{03ADBD7B-F451-5F40-B1E8-3941FFD82751}" type="presParOf" srcId="{CA402E22-0189-E14B-8D5E-6EBA71CB825F}" destId="{80AFD118-3031-D748-8AB0-C4CFB76D853A}" srcOrd="10" destOrd="0" presId="urn:microsoft.com/office/officeart/2005/8/layout/radial5"/>
    <dgm:cxn modelId="{94E1843F-0B46-0E41-90C1-548966CCCCD3}" type="presParOf" srcId="{CA402E22-0189-E14B-8D5E-6EBA71CB825F}" destId="{0439FB07-1832-B447-80F0-CC1475B481FE}" srcOrd="11" destOrd="0" presId="urn:microsoft.com/office/officeart/2005/8/layout/radial5"/>
    <dgm:cxn modelId="{D4938712-BB9C-934E-AE49-BA02033983A8}" type="presParOf" srcId="{0439FB07-1832-B447-80F0-CC1475B481FE}" destId="{D17BF46E-90E0-DE41-BBB0-6769F60CDAA5}" srcOrd="0" destOrd="0" presId="urn:microsoft.com/office/officeart/2005/8/layout/radial5"/>
    <dgm:cxn modelId="{E4727E6F-DC63-F443-984D-6852D50EAFC9}" type="presParOf" srcId="{CA402E22-0189-E14B-8D5E-6EBA71CB825F}" destId="{98468339-7F57-BE4E-A88E-D990D405191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EA640-CCA6-0E42-9886-2DF6E2A62E9C}">
      <dsp:nvSpPr>
        <dsp:cNvPr id="0" name=""/>
        <dsp:cNvSpPr/>
      </dsp:nvSpPr>
      <dsp:spPr>
        <a:xfrm>
          <a:off x="3338070" y="1645882"/>
          <a:ext cx="1172731" cy="11727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err="1" smtClean="0"/>
            <a:t>PythonAgent</a:t>
          </a:r>
          <a:endParaRPr lang="zh-CN" altLang="en-US" sz="1600" kern="1200" dirty="0"/>
        </a:p>
      </dsp:txBody>
      <dsp:txXfrm>
        <a:off x="3509812" y="1817624"/>
        <a:ext cx="829247" cy="829247"/>
      </dsp:txXfrm>
    </dsp:sp>
    <dsp:sp modelId="{BF925593-3249-5640-9B1A-82FC23229A97}">
      <dsp:nvSpPr>
        <dsp:cNvPr id="0" name=""/>
        <dsp:cNvSpPr/>
      </dsp:nvSpPr>
      <dsp:spPr>
        <a:xfrm rot="16200000">
          <a:off x="3799517" y="1217892"/>
          <a:ext cx="249837" cy="39872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3836993" y="1335114"/>
        <a:ext cx="174886" cy="239236"/>
      </dsp:txXfrm>
    </dsp:sp>
    <dsp:sp modelId="{07F76D7E-F709-5843-88EB-EA6B46467443}">
      <dsp:nvSpPr>
        <dsp:cNvPr id="0" name=""/>
        <dsp:cNvSpPr/>
      </dsp:nvSpPr>
      <dsp:spPr>
        <a:xfrm>
          <a:off x="3338070" y="1758"/>
          <a:ext cx="1172731" cy="11727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err="1" smtClean="0"/>
            <a:t>Django</a:t>
          </a:r>
          <a:endParaRPr lang="zh-CN" altLang="en-US" sz="1600" kern="1200" dirty="0"/>
        </a:p>
      </dsp:txBody>
      <dsp:txXfrm>
        <a:off x="3509812" y="173500"/>
        <a:ext cx="829247" cy="829247"/>
      </dsp:txXfrm>
    </dsp:sp>
    <dsp:sp modelId="{64D247D9-11B2-E549-B087-523A6E392F49}">
      <dsp:nvSpPr>
        <dsp:cNvPr id="0" name=""/>
        <dsp:cNvSpPr/>
      </dsp:nvSpPr>
      <dsp:spPr>
        <a:xfrm rot="19800000">
          <a:off x="4505320" y="1625388"/>
          <a:ext cx="249837" cy="39872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4510341" y="1723872"/>
        <a:ext cx="174886" cy="239236"/>
      </dsp:txXfrm>
    </dsp:sp>
    <dsp:sp modelId="{9E103F91-6582-7F49-AB57-CD24828C117A}">
      <dsp:nvSpPr>
        <dsp:cNvPr id="0" name=""/>
        <dsp:cNvSpPr/>
      </dsp:nvSpPr>
      <dsp:spPr>
        <a:xfrm>
          <a:off x="4761922" y="823820"/>
          <a:ext cx="1172731" cy="11727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smtClean="0"/>
            <a:t>Tornado</a:t>
          </a:r>
          <a:endParaRPr lang="zh-CN" altLang="en-US" sz="1600" kern="1200" dirty="0"/>
        </a:p>
      </dsp:txBody>
      <dsp:txXfrm>
        <a:off x="4933664" y="995562"/>
        <a:ext cx="829247" cy="829247"/>
      </dsp:txXfrm>
    </dsp:sp>
    <dsp:sp modelId="{5BE196AE-892E-9344-A133-92651FC9A806}">
      <dsp:nvSpPr>
        <dsp:cNvPr id="0" name=""/>
        <dsp:cNvSpPr/>
      </dsp:nvSpPr>
      <dsp:spPr>
        <a:xfrm rot="1800000">
          <a:off x="4505320" y="2440379"/>
          <a:ext cx="249837" cy="39872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4510341" y="2501387"/>
        <a:ext cx="174886" cy="239236"/>
      </dsp:txXfrm>
    </dsp:sp>
    <dsp:sp modelId="{F62700FE-281E-9642-9DD8-70F3CA7B3FE5}">
      <dsp:nvSpPr>
        <dsp:cNvPr id="0" name=""/>
        <dsp:cNvSpPr/>
      </dsp:nvSpPr>
      <dsp:spPr>
        <a:xfrm>
          <a:off x="4761922" y="2467943"/>
          <a:ext cx="1172731" cy="11727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smtClean="0"/>
            <a:t>Bottle</a:t>
          </a:r>
          <a:endParaRPr lang="zh-CN" altLang="en-US" sz="1600" kern="1200" dirty="0"/>
        </a:p>
      </dsp:txBody>
      <dsp:txXfrm>
        <a:off x="4933664" y="2639685"/>
        <a:ext cx="829247" cy="829247"/>
      </dsp:txXfrm>
    </dsp:sp>
    <dsp:sp modelId="{9DF87AC9-2F36-9F40-A48C-B5A1BF6D27D8}">
      <dsp:nvSpPr>
        <dsp:cNvPr id="0" name=""/>
        <dsp:cNvSpPr/>
      </dsp:nvSpPr>
      <dsp:spPr>
        <a:xfrm rot="5400000">
          <a:off x="3799517" y="2847874"/>
          <a:ext cx="249837" cy="39872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3836993" y="2890145"/>
        <a:ext cx="174886" cy="239236"/>
      </dsp:txXfrm>
    </dsp:sp>
    <dsp:sp modelId="{B3B35BDB-730A-2B43-94AF-2D8D4DE54561}">
      <dsp:nvSpPr>
        <dsp:cNvPr id="0" name=""/>
        <dsp:cNvSpPr/>
      </dsp:nvSpPr>
      <dsp:spPr>
        <a:xfrm>
          <a:off x="3338070" y="3290005"/>
          <a:ext cx="1172731" cy="11727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err="1" smtClean="0"/>
            <a:t>Cherrypy</a:t>
          </a:r>
          <a:endParaRPr lang="zh-CN" altLang="en-US" sz="1600" kern="1200" dirty="0"/>
        </a:p>
      </dsp:txBody>
      <dsp:txXfrm>
        <a:off x="3509812" y="3461747"/>
        <a:ext cx="829247" cy="829247"/>
      </dsp:txXfrm>
    </dsp:sp>
    <dsp:sp modelId="{A9AD5357-0B93-3D41-9208-EDBE47B86740}">
      <dsp:nvSpPr>
        <dsp:cNvPr id="0" name=""/>
        <dsp:cNvSpPr/>
      </dsp:nvSpPr>
      <dsp:spPr>
        <a:xfrm rot="9000000">
          <a:off x="3093714" y="2440379"/>
          <a:ext cx="249837" cy="39872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10800000">
        <a:off x="3163644" y="2501387"/>
        <a:ext cx="174886" cy="239236"/>
      </dsp:txXfrm>
    </dsp:sp>
    <dsp:sp modelId="{80AFD118-3031-D748-8AB0-C4CFB76D853A}">
      <dsp:nvSpPr>
        <dsp:cNvPr id="0" name=""/>
        <dsp:cNvSpPr/>
      </dsp:nvSpPr>
      <dsp:spPr>
        <a:xfrm>
          <a:off x="1914217" y="2467943"/>
          <a:ext cx="1172731" cy="11727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smtClean="0"/>
            <a:t>Flask</a:t>
          </a:r>
          <a:endParaRPr lang="zh-CN" altLang="en-US" sz="1600" kern="1200" dirty="0"/>
        </a:p>
      </dsp:txBody>
      <dsp:txXfrm>
        <a:off x="2085959" y="2639685"/>
        <a:ext cx="829247" cy="829247"/>
      </dsp:txXfrm>
    </dsp:sp>
    <dsp:sp modelId="{0439FB07-1832-B447-80F0-CC1475B481FE}">
      <dsp:nvSpPr>
        <dsp:cNvPr id="0" name=""/>
        <dsp:cNvSpPr/>
      </dsp:nvSpPr>
      <dsp:spPr>
        <a:xfrm rot="12600000">
          <a:off x="3093714" y="1625388"/>
          <a:ext cx="249837" cy="39872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10800000">
        <a:off x="3163644" y="1723872"/>
        <a:ext cx="174886" cy="239236"/>
      </dsp:txXfrm>
    </dsp:sp>
    <dsp:sp modelId="{98468339-7F57-BE4E-A88E-D990D4051919}">
      <dsp:nvSpPr>
        <dsp:cNvPr id="0" name=""/>
        <dsp:cNvSpPr/>
      </dsp:nvSpPr>
      <dsp:spPr>
        <a:xfrm>
          <a:off x="1914217" y="823820"/>
          <a:ext cx="1172731" cy="11727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smtClean="0"/>
            <a:t>Pylons</a:t>
          </a:r>
          <a:endParaRPr lang="zh-CN" altLang="en-US" sz="1600" kern="1200" dirty="0"/>
        </a:p>
      </dsp:txBody>
      <dsp:txXfrm>
        <a:off x="2085959" y="995562"/>
        <a:ext cx="829247" cy="829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115E5-A235-4C1A-8571-BD235E1D6455}" type="datetimeFigureOut">
              <a:rPr lang="zh-CN" altLang="en-US" smtClean="0"/>
              <a:pPr/>
              <a:t>15/9/10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EE5BE-538A-415C-B78A-8EFC2EC1E44D}" type="slidenum">
              <a:rPr lang="zh-CN" altLang="en-US" smtClean="0"/>
              <a:pPr/>
              <a:t>‹#›</a:t>
            </a:fld>
            <a:endParaRPr lang="zh-CN" altLang="en-US"/>
          </a:p>
        </p:txBody>
      </p:sp>
    </p:spTree>
    <p:extLst>
      <p:ext uri="{BB962C8B-B14F-4D97-AF65-F5344CB8AC3E}">
        <p14:creationId xmlns:p14="http://schemas.microsoft.com/office/powerpoint/2010/main" val="1338156224"/>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toushibao.com/help/help_operation/17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docs.python.org/3/library/sys.html%23sys.settrac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TW" sz="1200" kern="1200" dirty="0" smtClean="0">
                <a:solidFill>
                  <a:schemeClr val="tx1"/>
                </a:solidFill>
                <a:latin typeface="+mn-lt"/>
                <a:ea typeface="+mn-ea"/>
                <a:cs typeface="+mn-cs"/>
              </a:rPr>
              <a:t>n </a:t>
            </a:r>
            <a:r>
              <a:rPr lang="zh-TW" altLang="en-US" sz="1200" b="1" kern="1200" dirty="0" smtClean="0">
                <a:solidFill>
                  <a:schemeClr val="tx1"/>
                </a:solidFill>
                <a:latin typeface="+mn-lt"/>
                <a:ea typeface="+mn-ea"/>
                <a:cs typeface="+mn-cs"/>
              </a:rPr>
              <a:t>监控</a:t>
            </a:r>
            <a:r>
              <a:rPr lang="en-US" altLang="zh-TW" sz="1200" b="1" kern="1200" dirty="0" smtClean="0">
                <a:solidFill>
                  <a:schemeClr val="tx1"/>
                </a:solidFill>
                <a:latin typeface="+mn-lt"/>
                <a:ea typeface="+mn-ea"/>
                <a:cs typeface="+mn-cs"/>
              </a:rPr>
              <a:t>Python</a:t>
            </a:r>
            <a:r>
              <a:rPr lang="zh-TW" altLang="en-US" sz="1200" b="1" kern="1200" dirty="0" smtClean="0">
                <a:solidFill>
                  <a:schemeClr val="tx1"/>
                </a:solidFill>
                <a:latin typeface="+mn-lt"/>
                <a:ea typeface="+mn-ea"/>
                <a:cs typeface="+mn-cs"/>
              </a:rPr>
              <a:t>应用</a:t>
            </a:r>
            <a:endParaRPr lang="zh-TW" altLang="en-US" sz="1200" b="0" kern="1200" dirty="0" smtClean="0">
              <a:solidFill>
                <a:schemeClr val="tx1"/>
              </a:solidFill>
              <a:latin typeface="+mn-lt"/>
              <a:ea typeface="+mn-ea"/>
              <a:cs typeface="+mn-cs"/>
            </a:endParaRPr>
          </a:p>
          <a:p>
            <a:r>
              <a:rPr lang="en-US" altLang="zh-TW" sz="1200" b="0" kern="1200" dirty="0" smtClean="0">
                <a:solidFill>
                  <a:schemeClr val="tx1"/>
                </a:solidFill>
                <a:latin typeface="+mn-lt"/>
                <a:ea typeface="+mn-ea"/>
                <a:cs typeface="+mn-cs"/>
              </a:rPr>
              <a:t>1</a:t>
            </a:r>
            <a:r>
              <a:rPr lang="zh-TW" altLang="en-US" sz="1200" b="0" kern="1200" dirty="0" smtClean="0">
                <a:solidFill>
                  <a:schemeClr val="tx1"/>
                </a:solidFill>
                <a:latin typeface="+mn-lt"/>
                <a:ea typeface="+mn-ea"/>
                <a:cs typeface="+mn-cs"/>
              </a:rPr>
              <a:t>）安装</a:t>
            </a:r>
            <a:r>
              <a:rPr lang="en-US" altLang="zh-TW" sz="1200" b="0" kern="1200" dirty="0" smtClean="0">
                <a:solidFill>
                  <a:schemeClr val="tx1"/>
                </a:solidFill>
                <a:latin typeface="+mn-lt"/>
                <a:ea typeface="+mn-ea"/>
                <a:cs typeface="+mn-cs"/>
              </a:rPr>
              <a:t>Python</a:t>
            </a:r>
            <a:r>
              <a:rPr lang="zh-TW" altLang="en-US" sz="1200" b="0" kern="1200" dirty="0" smtClean="0">
                <a:solidFill>
                  <a:schemeClr val="tx1"/>
                </a:solidFill>
                <a:latin typeface="+mn-lt"/>
                <a:ea typeface="+mn-ea"/>
                <a:cs typeface="+mn-cs"/>
              </a:rPr>
              <a:t>应用发现插件</a:t>
            </a:r>
          </a:p>
          <a:p>
            <a:r>
              <a:rPr lang="zh-TW" altLang="en-US" sz="1200" b="0" kern="1200" dirty="0" smtClean="0">
                <a:solidFill>
                  <a:schemeClr val="tx1"/>
                </a:solidFill>
                <a:latin typeface="+mn-lt"/>
                <a:ea typeface="+mn-ea"/>
                <a:cs typeface="+mn-cs"/>
              </a:rPr>
              <a:t>根据</a:t>
            </a:r>
            <a:r>
              <a:rPr lang="en-US" altLang="zh-TW" sz="1200" b="0" kern="1200" dirty="0" smtClean="0">
                <a:solidFill>
                  <a:schemeClr val="tx1"/>
                </a:solidFill>
                <a:latin typeface="+mn-lt"/>
                <a:ea typeface="+mn-ea"/>
                <a:cs typeface="+mn-cs"/>
              </a:rPr>
              <a:t>Web</a:t>
            </a:r>
            <a:r>
              <a:rPr lang="zh-TW" altLang="en-US" sz="1200" b="0" kern="1200" dirty="0" smtClean="0">
                <a:solidFill>
                  <a:schemeClr val="tx1"/>
                </a:solidFill>
                <a:latin typeface="+mn-lt"/>
                <a:ea typeface="+mn-ea"/>
                <a:cs typeface="+mn-cs"/>
              </a:rPr>
              <a:t>容器类型添加服务并安装应用发现插件，该插件可自动发现容器内的所有应用实例并生成应用拓扑图。</a:t>
            </a:r>
          </a:p>
          <a:p>
            <a:r>
              <a:rPr lang="en-US" altLang="zh-TW" sz="1200" b="0" kern="1200" dirty="0" smtClean="0">
                <a:solidFill>
                  <a:schemeClr val="tx1"/>
                </a:solidFill>
                <a:latin typeface="+mn-lt"/>
                <a:ea typeface="+mn-ea"/>
                <a:cs typeface="+mn-cs"/>
              </a:rPr>
              <a:t>l</a:t>
            </a:r>
            <a:r>
              <a:rPr lang="zh-TW" altLang="en-US" sz="1200" b="0" kern="1200" dirty="0" smtClean="0">
                <a:solidFill>
                  <a:schemeClr val="tx1"/>
                </a:solidFill>
                <a:latin typeface="+mn-lt"/>
                <a:ea typeface="+mn-ea"/>
                <a:cs typeface="+mn-cs"/>
              </a:rPr>
              <a:t>  如果直接使用的</a:t>
            </a:r>
            <a:r>
              <a:rPr lang="en-US" altLang="zh-TW" sz="1200" b="0" kern="1200" dirty="0" smtClean="0">
                <a:solidFill>
                  <a:schemeClr val="tx1"/>
                </a:solidFill>
                <a:latin typeface="+mn-lt"/>
                <a:ea typeface="+mn-ea"/>
                <a:cs typeface="+mn-cs"/>
              </a:rPr>
              <a:t>Python Server</a:t>
            </a:r>
            <a:r>
              <a:rPr lang="zh-TW" altLang="en-US" sz="1200" b="0" kern="1200" dirty="0" smtClean="0">
                <a:solidFill>
                  <a:schemeClr val="tx1"/>
                </a:solidFill>
                <a:latin typeface="+mn-lt"/>
                <a:ea typeface="+mn-ea"/>
                <a:cs typeface="+mn-cs"/>
              </a:rPr>
              <a:t>，可以直接跳过本步骤。</a:t>
            </a:r>
          </a:p>
          <a:p>
            <a:r>
              <a:rPr lang="en-US" altLang="zh-TW" sz="1200" b="0" kern="1200" dirty="0" smtClean="0">
                <a:solidFill>
                  <a:schemeClr val="tx1"/>
                </a:solidFill>
                <a:latin typeface="+mn-lt"/>
                <a:ea typeface="+mn-ea"/>
                <a:cs typeface="+mn-cs"/>
              </a:rPr>
              <a:t>l</a:t>
            </a:r>
            <a:r>
              <a:rPr lang="zh-TW" altLang="en-US" sz="1200" b="0" kern="1200" dirty="0" smtClean="0">
                <a:solidFill>
                  <a:schemeClr val="tx1"/>
                </a:solidFill>
                <a:latin typeface="+mn-lt"/>
                <a:ea typeface="+mn-ea"/>
                <a:cs typeface="+mn-cs"/>
              </a:rPr>
              <a:t>  如果</a:t>
            </a:r>
            <a:r>
              <a:rPr lang="en-US" altLang="zh-TW" sz="1200" b="0" kern="1200" dirty="0" smtClean="0">
                <a:solidFill>
                  <a:schemeClr val="tx1"/>
                </a:solidFill>
                <a:latin typeface="+mn-lt"/>
                <a:ea typeface="+mn-ea"/>
                <a:cs typeface="+mn-cs"/>
              </a:rPr>
              <a:t>Web</a:t>
            </a:r>
            <a:r>
              <a:rPr lang="zh-TW" altLang="en-US" sz="1200" b="0" kern="1200" dirty="0" smtClean="0">
                <a:solidFill>
                  <a:schemeClr val="tx1"/>
                </a:solidFill>
                <a:latin typeface="+mn-lt"/>
                <a:ea typeface="+mn-ea"/>
                <a:cs typeface="+mn-cs"/>
              </a:rPr>
              <a:t>容器为</a:t>
            </a:r>
            <a:r>
              <a:rPr lang="en-US" altLang="zh-TW" sz="1200" b="0" kern="1200" dirty="0" smtClean="0">
                <a:solidFill>
                  <a:schemeClr val="tx1"/>
                </a:solidFill>
                <a:latin typeface="+mn-lt"/>
                <a:ea typeface="+mn-ea"/>
                <a:cs typeface="+mn-cs"/>
              </a:rPr>
              <a:t>Apache</a:t>
            </a:r>
            <a:r>
              <a:rPr lang="zh-TW" altLang="en-US" sz="1200" b="0" kern="1200" dirty="0" smtClean="0">
                <a:solidFill>
                  <a:schemeClr val="tx1"/>
                </a:solidFill>
                <a:latin typeface="+mn-lt"/>
                <a:ea typeface="+mn-ea"/>
                <a:cs typeface="+mn-cs"/>
              </a:rPr>
              <a:t>，请安装并配置</a:t>
            </a:r>
            <a:r>
              <a:rPr lang="en-US" altLang="zh-TW" sz="1200" b="0" kern="1200" dirty="0" smtClean="0">
                <a:solidFill>
                  <a:schemeClr val="tx1"/>
                </a:solidFill>
                <a:latin typeface="+mn-lt"/>
                <a:ea typeface="+mn-ea"/>
                <a:cs typeface="+mn-cs"/>
              </a:rPr>
              <a:t>Apache</a:t>
            </a:r>
            <a:r>
              <a:rPr lang="zh-TW" altLang="en-US" sz="1200" b="0" kern="1200" dirty="0" smtClean="0">
                <a:solidFill>
                  <a:schemeClr val="tx1"/>
                </a:solidFill>
                <a:latin typeface="+mn-lt"/>
                <a:ea typeface="+mn-ea"/>
                <a:cs typeface="+mn-cs"/>
              </a:rPr>
              <a:t>类型的应用发现插件</a:t>
            </a:r>
            <a:r>
              <a:rPr lang="en-US" altLang="zh-TW" sz="1200" b="0" kern="1200" dirty="0" err="1" smtClean="0">
                <a:solidFill>
                  <a:schemeClr val="tx1"/>
                </a:solidFill>
                <a:latin typeface="+mn-lt"/>
                <a:ea typeface="+mn-ea"/>
                <a:cs typeface="+mn-cs"/>
              </a:rPr>
              <a:t>ApacheApp</a:t>
            </a:r>
            <a:r>
              <a:rPr lang="zh-TW" altLang="en-US" sz="1200" b="0" kern="1200" dirty="0" smtClean="0">
                <a:solidFill>
                  <a:schemeClr val="tx1"/>
                </a:solidFill>
                <a:latin typeface="+mn-lt"/>
                <a:ea typeface="+mn-ea"/>
                <a:cs typeface="+mn-cs"/>
              </a:rPr>
              <a:t>，配置完成后开启插件。</a:t>
            </a:r>
          </a:p>
          <a:p>
            <a:r>
              <a:rPr lang="en-US" altLang="zh-TW" sz="1200" b="0" kern="1200" dirty="0" smtClean="0">
                <a:solidFill>
                  <a:schemeClr val="tx1"/>
                </a:solidFill>
                <a:latin typeface="+mn-lt"/>
                <a:ea typeface="+mn-ea"/>
                <a:cs typeface="+mn-cs"/>
              </a:rPr>
              <a:t>l</a:t>
            </a:r>
            <a:r>
              <a:rPr lang="zh-TW" altLang="en-US" sz="1200" b="0" kern="1200" dirty="0" smtClean="0">
                <a:solidFill>
                  <a:schemeClr val="tx1"/>
                </a:solidFill>
                <a:latin typeface="+mn-lt"/>
                <a:ea typeface="+mn-ea"/>
                <a:cs typeface="+mn-cs"/>
              </a:rPr>
              <a:t>  如果</a:t>
            </a:r>
            <a:r>
              <a:rPr lang="en-US" altLang="zh-TW" sz="1200" b="0" kern="1200" dirty="0" smtClean="0">
                <a:solidFill>
                  <a:schemeClr val="tx1"/>
                </a:solidFill>
                <a:latin typeface="+mn-lt"/>
                <a:ea typeface="+mn-ea"/>
                <a:cs typeface="+mn-cs"/>
              </a:rPr>
              <a:t>Web</a:t>
            </a:r>
            <a:r>
              <a:rPr lang="zh-TW" altLang="en-US" sz="1200" b="0" kern="1200" dirty="0" smtClean="0">
                <a:solidFill>
                  <a:schemeClr val="tx1"/>
                </a:solidFill>
                <a:latin typeface="+mn-lt"/>
                <a:ea typeface="+mn-ea"/>
                <a:cs typeface="+mn-cs"/>
              </a:rPr>
              <a:t>容器是</a:t>
            </a:r>
            <a:r>
              <a:rPr lang="en-US" altLang="zh-TW" sz="1200" b="0" kern="1200" dirty="0" err="1" smtClean="0">
                <a:solidFill>
                  <a:schemeClr val="tx1"/>
                </a:solidFill>
                <a:latin typeface="+mn-lt"/>
                <a:ea typeface="+mn-ea"/>
                <a:cs typeface="+mn-cs"/>
              </a:rPr>
              <a:t>Nginx</a:t>
            </a:r>
            <a:r>
              <a:rPr lang="zh-TW" altLang="en-US" sz="1200" b="0" kern="1200" dirty="0" smtClean="0">
                <a:solidFill>
                  <a:schemeClr val="tx1"/>
                </a:solidFill>
                <a:latin typeface="+mn-lt"/>
                <a:ea typeface="+mn-ea"/>
                <a:cs typeface="+mn-cs"/>
              </a:rPr>
              <a:t>，请首先在插件的配置界面中选择安装</a:t>
            </a:r>
            <a:r>
              <a:rPr lang="en-US" altLang="zh-TW" sz="1200" b="0" kern="1200" dirty="0" err="1" smtClean="0">
                <a:solidFill>
                  <a:schemeClr val="tx1"/>
                </a:solidFill>
                <a:latin typeface="+mn-lt"/>
                <a:ea typeface="+mn-ea"/>
                <a:cs typeface="+mn-cs"/>
              </a:rPr>
              <a:t>Nginx</a:t>
            </a:r>
            <a:r>
              <a:rPr lang="zh-TW" altLang="en-US" sz="1200" b="0" kern="1200" dirty="0" smtClean="0">
                <a:solidFill>
                  <a:schemeClr val="tx1"/>
                </a:solidFill>
                <a:latin typeface="+mn-lt"/>
                <a:ea typeface="+mn-ea"/>
                <a:cs typeface="+mn-cs"/>
              </a:rPr>
              <a:t>类型的应用发现插件</a:t>
            </a:r>
            <a:r>
              <a:rPr lang="en-US" altLang="zh-TW" sz="1200" b="0" kern="1200" dirty="0" err="1" smtClean="0">
                <a:solidFill>
                  <a:schemeClr val="tx1"/>
                </a:solidFill>
                <a:latin typeface="+mn-lt"/>
                <a:ea typeface="+mn-ea"/>
                <a:cs typeface="+mn-cs"/>
              </a:rPr>
              <a:t>NginxApp</a:t>
            </a:r>
            <a:r>
              <a:rPr lang="zh-TW" altLang="en-US" sz="1200" b="0" kern="1200" dirty="0" smtClean="0">
                <a:solidFill>
                  <a:schemeClr val="tx1"/>
                </a:solidFill>
                <a:latin typeface="+mn-lt"/>
                <a:ea typeface="+mn-ea"/>
                <a:cs typeface="+mn-cs"/>
              </a:rPr>
              <a:t>，安装完成之后您还需要配置</a:t>
            </a:r>
            <a:r>
              <a:rPr lang="en-US" altLang="zh-TW" sz="1200" b="0" kern="1200" dirty="0" err="1" smtClean="0">
                <a:solidFill>
                  <a:schemeClr val="tx1"/>
                </a:solidFill>
                <a:latin typeface="+mn-lt"/>
                <a:ea typeface="+mn-ea"/>
                <a:cs typeface="+mn-cs"/>
              </a:rPr>
              <a:t>Nginx</a:t>
            </a:r>
            <a:r>
              <a:rPr lang="zh-TW" altLang="en-US" sz="1200" b="0" kern="1200" dirty="0" smtClean="0">
                <a:solidFill>
                  <a:schemeClr val="tx1"/>
                </a:solidFill>
                <a:latin typeface="+mn-lt"/>
                <a:ea typeface="+mn-ea"/>
                <a:cs typeface="+mn-cs"/>
              </a:rPr>
              <a:t>插件。与</a:t>
            </a:r>
            <a:r>
              <a:rPr lang="en-US" altLang="zh-TW" sz="1200" b="0" kern="1200" dirty="0" smtClean="0">
                <a:solidFill>
                  <a:schemeClr val="tx1"/>
                </a:solidFill>
                <a:latin typeface="+mn-lt"/>
                <a:ea typeface="+mn-ea"/>
                <a:cs typeface="+mn-cs"/>
              </a:rPr>
              <a:t>Apache</a:t>
            </a:r>
            <a:r>
              <a:rPr lang="zh-TW" altLang="en-US" sz="1200" b="0" kern="1200" dirty="0" smtClean="0">
                <a:solidFill>
                  <a:schemeClr val="tx1"/>
                </a:solidFill>
                <a:latin typeface="+mn-lt"/>
                <a:ea typeface="+mn-ea"/>
                <a:cs typeface="+mn-cs"/>
              </a:rPr>
              <a:t>不同的是，此时您需要在主机上手工编译，请参考安装目录中“</a:t>
            </a:r>
            <a:r>
              <a:rPr lang="en-US" altLang="zh-TW" sz="1200" b="0" kern="1200" dirty="0" smtClean="0">
                <a:solidFill>
                  <a:schemeClr val="tx1"/>
                </a:solidFill>
                <a:latin typeface="+mn-lt"/>
                <a:ea typeface="+mn-ea"/>
                <a:cs typeface="+mn-cs"/>
              </a:rPr>
              <a:t>./plugins/</a:t>
            </a:r>
            <a:r>
              <a:rPr lang="en-US" altLang="zh-TW" sz="1200" b="0" kern="1200" dirty="0" err="1" smtClean="0">
                <a:solidFill>
                  <a:schemeClr val="tx1"/>
                </a:solidFill>
                <a:latin typeface="+mn-lt"/>
                <a:ea typeface="+mn-ea"/>
                <a:cs typeface="+mn-cs"/>
              </a:rPr>
              <a:t>nginx_path</a:t>
            </a:r>
            <a:r>
              <a:rPr lang="en-US" altLang="zh-TW" sz="1200" b="0" kern="1200" dirty="0" smtClean="0">
                <a:solidFill>
                  <a:schemeClr val="tx1"/>
                </a:solidFill>
                <a:latin typeface="+mn-lt"/>
                <a:ea typeface="+mn-ea"/>
                <a:cs typeface="+mn-cs"/>
              </a:rPr>
              <a:t>/README”</a:t>
            </a:r>
            <a:r>
              <a:rPr lang="zh-TW" altLang="en-US" sz="1200" b="0" kern="1200" dirty="0" smtClean="0">
                <a:solidFill>
                  <a:schemeClr val="tx1"/>
                </a:solidFill>
                <a:latin typeface="+mn-lt"/>
                <a:ea typeface="+mn-ea"/>
                <a:cs typeface="+mn-cs"/>
              </a:rPr>
              <a:t>文档，或参考“</a:t>
            </a:r>
            <a:r>
              <a:rPr lang="zh-TW" altLang="en-US" sz="1200" b="0" kern="1200" dirty="0" smtClean="0">
                <a:solidFill>
                  <a:schemeClr val="tx1"/>
                </a:solidFill>
                <a:latin typeface="+mn-lt"/>
                <a:ea typeface="+mn-ea"/>
                <a:cs typeface="+mn-cs"/>
                <a:hlinkClick r:id="rId3"/>
              </a:rPr>
              <a:t>如何手动编译</a:t>
            </a:r>
            <a:r>
              <a:rPr lang="en-US" altLang="zh-TW" sz="1200" b="0" kern="1200" dirty="0" smtClean="0">
                <a:solidFill>
                  <a:schemeClr val="tx1"/>
                </a:solidFill>
                <a:latin typeface="+mn-lt"/>
                <a:ea typeface="+mn-ea"/>
                <a:cs typeface="+mn-cs"/>
                <a:hlinkClick r:id="rId3"/>
              </a:rPr>
              <a:t>Nginx</a:t>
            </a:r>
            <a:r>
              <a:rPr lang="zh-TW" altLang="en-US" sz="1200" b="0" kern="1200" dirty="0" smtClean="0">
                <a:solidFill>
                  <a:schemeClr val="tx1"/>
                </a:solidFill>
                <a:latin typeface="+mn-lt"/>
                <a:ea typeface="+mn-ea"/>
                <a:cs typeface="+mn-cs"/>
                <a:hlinkClick r:id="rId3"/>
              </a:rPr>
              <a:t>”。</a:t>
            </a:r>
          </a:p>
          <a:p>
            <a:r>
              <a:rPr lang="en-US" altLang="zh-TW" sz="1200" b="0" kern="1200" dirty="0" smtClean="0">
                <a:solidFill>
                  <a:schemeClr val="tx1"/>
                </a:solidFill>
                <a:latin typeface="+mn-lt"/>
                <a:ea typeface="+mn-ea"/>
                <a:cs typeface="+mn-cs"/>
              </a:rPr>
              <a:t>2</a:t>
            </a:r>
            <a:r>
              <a:rPr lang="zh-TW" altLang="en-US" sz="1200" b="0" kern="1200" dirty="0" smtClean="0">
                <a:solidFill>
                  <a:schemeClr val="tx1"/>
                </a:solidFill>
                <a:latin typeface="+mn-lt"/>
                <a:ea typeface="+mn-ea"/>
                <a:cs typeface="+mn-cs"/>
              </a:rPr>
              <a:t>）安装并开启</a:t>
            </a:r>
            <a:r>
              <a:rPr lang="en-US" altLang="zh-TW" sz="1200" b="0" kern="1200" dirty="0" smtClean="0">
                <a:solidFill>
                  <a:schemeClr val="tx1"/>
                </a:solidFill>
                <a:latin typeface="+mn-lt"/>
                <a:ea typeface="+mn-ea"/>
                <a:cs typeface="+mn-cs"/>
              </a:rPr>
              <a:t>Python</a:t>
            </a:r>
            <a:r>
              <a:rPr lang="zh-TW" altLang="en-US" sz="1200" b="0" kern="1200" dirty="0" smtClean="0">
                <a:solidFill>
                  <a:schemeClr val="tx1"/>
                </a:solidFill>
                <a:latin typeface="+mn-lt"/>
                <a:ea typeface="+mn-ea"/>
                <a:cs typeface="+mn-cs"/>
              </a:rPr>
              <a:t>代码监控插件</a:t>
            </a:r>
            <a:r>
              <a:rPr lang="en-US" altLang="zh-TW" sz="1200" b="0" kern="1200" dirty="0" err="1" smtClean="0">
                <a:solidFill>
                  <a:schemeClr val="tx1"/>
                </a:solidFill>
                <a:latin typeface="+mn-lt"/>
                <a:ea typeface="+mn-ea"/>
                <a:cs typeface="+mn-cs"/>
              </a:rPr>
              <a:t>PythonCode</a:t>
            </a:r>
            <a:endParaRPr lang="zh-TW" altLang="en-US" sz="1200" b="0" kern="1200" dirty="0" smtClean="0">
              <a:solidFill>
                <a:schemeClr val="tx1"/>
              </a:solidFill>
              <a:latin typeface="+mn-lt"/>
              <a:ea typeface="+mn-ea"/>
              <a:cs typeface="+mn-cs"/>
            </a:endParaRPr>
          </a:p>
          <a:p>
            <a:r>
              <a:rPr lang="zh-TW" altLang="en-US" sz="1200" b="0" kern="1200" dirty="0" smtClean="0">
                <a:solidFill>
                  <a:schemeClr val="tx1"/>
                </a:solidFill>
                <a:latin typeface="+mn-lt"/>
                <a:ea typeface="+mn-ea"/>
                <a:cs typeface="+mn-cs"/>
              </a:rPr>
              <a:t>添加</a:t>
            </a:r>
            <a:r>
              <a:rPr lang="en-US" altLang="zh-TW" sz="1200" b="0" kern="1200" dirty="0" err="1" smtClean="0">
                <a:solidFill>
                  <a:schemeClr val="tx1"/>
                </a:solidFill>
                <a:latin typeface="+mn-lt"/>
                <a:ea typeface="+mn-ea"/>
                <a:cs typeface="+mn-cs"/>
              </a:rPr>
              <a:t>PythonAgent</a:t>
            </a:r>
            <a:r>
              <a:rPr lang="zh-TW" altLang="en-US" sz="1200" b="0" kern="1200" dirty="0" smtClean="0">
                <a:solidFill>
                  <a:schemeClr val="tx1"/>
                </a:solidFill>
                <a:latin typeface="+mn-lt"/>
                <a:ea typeface="+mn-ea"/>
                <a:cs typeface="+mn-cs"/>
              </a:rPr>
              <a:t>服务后，安装并开启</a:t>
            </a:r>
            <a:r>
              <a:rPr lang="en-US" altLang="zh-TW" sz="1200" b="0" kern="1200" dirty="0" err="1" smtClean="0">
                <a:solidFill>
                  <a:schemeClr val="tx1"/>
                </a:solidFill>
                <a:latin typeface="+mn-lt"/>
                <a:ea typeface="+mn-ea"/>
                <a:cs typeface="+mn-cs"/>
              </a:rPr>
              <a:t>PythonCode</a:t>
            </a:r>
            <a:r>
              <a:rPr lang="zh-TW" altLang="en-US" sz="1200" b="0" kern="1200" dirty="0" smtClean="0">
                <a:solidFill>
                  <a:schemeClr val="tx1"/>
                </a:solidFill>
                <a:latin typeface="+mn-lt"/>
                <a:ea typeface="+mn-ea"/>
                <a:cs typeface="+mn-cs"/>
              </a:rPr>
              <a:t>插件。安装时将自动下载</a:t>
            </a:r>
            <a:r>
              <a:rPr lang="en-US" altLang="zh-TW" sz="1200" b="0" kern="1200" dirty="0" smtClean="0">
                <a:solidFill>
                  <a:schemeClr val="tx1"/>
                </a:solidFill>
                <a:latin typeface="+mn-lt"/>
                <a:ea typeface="+mn-ea"/>
                <a:cs typeface="+mn-cs"/>
              </a:rPr>
              <a:t>SmartAgent</a:t>
            </a:r>
            <a:r>
              <a:rPr lang="zh-TW" altLang="en-US" sz="1200" b="0" kern="1200" dirty="0" smtClean="0">
                <a:solidFill>
                  <a:schemeClr val="tx1"/>
                </a:solidFill>
                <a:latin typeface="+mn-lt"/>
                <a:ea typeface="+mn-ea"/>
                <a:cs typeface="+mn-cs"/>
              </a:rPr>
              <a:t>插件至安装目录的</a:t>
            </a:r>
            <a:r>
              <a:rPr lang="en-US" altLang="zh-TW" sz="1200" b="0" kern="1200" dirty="0" err="1" smtClean="0">
                <a:solidFill>
                  <a:schemeClr val="tx1"/>
                </a:solidFill>
                <a:latin typeface="+mn-lt"/>
                <a:ea typeface="+mn-ea"/>
                <a:cs typeface="+mn-cs"/>
              </a:rPr>
              <a:t>smart_agent</a:t>
            </a:r>
            <a:r>
              <a:rPr lang="en-US" altLang="zh-TW" sz="1200" b="0" kern="1200" dirty="0" smtClean="0">
                <a:solidFill>
                  <a:schemeClr val="tx1"/>
                </a:solidFill>
                <a:latin typeface="+mn-lt"/>
                <a:ea typeface="+mn-ea"/>
                <a:cs typeface="+mn-cs"/>
              </a:rPr>
              <a:t>/plugins</a:t>
            </a:r>
            <a:r>
              <a:rPr lang="zh-TW" altLang="en-US" sz="1200" b="0" kern="1200" dirty="0" smtClean="0">
                <a:solidFill>
                  <a:schemeClr val="tx1"/>
                </a:solidFill>
                <a:latin typeface="+mn-lt"/>
                <a:ea typeface="+mn-ea"/>
                <a:cs typeface="+mn-cs"/>
              </a:rPr>
              <a:t>下。</a:t>
            </a:r>
          </a:p>
          <a:p>
            <a:r>
              <a:rPr lang="zh-TW" altLang="en-US" sz="1200" b="0" kern="1200" dirty="0" smtClean="0">
                <a:solidFill>
                  <a:schemeClr val="tx1"/>
                </a:solidFill>
                <a:latin typeface="+mn-lt"/>
                <a:ea typeface="+mn-ea"/>
                <a:cs typeface="+mn-cs"/>
              </a:rPr>
              <a:t>默认会使用系统</a:t>
            </a:r>
            <a:r>
              <a:rPr lang="en-US" altLang="zh-TW" sz="1200" b="0" kern="1200" dirty="0" smtClean="0">
                <a:solidFill>
                  <a:schemeClr val="tx1"/>
                </a:solidFill>
                <a:latin typeface="+mn-lt"/>
                <a:ea typeface="+mn-ea"/>
                <a:cs typeface="+mn-cs"/>
              </a:rPr>
              <a:t>Python</a:t>
            </a:r>
            <a:r>
              <a:rPr lang="zh-TW" altLang="en-US" sz="1200" b="0" kern="1200" dirty="0" smtClean="0">
                <a:solidFill>
                  <a:schemeClr val="tx1"/>
                </a:solidFill>
                <a:latin typeface="+mn-lt"/>
                <a:ea typeface="+mn-ea"/>
                <a:cs typeface="+mn-cs"/>
              </a:rPr>
              <a:t>进行安装，修改</a:t>
            </a:r>
            <a:r>
              <a:rPr lang="en-US" altLang="zh-TW" sz="1200" b="0" kern="1200" dirty="0" err="1" smtClean="0">
                <a:solidFill>
                  <a:schemeClr val="tx1"/>
                </a:solidFill>
                <a:latin typeface="+mn-lt"/>
                <a:ea typeface="+mn-ea"/>
                <a:cs typeface="+mn-cs"/>
              </a:rPr>
              <a:t>PythonAgent.sh</a:t>
            </a:r>
            <a:r>
              <a:rPr lang="zh-TW" altLang="en-US" sz="1200" b="0" kern="1200" dirty="0" smtClean="0">
                <a:solidFill>
                  <a:schemeClr val="tx1"/>
                </a:solidFill>
                <a:latin typeface="+mn-lt"/>
                <a:ea typeface="+mn-ea"/>
                <a:cs typeface="+mn-cs"/>
              </a:rPr>
              <a:t>中</a:t>
            </a:r>
            <a:r>
              <a:rPr lang="en-US" altLang="zh-TW" sz="1200" b="0" kern="1200" dirty="0" err="1" smtClean="0">
                <a:solidFill>
                  <a:schemeClr val="tx1"/>
                </a:solidFill>
                <a:latin typeface="+mn-lt"/>
                <a:ea typeface="+mn-ea"/>
                <a:cs typeface="+mn-cs"/>
              </a:rPr>
              <a:t>PythonCommand</a:t>
            </a:r>
            <a:r>
              <a:rPr lang="zh-TW" altLang="en-US" sz="1200" b="0" kern="1200" dirty="0" smtClean="0">
                <a:solidFill>
                  <a:schemeClr val="tx1"/>
                </a:solidFill>
                <a:latin typeface="+mn-lt"/>
                <a:ea typeface="+mn-ea"/>
                <a:cs typeface="+mn-cs"/>
              </a:rPr>
              <a:t>值，可安装至系统中其他</a:t>
            </a:r>
            <a:r>
              <a:rPr lang="en-US" altLang="zh-TW" sz="1200" b="0" kern="1200" dirty="0" smtClean="0">
                <a:solidFill>
                  <a:schemeClr val="tx1"/>
                </a:solidFill>
                <a:latin typeface="+mn-lt"/>
                <a:ea typeface="+mn-ea"/>
                <a:cs typeface="+mn-cs"/>
              </a:rPr>
              <a:t>python</a:t>
            </a:r>
            <a:r>
              <a:rPr lang="zh-TW" altLang="en-US" sz="1200" b="0" kern="1200" dirty="0" smtClean="0">
                <a:solidFill>
                  <a:schemeClr val="tx1"/>
                </a:solidFill>
                <a:latin typeface="+mn-lt"/>
                <a:ea typeface="+mn-ea"/>
                <a:cs typeface="+mn-cs"/>
              </a:rPr>
              <a:t>环境。</a:t>
            </a:r>
          </a:p>
          <a:p>
            <a:r>
              <a:rPr lang="en-US" altLang="zh-TW" sz="1200" b="0" kern="1200" dirty="0" smtClean="0">
                <a:solidFill>
                  <a:schemeClr val="tx1"/>
                </a:solidFill>
                <a:latin typeface="+mn-lt"/>
                <a:ea typeface="+mn-ea"/>
                <a:cs typeface="+mn-cs"/>
              </a:rPr>
              <a:t>3</a:t>
            </a:r>
            <a:r>
              <a:rPr lang="zh-TW" altLang="en-US" sz="1200" b="0" kern="1200" dirty="0" smtClean="0">
                <a:solidFill>
                  <a:schemeClr val="tx1"/>
                </a:solidFill>
                <a:latin typeface="+mn-lt"/>
                <a:ea typeface="+mn-ea"/>
                <a:cs typeface="+mn-cs"/>
              </a:rPr>
              <a:t>）重启</a:t>
            </a:r>
            <a:r>
              <a:rPr lang="en-US" altLang="zh-TW" sz="1200" b="0" kern="1200" dirty="0" smtClean="0">
                <a:solidFill>
                  <a:schemeClr val="tx1"/>
                </a:solidFill>
                <a:latin typeface="+mn-lt"/>
                <a:ea typeface="+mn-ea"/>
                <a:cs typeface="+mn-cs"/>
              </a:rPr>
              <a:t>Web Server</a:t>
            </a:r>
            <a:endParaRPr lang="zh-TW" altLang="en-US" sz="1200" b="0" kern="1200" dirty="0" smtClean="0">
              <a:solidFill>
                <a:schemeClr val="tx1"/>
              </a:solidFill>
              <a:latin typeface="+mn-lt"/>
              <a:ea typeface="+mn-ea"/>
              <a:cs typeface="+mn-cs"/>
            </a:endParaRPr>
          </a:p>
          <a:p>
            <a:r>
              <a:rPr lang="zh-TW" altLang="en-US" sz="1200" b="0" kern="1200" dirty="0" smtClean="0">
                <a:solidFill>
                  <a:schemeClr val="tx1"/>
                </a:solidFill>
                <a:latin typeface="+mn-lt"/>
                <a:ea typeface="+mn-ea"/>
                <a:cs typeface="+mn-cs"/>
              </a:rPr>
              <a:t>安装并开启</a:t>
            </a:r>
            <a:r>
              <a:rPr lang="en-US" altLang="zh-TW" sz="1200" b="0" kern="1200" dirty="0" smtClean="0">
                <a:solidFill>
                  <a:schemeClr val="tx1"/>
                </a:solidFill>
                <a:latin typeface="+mn-lt"/>
                <a:ea typeface="+mn-ea"/>
                <a:cs typeface="+mn-cs"/>
              </a:rPr>
              <a:t>Python</a:t>
            </a:r>
            <a:r>
              <a:rPr lang="zh-TW" altLang="en-US" sz="1200" b="0" kern="1200" dirty="0" smtClean="0">
                <a:solidFill>
                  <a:schemeClr val="tx1"/>
                </a:solidFill>
                <a:latin typeface="+mn-lt"/>
                <a:ea typeface="+mn-ea"/>
                <a:cs typeface="+mn-cs"/>
              </a:rPr>
              <a:t>代码监控插件</a:t>
            </a:r>
            <a:r>
              <a:rPr lang="en-US" altLang="zh-TW" sz="1200" b="0" kern="1200" dirty="0" err="1" smtClean="0">
                <a:solidFill>
                  <a:schemeClr val="tx1"/>
                </a:solidFill>
                <a:latin typeface="+mn-lt"/>
                <a:ea typeface="+mn-ea"/>
                <a:cs typeface="+mn-cs"/>
              </a:rPr>
              <a:t>PythonCode</a:t>
            </a:r>
            <a:r>
              <a:rPr lang="zh-TW" altLang="en-US" sz="1200" b="0" kern="1200" dirty="0" smtClean="0">
                <a:solidFill>
                  <a:schemeClr val="tx1"/>
                </a:solidFill>
                <a:latin typeface="+mn-lt"/>
                <a:ea typeface="+mn-ea"/>
                <a:cs typeface="+mn-cs"/>
              </a:rPr>
              <a:t>后，可能需要您手动重启</a:t>
            </a:r>
            <a:r>
              <a:rPr lang="en-US" altLang="zh-TW" sz="1200" b="0" kern="1200" dirty="0" smtClean="0">
                <a:solidFill>
                  <a:schemeClr val="tx1"/>
                </a:solidFill>
                <a:latin typeface="+mn-lt"/>
                <a:ea typeface="+mn-ea"/>
                <a:cs typeface="+mn-cs"/>
              </a:rPr>
              <a:t>web Server</a:t>
            </a:r>
            <a:r>
              <a:rPr lang="zh-TW" altLang="en-US" sz="1200" b="0" kern="1200" dirty="0" smtClean="0">
                <a:solidFill>
                  <a:schemeClr val="tx1"/>
                </a:solidFill>
                <a:latin typeface="+mn-lt"/>
                <a:ea typeface="+mn-ea"/>
                <a:cs typeface="+mn-cs"/>
              </a:rPr>
              <a:t>（</a:t>
            </a:r>
            <a:r>
              <a:rPr lang="en-US" altLang="zh-TW" sz="1200" b="0" kern="1200" dirty="0" smtClean="0">
                <a:solidFill>
                  <a:schemeClr val="tx1"/>
                </a:solidFill>
                <a:latin typeface="+mn-lt"/>
                <a:ea typeface="+mn-ea"/>
                <a:cs typeface="+mn-cs"/>
              </a:rPr>
              <a:t>apache\</a:t>
            </a:r>
            <a:r>
              <a:rPr lang="en-US" altLang="zh-TW" sz="1200" b="0" kern="1200" dirty="0" err="1" smtClean="0">
                <a:solidFill>
                  <a:schemeClr val="tx1"/>
                </a:solidFill>
                <a:latin typeface="+mn-lt"/>
                <a:ea typeface="+mn-ea"/>
                <a:cs typeface="+mn-cs"/>
              </a:rPr>
              <a:t>httpd</a:t>
            </a:r>
            <a:r>
              <a:rPr lang="en-US" altLang="zh-TW" sz="1200" b="0" kern="1200" dirty="0" smtClean="0">
                <a:solidFill>
                  <a:schemeClr val="tx1"/>
                </a:solidFill>
                <a:latin typeface="+mn-lt"/>
                <a:ea typeface="+mn-ea"/>
                <a:cs typeface="+mn-cs"/>
              </a:rPr>
              <a:t>\</a:t>
            </a:r>
            <a:r>
              <a:rPr lang="en-US" altLang="zh-TW" sz="1200" b="0" kern="1200" dirty="0" err="1" smtClean="0">
                <a:solidFill>
                  <a:schemeClr val="tx1"/>
                </a:solidFill>
                <a:latin typeface="+mn-lt"/>
                <a:ea typeface="+mn-ea"/>
                <a:cs typeface="+mn-cs"/>
              </a:rPr>
              <a:t>Nginx</a:t>
            </a:r>
            <a:r>
              <a:rPr lang="en-US" altLang="zh-TW" sz="1200" b="0" kern="1200" dirty="0" smtClean="0">
                <a:solidFill>
                  <a:schemeClr val="tx1"/>
                </a:solidFill>
                <a:latin typeface="+mn-lt"/>
                <a:ea typeface="+mn-ea"/>
                <a:cs typeface="+mn-cs"/>
              </a:rPr>
              <a:t>\Python Server</a:t>
            </a:r>
            <a:r>
              <a:rPr lang="zh-TW" altLang="en-US" sz="1200" b="0" kern="1200" dirty="0" smtClean="0">
                <a:solidFill>
                  <a:schemeClr val="tx1"/>
                </a:solidFill>
                <a:latin typeface="+mn-lt"/>
                <a:ea typeface="+mn-ea"/>
                <a:cs typeface="+mn-cs"/>
              </a:rPr>
              <a:t>等软件）。</a:t>
            </a:r>
          </a:p>
          <a:p>
            <a:r>
              <a:rPr lang="en-US" altLang="zh-TW" sz="1200" b="0" kern="1200" dirty="0" smtClean="0">
                <a:solidFill>
                  <a:schemeClr val="tx1"/>
                </a:solidFill>
                <a:latin typeface="+mn-lt"/>
                <a:ea typeface="+mn-ea"/>
                <a:cs typeface="+mn-cs"/>
              </a:rPr>
              <a:t>4</a:t>
            </a:r>
            <a:r>
              <a:rPr lang="zh-TW" altLang="en-US" sz="1200" b="0" kern="1200" dirty="0" smtClean="0">
                <a:solidFill>
                  <a:schemeClr val="tx1"/>
                </a:solidFill>
                <a:latin typeface="+mn-lt"/>
                <a:ea typeface="+mn-ea"/>
                <a:cs typeface="+mn-cs"/>
              </a:rPr>
              <a:t>）查看</a:t>
            </a:r>
            <a:r>
              <a:rPr lang="en-US" altLang="zh-TW" sz="1200" b="0" kern="1200" dirty="0" smtClean="0">
                <a:solidFill>
                  <a:schemeClr val="tx1"/>
                </a:solidFill>
                <a:latin typeface="+mn-lt"/>
                <a:ea typeface="+mn-ea"/>
                <a:cs typeface="+mn-cs"/>
              </a:rPr>
              <a:t>Python</a:t>
            </a:r>
            <a:r>
              <a:rPr lang="zh-TW" altLang="en-US" sz="1200" b="0" kern="1200" dirty="0" smtClean="0">
                <a:solidFill>
                  <a:schemeClr val="tx1"/>
                </a:solidFill>
                <a:latin typeface="+mn-lt"/>
                <a:ea typeface="+mn-ea"/>
                <a:cs typeface="+mn-cs"/>
              </a:rPr>
              <a:t>应用数据</a:t>
            </a:r>
          </a:p>
          <a:p>
            <a:r>
              <a:rPr lang="zh-TW" altLang="en-US" sz="1200" b="0" kern="1200" dirty="0" smtClean="0">
                <a:solidFill>
                  <a:schemeClr val="tx1"/>
                </a:solidFill>
                <a:latin typeface="+mn-lt"/>
                <a:ea typeface="+mn-ea"/>
                <a:cs typeface="+mn-cs"/>
              </a:rPr>
              <a:t>配置已经完成，大致两分钟后您就可以在“应用”模块中查看数据。</a:t>
            </a:r>
          </a:p>
          <a:p>
            <a:r>
              <a:rPr lang="zh-TW" altLang="en-US" sz="1200" b="0" kern="1200" dirty="0" smtClean="0">
                <a:solidFill>
                  <a:schemeClr val="tx1"/>
                </a:solidFill>
                <a:latin typeface="+mn-lt"/>
                <a:ea typeface="+mn-ea"/>
                <a:cs typeface="+mn-cs"/>
              </a:rPr>
              <a:t>注：从来没人访问过的应用不会出现在应用清单中，请确认这点</a:t>
            </a:r>
            <a:endParaRPr lang="zh-CN" altLang="en-US" dirty="0"/>
          </a:p>
        </p:txBody>
      </p:sp>
      <p:sp>
        <p:nvSpPr>
          <p:cNvPr id="4" name="灯片编号占位符 3"/>
          <p:cNvSpPr>
            <a:spLocks noGrp="1"/>
          </p:cNvSpPr>
          <p:nvPr>
            <p:ph type="sldNum" sz="quarter" idx="10"/>
          </p:nvPr>
        </p:nvSpPr>
        <p:spPr/>
        <p:txBody>
          <a:bodyPr/>
          <a:lstStyle/>
          <a:p>
            <a:fld id="{2B6EE5BE-538A-415C-B78A-8EFC2EC1E44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6EE5BE-538A-415C-B78A-8EFC2EC1E44D}" type="slidenum">
              <a:rPr lang="zh-CN" altLang="en-US" smtClean="0"/>
              <a:pPr/>
              <a:t>32</a:t>
            </a:fld>
            <a:endParaRPr lang="zh-CN" altLang="en-US"/>
          </a:p>
        </p:txBody>
      </p:sp>
    </p:spTree>
    <p:extLst>
      <p:ext uri="{BB962C8B-B14F-4D97-AF65-F5344CB8AC3E}">
        <p14:creationId xmlns:p14="http://schemas.microsoft.com/office/powerpoint/2010/main" val="32209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err="1" smtClean="0"/>
              <a:t>系统统一调度监控任务，所有监控点同步执行</a:t>
            </a:r>
            <a:endParaRPr lang="en-US" altLang="zh-CN" sz="1800" dirty="0" smtClean="0"/>
          </a:p>
          <a:p>
            <a:r>
              <a:rPr lang="en-US" altLang="zh-CN" sz="1800" dirty="0" err="1" smtClean="0"/>
              <a:t>依赖可靠的骨干网监测点执行监控任务</a:t>
            </a:r>
            <a:endParaRPr lang="en-US" altLang="zh-CN" sz="1800" dirty="0" smtClean="0"/>
          </a:p>
          <a:p>
            <a:r>
              <a:rPr lang="en-US" altLang="zh-CN" sz="1800" dirty="0" err="1" smtClean="0"/>
              <a:t>技术上消除网络抖动和噪声带来的干扰</a:t>
            </a:r>
            <a:endParaRPr lang="en-US" altLang="zh-CN" sz="1800" dirty="0" smtClean="0"/>
          </a:p>
          <a:p>
            <a:r>
              <a:rPr lang="zh-CN" altLang="en-US" sz="1800" dirty="0" smtClean="0">
                <a:ea typeface="+mn-ea"/>
                <a:cs typeface="宋体"/>
              </a:rPr>
              <a:t>稳定可靠的数据，可以用于评估</a:t>
            </a:r>
            <a:r>
              <a:rPr lang="en-US" altLang="zh-CN" sz="1800" dirty="0" smtClean="0">
                <a:ea typeface="+mn-ea"/>
                <a:cs typeface="宋体"/>
              </a:rPr>
              <a:t>SLA</a:t>
            </a:r>
          </a:p>
          <a:p>
            <a:pPr lvl="1"/>
            <a:r>
              <a:rPr lang="zh-CN" altLang="en-US" sz="1400" dirty="0" smtClean="0">
                <a:ea typeface="+mn-ea"/>
                <a:cs typeface="宋体"/>
              </a:rPr>
              <a:t>系统可靠性分析</a:t>
            </a:r>
            <a:endParaRPr lang="en-US" altLang="zh-CN" sz="1400" dirty="0" smtClean="0">
              <a:ea typeface="+mn-ea"/>
              <a:cs typeface="宋体"/>
            </a:endParaRPr>
          </a:p>
          <a:p>
            <a:pPr lvl="1"/>
            <a:r>
              <a:rPr lang="zh-CN" altLang="en-US" sz="1400" dirty="0" smtClean="0">
                <a:ea typeface="+mn-ea"/>
                <a:cs typeface="宋体"/>
              </a:rPr>
              <a:t>系统可用型分析</a:t>
            </a:r>
            <a:endParaRPr lang="en-US" altLang="zh-CN" sz="1400" dirty="0" smtClean="0">
              <a:ea typeface="+mn-ea"/>
              <a:cs typeface="宋体"/>
            </a:endParaRPr>
          </a:p>
          <a:p>
            <a:pPr lvl="1"/>
            <a:r>
              <a:rPr lang="en-US" altLang="zh-CN" sz="1400" dirty="0" smtClean="0">
                <a:ea typeface="+mn-ea"/>
                <a:cs typeface="宋体"/>
              </a:rPr>
              <a:t>IT</a:t>
            </a:r>
            <a:r>
              <a:rPr lang="zh-CN" altLang="en-US" sz="1400" dirty="0" smtClean="0">
                <a:ea typeface="+mn-ea"/>
                <a:cs typeface="宋体"/>
              </a:rPr>
              <a:t>基础设施和网络优化</a:t>
            </a:r>
            <a:endParaRPr lang="en-US" altLang="zh-CN" sz="1400" dirty="0" smtClean="0">
              <a:ea typeface="+mn-ea"/>
              <a:cs typeface="宋体"/>
            </a:endParaRPr>
          </a:p>
          <a:p>
            <a:endParaRPr lang="zh-CN" altLang="en-US" dirty="0"/>
          </a:p>
        </p:txBody>
      </p:sp>
      <p:sp>
        <p:nvSpPr>
          <p:cNvPr id="4" name="灯片编号占位符 3"/>
          <p:cNvSpPr>
            <a:spLocks noGrp="1"/>
          </p:cNvSpPr>
          <p:nvPr>
            <p:ph type="sldNum" sz="quarter" idx="10"/>
          </p:nvPr>
        </p:nvSpPr>
        <p:spPr/>
        <p:txBody>
          <a:bodyPr/>
          <a:lstStyle/>
          <a:p>
            <a:fld id="{2B6EE5BE-538A-415C-B78A-8EFC2EC1E44D}" type="slidenum">
              <a:rPr lang="zh-CN" altLang="en-US" smtClean="0"/>
              <a:pPr/>
              <a:t>11</a:t>
            </a:fld>
            <a:endParaRPr lang="zh-CN" altLang="en-US"/>
          </a:p>
        </p:txBody>
      </p:sp>
    </p:spTree>
    <p:extLst>
      <p:ext uri="{BB962C8B-B14F-4D97-AF65-F5344CB8AC3E}">
        <p14:creationId xmlns:p14="http://schemas.microsoft.com/office/powerpoint/2010/main" val="266932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lvl="1"/>
            <a:r>
              <a:rPr lang="en-US" altLang="zh-CN" dirty="0" err="1" smtClean="0"/>
              <a:t>Lastmile</a:t>
            </a:r>
            <a:r>
              <a:rPr lang="zh-CN" altLang="en-US" dirty="0" smtClean="0"/>
              <a:t>方式</a:t>
            </a:r>
            <a:endParaRPr lang="en-US" altLang="zh-CN" dirty="0" smtClean="0"/>
          </a:p>
          <a:p>
            <a:pPr lvl="2"/>
            <a:r>
              <a:rPr lang="en-US" altLang="zh-CN" dirty="0" err="1" smtClean="0"/>
              <a:t>Lastmile</a:t>
            </a:r>
            <a:r>
              <a:rPr lang="zh-CN" altLang="en-US" dirty="0" smtClean="0"/>
              <a:t>指代从通信服务提供商的机房交换机到用户计算机等终端设备之间的连接，涉及家庭及个人用户或小型商业用户等处于网络终端用户，小区接入带宽，家庭开通网络及布线情况甚至于</a:t>
            </a:r>
            <a:r>
              <a:rPr lang="en-US" altLang="zh-CN" dirty="0" err="1" smtClean="0"/>
              <a:t>Wifi</a:t>
            </a:r>
            <a:r>
              <a:rPr lang="zh-CN" altLang="en-US" dirty="0" smtClean="0"/>
              <a:t>信号都可能影响到这一环节的网络质量。</a:t>
            </a:r>
            <a:r>
              <a:rPr lang="zh-CN" altLang="en-US" sz="1800" dirty="0" smtClean="0">
                <a:solidFill>
                  <a:schemeClr val="bg2">
                    <a:lumMod val="10000"/>
                  </a:schemeClr>
                </a:solidFill>
              </a:rPr>
              <a:t> </a:t>
            </a:r>
            <a:r>
              <a:rPr lang="en-US" altLang="zh-CN" sz="1800" dirty="0" err="1" smtClean="0">
                <a:solidFill>
                  <a:srgbClr val="FF0000"/>
                </a:solidFill>
              </a:rPr>
              <a:t>Lastmile</a:t>
            </a:r>
            <a:r>
              <a:rPr lang="zh-CN" altLang="en-US" sz="1800" dirty="0" smtClean="0">
                <a:solidFill>
                  <a:srgbClr val="FF0000"/>
                </a:solidFill>
              </a:rPr>
              <a:t>是网站运维不可控的一个环节。</a:t>
            </a:r>
            <a:endParaRPr lang="en-US" altLang="zh-CN" sz="1800" dirty="0" smtClean="0">
              <a:solidFill>
                <a:srgbClr val="FF0000"/>
              </a:solidFill>
            </a:endParaRPr>
          </a:p>
          <a:p>
            <a:r>
              <a:rPr lang="zh-CN" altLang="en-US" dirty="0" smtClean="0"/>
              <a:t>监控宝：</a:t>
            </a:r>
            <a:endParaRPr lang="en-US" altLang="zh-CN" dirty="0" smtClean="0"/>
          </a:p>
          <a:p>
            <a:pPr lvl="1"/>
            <a:r>
              <a:rPr lang="en-US" altLang="zh-CN" dirty="0" smtClean="0"/>
              <a:t>Backbone</a:t>
            </a:r>
            <a:r>
              <a:rPr lang="zh-CN" altLang="en-US" dirty="0" smtClean="0"/>
              <a:t>方式</a:t>
            </a:r>
            <a:endParaRPr lang="en-US" altLang="zh-CN" dirty="0" smtClean="0"/>
          </a:p>
          <a:p>
            <a:pPr lvl="2"/>
            <a:r>
              <a:rPr lang="en-US" altLang="zh-CN" dirty="0" smtClean="0"/>
              <a:t>Backbone</a:t>
            </a:r>
            <a:r>
              <a:rPr lang="zh-CN" altLang="en-US" dirty="0" smtClean="0"/>
              <a:t>指代通信服务提供商的机房之间的骨干网络，通常具有更高的带宽和更稳定的网络条件，不受终端网络质量影响。</a:t>
            </a:r>
          </a:p>
          <a:p>
            <a:pPr lvl="1"/>
            <a:r>
              <a:rPr lang="zh-CN" altLang="en-US" dirty="0" smtClean="0"/>
              <a:t>采用节点会员制，通过招募个人用户安装监测客户端作为监测点</a:t>
            </a:r>
            <a:endParaRPr lang="en-US" altLang="zh-CN" dirty="0" smtClean="0"/>
          </a:p>
          <a:p>
            <a:pPr lvl="2"/>
            <a:r>
              <a:rPr lang="zh-CN" altLang="en-US" dirty="0" smtClean="0"/>
              <a:t>会员下线和上线是不可控的</a:t>
            </a:r>
            <a:endParaRPr lang="en-US" altLang="zh-CN" dirty="0" smtClean="0"/>
          </a:p>
          <a:p>
            <a:pPr lvl="2"/>
            <a:r>
              <a:rPr lang="zh-CN" altLang="en-US" dirty="0" smtClean="0"/>
              <a:t>个人会员的监测客户端是否正常运行无法保证</a:t>
            </a:r>
            <a:endParaRPr lang="en-US" altLang="zh-CN" dirty="0" smtClean="0"/>
          </a:p>
          <a:p>
            <a:r>
              <a:rPr lang="zh-CN" altLang="en-US" dirty="0" smtClean="0"/>
              <a:t>监控宝</a:t>
            </a:r>
            <a:endParaRPr lang="en-US" altLang="zh-CN" dirty="0" smtClean="0"/>
          </a:p>
          <a:p>
            <a:pPr lvl="1"/>
            <a:r>
              <a:rPr lang="zh-CN" altLang="en-US" dirty="0" smtClean="0"/>
              <a:t>骨干网机房的服务器上的专属应用作为监测点</a:t>
            </a:r>
            <a:endParaRPr lang="en-US" altLang="zh-CN" dirty="0" smtClean="0"/>
          </a:p>
          <a:p>
            <a:pPr lvl="2"/>
            <a:r>
              <a:rPr lang="zh-CN" altLang="en-US" dirty="0" smtClean="0"/>
              <a:t>监测点应用程序</a:t>
            </a:r>
            <a:r>
              <a:rPr lang="en-US" altLang="zh-CN" dirty="0" smtClean="0"/>
              <a:t>7</a:t>
            </a:r>
            <a:r>
              <a:rPr lang="zh-CN" altLang="en-US" dirty="0" smtClean="0"/>
              <a:t>*</a:t>
            </a:r>
            <a:r>
              <a:rPr lang="en-US" altLang="zh-CN" dirty="0" smtClean="0"/>
              <a:t>24</a:t>
            </a:r>
            <a:r>
              <a:rPr lang="zh-CN" altLang="en-US" dirty="0" smtClean="0"/>
              <a:t>小时可用</a:t>
            </a:r>
            <a:endParaRPr lang="en-US" altLang="zh-CN" dirty="0" smtClean="0"/>
          </a:p>
          <a:p>
            <a:pPr lvl="2"/>
            <a:r>
              <a:rPr lang="zh-CN" altLang="en-US" dirty="0" smtClean="0"/>
              <a:t>监测点应用程序由专业运维保障</a:t>
            </a:r>
            <a:endParaRPr lang="en-US" altLang="zh-CN" dirty="0" smtClean="0"/>
          </a:p>
          <a:p>
            <a:pPr lvl="2"/>
            <a:endParaRPr lang="en-US" altLang="zh-CN" dirty="0" smtClean="0"/>
          </a:p>
          <a:p>
            <a:pPr lvl="1"/>
            <a:r>
              <a:rPr lang="zh-CN" altLang="en-US" dirty="0" smtClean="0"/>
              <a:t>受会员个人设备性能和到骨干网之间的网络稳定性，比如小区网络质量不好，</a:t>
            </a:r>
            <a:r>
              <a:rPr lang="en-US" altLang="zh-CN" dirty="0" err="1" smtClean="0"/>
              <a:t>Wifi</a:t>
            </a:r>
            <a:r>
              <a:rPr lang="zh-CN" altLang="en-US" dirty="0" smtClean="0"/>
              <a:t>信号弱等</a:t>
            </a:r>
            <a:endParaRPr lang="en-US" altLang="zh-CN" dirty="0" smtClean="0"/>
          </a:p>
          <a:p>
            <a:pPr lvl="1"/>
            <a:r>
              <a:rPr lang="zh-CN" altLang="en-US" dirty="0" smtClean="0"/>
              <a:t>由于其他应用干扰，不同时间对一个相同的应用访问的性能数据差别有时会很大，比如监测同时会员在下载或是上传大文件</a:t>
            </a:r>
            <a:r>
              <a:rPr lang="en-US" altLang="zh-CN" dirty="0" smtClean="0"/>
              <a:t>/</a:t>
            </a:r>
            <a:r>
              <a:rPr lang="zh-CN" altLang="en-US" dirty="0" smtClean="0"/>
              <a:t>看视频等</a:t>
            </a:r>
            <a:endParaRPr lang="en-US" altLang="zh-CN" dirty="0" smtClean="0"/>
          </a:p>
          <a:p>
            <a:pPr lvl="1"/>
            <a:r>
              <a:rPr lang="zh-CN" altLang="en-US" dirty="0" smtClean="0"/>
              <a:t>个人会员的浏览器不同，得出的性能数据也不相同</a:t>
            </a:r>
            <a:endParaRPr lang="en-US" altLang="zh-CN" dirty="0" smtClean="0"/>
          </a:p>
          <a:p>
            <a:r>
              <a:rPr lang="zh-CN" altLang="en-US" dirty="0" smtClean="0"/>
              <a:t>监控宝</a:t>
            </a:r>
            <a:endParaRPr lang="en-US" altLang="zh-CN" dirty="0" smtClean="0"/>
          </a:p>
          <a:p>
            <a:pPr lvl="1"/>
            <a:r>
              <a:rPr lang="zh-CN" altLang="en-US" dirty="0" smtClean="0"/>
              <a:t>监测点在</a:t>
            </a:r>
            <a:r>
              <a:rPr lang="en-US" altLang="zh-CN" dirty="0" smtClean="0"/>
              <a:t>IDC</a:t>
            </a:r>
            <a:r>
              <a:rPr lang="zh-CN" altLang="en-US" dirty="0" smtClean="0"/>
              <a:t>中心机房，不存在终端网络的干扰</a:t>
            </a:r>
            <a:endParaRPr lang="en-US" altLang="zh-CN" dirty="0" smtClean="0"/>
          </a:p>
          <a:p>
            <a:pPr lvl="1"/>
            <a:r>
              <a:rPr lang="zh-CN" altLang="en-US" dirty="0" smtClean="0"/>
              <a:t>监测点服务器只是运行监测点程序，没有其他应用干扰</a:t>
            </a:r>
            <a:endParaRPr lang="en-US" altLang="zh-CN" dirty="0" smtClean="0"/>
          </a:p>
          <a:p>
            <a:pPr lvl="1"/>
            <a:r>
              <a:rPr lang="zh-CN" altLang="en-US" dirty="0" smtClean="0"/>
              <a:t>采用统一的浏览器内核模拟，性能数据不受浏览器干扰</a:t>
            </a:r>
            <a:endParaRPr lang="en-US" altLang="zh-CN" dirty="0" smtClean="0"/>
          </a:p>
          <a:p>
            <a:pPr lvl="2"/>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B6EE5BE-538A-415C-B78A-8EFC2EC1E44D}" type="slidenum">
              <a:rPr lang="zh-CN" altLang="en-US" smtClean="0"/>
              <a:pPr/>
              <a:t>12</a:t>
            </a:fld>
            <a:endParaRPr lang="zh-CN" altLang="en-US"/>
          </a:p>
        </p:txBody>
      </p:sp>
    </p:spTree>
    <p:extLst>
      <p:ext uri="{BB962C8B-B14F-4D97-AF65-F5344CB8AC3E}">
        <p14:creationId xmlns:p14="http://schemas.microsoft.com/office/powerpoint/2010/main" val="321273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lvl="1"/>
            <a:r>
              <a:rPr lang="en-US" altLang="zh-CN" dirty="0" err="1" smtClean="0"/>
              <a:t>Lastmile</a:t>
            </a:r>
            <a:r>
              <a:rPr lang="zh-CN" altLang="en-US" dirty="0" smtClean="0"/>
              <a:t>方式</a:t>
            </a:r>
            <a:endParaRPr lang="en-US" altLang="zh-CN" dirty="0" smtClean="0"/>
          </a:p>
          <a:p>
            <a:pPr lvl="2"/>
            <a:r>
              <a:rPr lang="en-US" altLang="zh-CN" dirty="0" err="1" smtClean="0"/>
              <a:t>Lastmile</a:t>
            </a:r>
            <a:r>
              <a:rPr lang="zh-CN" altLang="en-US" dirty="0" smtClean="0"/>
              <a:t>指代从通信服务提供商的机房交换机到用户计算机等终端设备之间的连接，涉及家庭及个人用户或小型商业用户等处于网络终端用户，小区接入带宽，家庭开通网络及布线情况甚至于</a:t>
            </a:r>
            <a:r>
              <a:rPr lang="en-US" altLang="zh-CN" dirty="0" err="1" smtClean="0"/>
              <a:t>Wifi</a:t>
            </a:r>
            <a:r>
              <a:rPr lang="zh-CN" altLang="en-US" dirty="0" smtClean="0"/>
              <a:t>信号都可能影响到这一环节的网络质量。</a:t>
            </a:r>
            <a:r>
              <a:rPr lang="zh-CN" altLang="en-US" sz="1800" dirty="0" smtClean="0">
                <a:solidFill>
                  <a:schemeClr val="bg2">
                    <a:lumMod val="10000"/>
                  </a:schemeClr>
                </a:solidFill>
              </a:rPr>
              <a:t> </a:t>
            </a:r>
            <a:r>
              <a:rPr lang="en-US" altLang="zh-CN" sz="1800" dirty="0" err="1" smtClean="0">
                <a:solidFill>
                  <a:srgbClr val="FF0000"/>
                </a:solidFill>
              </a:rPr>
              <a:t>Lastmile</a:t>
            </a:r>
            <a:r>
              <a:rPr lang="zh-CN" altLang="en-US" sz="1800" dirty="0" smtClean="0">
                <a:solidFill>
                  <a:srgbClr val="FF0000"/>
                </a:solidFill>
              </a:rPr>
              <a:t>是网站运维不可控的一个环节。</a:t>
            </a:r>
            <a:endParaRPr lang="en-US" altLang="zh-CN" sz="1800" dirty="0" smtClean="0">
              <a:solidFill>
                <a:srgbClr val="FF0000"/>
              </a:solidFill>
            </a:endParaRPr>
          </a:p>
          <a:p>
            <a:r>
              <a:rPr lang="zh-CN" altLang="en-US" dirty="0" smtClean="0"/>
              <a:t>监控宝：</a:t>
            </a:r>
            <a:endParaRPr lang="en-US" altLang="zh-CN" dirty="0" smtClean="0"/>
          </a:p>
          <a:p>
            <a:pPr lvl="1"/>
            <a:r>
              <a:rPr lang="en-US" altLang="zh-CN" dirty="0" smtClean="0"/>
              <a:t>Backbone</a:t>
            </a:r>
            <a:r>
              <a:rPr lang="zh-CN" altLang="en-US" dirty="0" smtClean="0"/>
              <a:t>方式</a:t>
            </a:r>
            <a:endParaRPr lang="en-US" altLang="zh-CN" dirty="0" smtClean="0"/>
          </a:p>
          <a:p>
            <a:pPr lvl="2"/>
            <a:r>
              <a:rPr lang="en-US" altLang="zh-CN" dirty="0" smtClean="0"/>
              <a:t>Backbone</a:t>
            </a:r>
            <a:r>
              <a:rPr lang="zh-CN" altLang="en-US" dirty="0" smtClean="0"/>
              <a:t>指代通信服务提供商的机房之间的骨干网络，通常具有更高的带宽和更稳定的网络条件，不受终端网络质量影响。</a:t>
            </a:r>
          </a:p>
          <a:p>
            <a:pPr lvl="1"/>
            <a:r>
              <a:rPr lang="zh-CN" altLang="en-US" dirty="0" smtClean="0"/>
              <a:t>采用节点会员制，通过招募个人用户安装监测客户端作为监测点</a:t>
            </a:r>
            <a:endParaRPr lang="en-US" altLang="zh-CN" dirty="0" smtClean="0"/>
          </a:p>
          <a:p>
            <a:pPr lvl="2"/>
            <a:r>
              <a:rPr lang="zh-CN" altLang="en-US" dirty="0" smtClean="0"/>
              <a:t>会员下线和上线是不可控的</a:t>
            </a:r>
            <a:endParaRPr lang="en-US" altLang="zh-CN" dirty="0" smtClean="0"/>
          </a:p>
          <a:p>
            <a:pPr lvl="2"/>
            <a:r>
              <a:rPr lang="zh-CN" altLang="en-US" dirty="0" smtClean="0"/>
              <a:t>个人会员的监测客户端是否正常运行无法保证</a:t>
            </a:r>
            <a:endParaRPr lang="en-US" altLang="zh-CN" dirty="0" smtClean="0"/>
          </a:p>
          <a:p>
            <a:r>
              <a:rPr lang="zh-CN" altLang="en-US" dirty="0" smtClean="0"/>
              <a:t>监控宝</a:t>
            </a:r>
            <a:endParaRPr lang="en-US" altLang="zh-CN" dirty="0" smtClean="0"/>
          </a:p>
          <a:p>
            <a:pPr lvl="1"/>
            <a:r>
              <a:rPr lang="zh-CN" altLang="en-US" dirty="0" smtClean="0"/>
              <a:t>骨干网机房的服务器上的专属应用作为监测点</a:t>
            </a:r>
            <a:endParaRPr lang="en-US" altLang="zh-CN" dirty="0" smtClean="0"/>
          </a:p>
          <a:p>
            <a:pPr lvl="2"/>
            <a:r>
              <a:rPr lang="zh-CN" altLang="en-US" dirty="0" smtClean="0"/>
              <a:t>监测点应用程序</a:t>
            </a:r>
            <a:r>
              <a:rPr lang="en-US" altLang="zh-CN" dirty="0" smtClean="0"/>
              <a:t>7</a:t>
            </a:r>
            <a:r>
              <a:rPr lang="zh-CN" altLang="en-US" dirty="0" smtClean="0"/>
              <a:t>*</a:t>
            </a:r>
            <a:r>
              <a:rPr lang="en-US" altLang="zh-CN" dirty="0" smtClean="0"/>
              <a:t>24</a:t>
            </a:r>
            <a:r>
              <a:rPr lang="zh-CN" altLang="en-US" dirty="0" smtClean="0"/>
              <a:t>小时可用</a:t>
            </a:r>
            <a:endParaRPr lang="en-US" altLang="zh-CN" dirty="0" smtClean="0"/>
          </a:p>
          <a:p>
            <a:pPr lvl="2"/>
            <a:r>
              <a:rPr lang="zh-CN" altLang="en-US" dirty="0" smtClean="0"/>
              <a:t>监测点应用程序由专业运维保障</a:t>
            </a:r>
            <a:endParaRPr lang="en-US" altLang="zh-CN" dirty="0" smtClean="0"/>
          </a:p>
          <a:p>
            <a:pPr lvl="2"/>
            <a:endParaRPr lang="en-US" altLang="zh-CN" dirty="0" smtClean="0"/>
          </a:p>
          <a:p>
            <a:pPr lvl="1"/>
            <a:r>
              <a:rPr lang="zh-CN" altLang="en-US" dirty="0" smtClean="0"/>
              <a:t>受会员个人设备性能和到骨干网之间的网络稳定性，比如小区网络质量不好，</a:t>
            </a:r>
            <a:r>
              <a:rPr lang="en-US" altLang="zh-CN" dirty="0" err="1" smtClean="0"/>
              <a:t>Wifi</a:t>
            </a:r>
            <a:r>
              <a:rPr lang="zh-CN" altLang="en-US" dirty="0" smtClean="0"/>
              <a:t>信号弱等</a:t>
            </a:r>
            <a:endParaRPr lang="en-US" altLang="zh-CN" dirty="0" smtClean="0"/>
          </a:p>
          <a:p>
            <a:pPr lvl="1"/>
            <a:r>
              <a:rPr lang="zh-CN" altLang="en-US" dirty="0" smtClean="0"/>
              <a:t>由于其他应用干扰，不同时间对一个相同的应用访问的性能数据差别有时会很大，比如监测同时会员在下载或是上传大文件</a:t>
            </a:r>
            <a:r>
              <a:rPr lang="en-US" altLang="zh-CN" dirty="0" smtClean="0"/>
              <a:t>/</a:t>
            </a:r>
            <a:r>
              <a:rPr lang="zh-CN" altLang="en-US" dirty="0" smtClean="0"/>
              <a:t>看视频等</a:t>
            </a:r>
            <a:endParaRPr lang="en-US" altLang="zh-CN" dirty="0" smtClean="0"/>
          </a:p>
          <a:p>
            <a:pPr lvl="1"/>
            <a:r>
              <a:rPr lang="zh-CN" altLang="en-US" dirty="0" smtClean="0"/>
              <a:t>个人会员的浏览器不同，得出的性能数据也不相同</a:t>
            </a:r>
            <a:endParaRPr lang="en-US" altLang="zh-CN" dirty="0" smtClean="0"/>
          </a:p>
          <a:p>
            <a:r>
              <a:rPr lang="zh-CN" altLang="en-US" dirty="0" smtClean="0"/>
              <a:t>监控宝</a:t>
            </a:r>
            <a:endParaRPr lang="en-US" altLang="zh-CN" dirty="0" smtClean="0"/>
          </a:p>
          <a:p>
            <a:pPr lvl="1"/>
            <a:r>
              <a:rPr lang="zh-CN" altLang="en-US" dirty="0" smtClean="0"/>
              <a:t>监测点在</a:t>
            </a:r>
            <a:r>
              <a:rPr lang="en-US" altLang="zh-CN" dirty="0" smtClean="0"/>
              <a:t>IDC</a:t>
            </a:r>
            <a:r>
              <a:rPr lang="zh-CN" altLang="en-US" dirty="0" smtClean="0"/>
              <a:t>中心机房，不存在终端网络的干扰</a:t>
            </a:r>
            <a:endParaRPr lang="en-US" altLang="zh-CN" dirty="0" smtClean="0"/>
          </a:p>
          <a:p>
            <a:pPr lvl="1"/>
            <a:r>
              <a:rPr lang="zh-CN" altLang="en-US" dirty="0" smtClean="0"/>
              <a:t>监测点服务器只是运行监测点程序，没有其他应用干扰</a:t>
            </a:r>
            <a:endParaRPr lang="en-US" altLang="zh-CN" dirty="0" smtClean="0"/>
          </a:p>
          <a:p>
            <a:pPr lvl="1"/>
            <a:r>
              <a:rPr lang="zh-CN" altLang="en-US" dirty="0" smtClean="0"/>
              <a:t>采用统一的浏览器内核模拟，性能数据不受浏览器干扰</a:t>
            </a:r>
            <a:endParaRPr lang="en-US" altLang="zh-CN" dirty="0" smtClean="0"/>
          </a:p>
          <a:p>
            <a:pPr lvl="2"/>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B6EE5BE-538A-415C-B78A-8EFC2EC1E44D}" type="slidenum">
              <a:rPr lang="zh-CN" altLang="en-US" smtClean="0"/>
              <a:pPr/>
              <a:t>15</a:t>
            </a:fld>
            <a:endParaRPr lang="zh-CN" altLang="en-US"/>
          </a:p>
        </p:txBody>
      </p:sp>
    </p:spTree>
    <p:extLst>
      <p:ext uri="{BB962C8B-B14F-4D97-AF65-F5344CB8AC3E}">
        <p14:creationId xmlns:p14="http://schemas.microsoft.com/office/powerpoint/2010/main" val="321273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lvl="0"/>
            <a:r>
              <a:rPr lang="en-US" altLang="zh-CN" sz="1200" kern="1200" dirty="0" err="1" smtClean="0">
                <a:solidFill>
                  <a:schemeClr val="tx1"/>
                </a:solidFill>
                <a:effectLst/>
                <a:latin typeface="+mn-lt"/>
                <a:ea typeface="+mn-ea"/>
                <a:cs typeface="+mn-cs"/>
              </a:rPr>
              <a:t>pythonAgent</a:t>
            </a:r>
            <a:r>
              <a:rPr lang="zh-CN" altLang="zh-CN" sz="1200" kern="1200" dirty="0" smtClean="0">
                <a:solidFill>
                  <a:schemeClr val="tx1"/>
                </a:solidFill>
                <a:effectLst/>
                <a:latin typeface="+mn-lt"/>
                <a:ea typeface="+mn-ea"/>
                <a:cs typeface="+mn-cs"/>
              </a:rPr>
              <a:t>会在框架的</a:t>
            </a:r>
            <a:r>
              <a:rPr lang="en-US" altLang="zh-CN" sz="1200" kern="1200" dirty="0" err="1" smtClean="0">
                <a:solidFill>
                  <a:schemeClr val="tx1"/>
                </a:solidFill>
                <a:effectLst/>
                <a:latin typeface="+mn-lt"/>
                <a:ea typeface="+mn-ea"/>
                <a:cs typeface="+mn-cs"/>
              </a:rPr>
              <a:t>RequestHandler</a:t>
            </a:r>
            <a:r>
              <a:rPr lang="zh-CN" altLang="zh-CN" sz="1200" kern="1200" dirty="0" smtClean="0">
                <a:solidFill>
                  <a:schemeClr val="tx1"/>
                </a:solidFill>
                <a:effectLst/>
                <a:latin typeface="+mn-lt"/>
                <a:ea typeface="+mn-ea"/>
                <a:cs typeface="+mn-cs"/>
              </a:rPr>
              <a:t>添加</a:t>
            </a:r>
            <a:r>
              <a:rPr lang="zh-CN" altLang="zh-CN" sz="1200" i="0" kern="1200" dirty="0" smtClean="0">
                <a:solidFill>
                  <a:schemeClr val="tx1"/>
                </a:solidFill>
                <a:effectLst/>
                <a:latin typeface="+mn-lt"/>
                <a:ea typeface="+mn-ea"/>
                <a:cs typeface="+mn-cs"/>
              </a:rPr>
              <a:t>上下文管理器</a:t>
            </a:r>
            <a:r>
              <a:rPr lang="en-US" altLang="zh-CN" sz="1200" i="1" kern="1200" dirty="0" smtClean="0">
                <a:solidFill>
                  <a:schemeClr val="tx1"/>
                </a:solidFill>
                <a:effectLst/>
                <a:latin typeface="+mn-lt"/>
                <a:ea typeface="+mn-ea"/>
                <a:cs typeface="+mn-cs"/>
              </a:rPr>
              <a:t>(context manager),</a:t>
            </a:r>
            <a:r>
              <a:rPr lang="zh-CN" altLang="zh-CN" sz="1200" kern="1200" dirty="0" smtClean="0">
                <a:solidFill>
                  <a:schemeClr val="tx1"/>
                </a:solidFill>
                <a:effectLst/>
                <a:latin typeface="+mn-lt"/>
                <a:ea typeface="+mn-ea"/>
                <a:cs typeface="+mn-cs"/>
              </a:rPr>
              <a:t>通过</a:t>
            </a:r>
            <a:r>
              <a:rPr lang="en-US" altLang="zh-CN" sz="1200" kern="1200" dirty="0" err="1" smtClean="0">
                <a:solidFill>
                  <a:schemeClr val="tx1"/>
                </a:solidFill>
                <a:effectLst/>
                <a:latin typeface="+mn-lt"/>
                <a:ea typeface="+mn-ea"/>
                <a:cs typeface="+mn-cs"/>
              </a:rPr>
              <a:t>Smartpythonagent</a:t>
            </a:r>
            <a:r>
              <a:rPr lang="zh-CN" altLang="zh-CN" sz="1200" kern="1200" dirty="0" smtClean="0">
                <a:solidFill>
                  <a:schemeClr val="tx1"/>
                </a:solidFill>
                <a:effectLst/>
                <a:latin typeface="+mn-lt"/>
                <a:ea typeface="+mn-ea"/>
                <a:cs typeface="+mn-cs"/>
              </a:rPr>
              <a:t>模块实现上下文管理协议的</a:t>
            </a:r>
            <a:r>
              <a:rPr lang="en-US" altLang="zh-CN" sz="1200" kern="1200" dirty="0" smtClean="0">
                <a:solidFill>
                  <a:schemeClr val="tx1"/>
                </a:solidFill>
                <a:effectLst/>
                <a:latin typeface="+mn-lt"/>
                <a:ea typeface="+mn-ea"/>
                <a:cs typeface="+mn-cs"/>
              </a:rPr>
              <a:t>__enter__() </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 __exit__() </a:t>
            </a:r>
            <a:r>
              <a:rPr lang="zh-CN" altLang="zh-CN" sz="1200" kern="1200" dirty="0" smtClean="0">
                <a:solidFill>
                  <a:schemeClr val="tx1"/>
                </a:solidFill>
                <a:effectLst/>
                <a:latin typeface="+mn-lt"/>
                <a:ea typeface="+mn-ea"/>
                <a:cs typeface="+mn-cs"/>
              </a:rPr>
              <a:t>方法控制</a:t>
            </a:r>
            <a:r>
              <a:rPr lang="en-US" altLang="zh-CN" sz="1200" kern="1200" dirty="0" smtClean="0">
                <a:solidFill>
                  <a:schemeClr val="tx1"/>
                </a:solidFill>
                <a:effectLst/>
                <a:latin typeface="+mn-lt"/>
                <a:ea typeface="+mn-ea"/>
                <a:cs typeface="+mn-cs"/>
              </a:rPr>
              <a:t>tracer</a:t>
            </a:r>
            <a:r>
              <a:rPr lang="zh-CN" altLang="zh-CN" sz="1200" kern="1200" dirty="0" smtClean="0">
                <a:solidFill>
                  <a:schemeClr val="tx1"/>
                </a:solidFill>
                <a:effectLst/>
                <a:latin typeface="+mn-lt"/>
                <a:ea typeface="+mn-ea"/>
                <a:cs typeface="+mn-cs"/>
              </a:rPr>
              <a:t>进程的起始和结束。</a:t>
            </a:r>
          </a:p>
          <a:p>
            <a:pPr lvl="0"/>
            <a:r>
              <a:rPr lang="en-US" altLang="zh-CN" sz="1200" kern="1200" dirty="0" smtClean="0">
                <a:solidFill>
                  <a:schemeClr val="tx1"/>
                </a:solidFill>
                <a:effectLst/>
                <a:latin typeface="+mn-lt"/>
                <a:ea typeface="+mn-ea"/>
                <a:cs typeface="+mn-cs"/>
              </a:rPr>
              <a:t>Tracer</a:t>
            </a:r>
            <a:r>
              <a:rPr lang="zh-CN" altLang="zh-CN" sz="1200" kern="1200" dirty="0" smtClean="0">
                <a:solidFill>
                  <a:schemeClr val="tx1"/>
                </a:solidFill>
                <a:effectLst/>
                <a:latin typeface="+mn-lt"/>
                <a:ea typeface="+mn-ea"/>
                <a:cs typeface="+mn-cs"/>
              </a:rPr>
              <a:t>进程通过</a:t>
            </a:r>
            <a:r>
              <a:rPr lang="en-US" altLang="zh-CN" sz="1200" kern="1200" dirty="0" smtClean="0">
                <a:solidFill>
                  <a:schemeClr val="tx1"/>
                </a:solidFill>
                <a:effectLst/>
                <a:latin typeface="+mn-lt"/>
                <a:ea typeface="+mn-ea"/>
                <a:cs typeface="+mn-cs"/>
              </a:rPr>
              <a:t>python</a:t>
            </a:r>
            <a:r>
              <a:rPr lang="zh-CN" altLang="zh-CN" sz="1200" kern="1200" dirty="0" smtClean="0">
                <a:solidFill>
                  <a:schemeClr val="tx1"/>
                </a:solidFill>
                <a:effectLst/>
                <a:latin typeface="+mn-lt"/>
                <a:ea typeface="+mn-ea"/>
                <a:cs typeface="+mn-cs"/>
              </a:rPr>
              <a:t>的</a:t>
            </a:r>
            <a:r>
              <a:rPr lang="en-US" altLang="zh-CN" sz="1200" kern="1200" dirty="0" err="1" smtClean="0">
                <a:solidFill>
                  <a:schemeClr val="tx1"/>
                </a:solidFill>
                <a:effectLst/>
                <a:latin typeface="+mn-lt"/>
                <a:ea typeface="+mn-ea"/>
                <a:cs typeface="+mn-cs"/>
              </a:rPr>
              <a:t>sys.settrace</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库方法进行开启和结束代码的</a:t>
            </a:r>
            <a:r>
              <a:rPr lang="en-US" altLang="zh-CN" sz="1200" kern="1200" dirty="0" smtClean="0">
                <a:solidFill>
                  <a:schemeClr val="tx1"/>
                </a:solidFill>
                <a:effectLst/>
                <a:latin typeface="+mn-lt"/>
                <a:ea typeface="+mn-ea"/>
                <a:cs typeface="+mn-cs"/>
              </a:rPr>
              <a:t>trace</a:t>
            </a:r>
            <a:r>
              <a:rPr lang="zh-CN" altLang="zh-CN" sz="1200" kern="1200" dirty="0" smtClean="0">
                <a:solidFill>
                  <a:schemeClr val="tx1"/>
                </a:solidFill>
                <a:effectLst/>
                <a:latin typeface="+mn-lt"/>
                <a:ea typeface="+mn-ea"/>
                <a:cs typeface="+mn-cs"/>
              </a:rPr>
              <a:t>过程。以下是对</a:t>
            </a:r>
            <a:r>
              <a:rPr lang="en-US" altLang="zh-CN" sz="1200" kern="1200" dirty="0" err="1" smtClean="0">
                <a:solidFill>
                  <a:schemeClr val="tx1"/>
                </a:solidFill>
                <a:effectLst/>
                <a:latin typeface="+mn-lt"/>
                <a:ea typeface="+mn-ea"/>
                <a:cs typeface="+mn-cs"/>
              </a:rPr>
              <a:t>sys.settrace</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方法的官方说明。</a:t>
            </a:r>
          </a:p>
          <a:p>
            <a:r>
              <a:rPr lang="en-US" altLang="zh-CN" sz="1200" kern="1200" dirty="0" err="1" smtClean="0">
                <a:solidFill>
                  <a:schemeClr val="tx1"/>
                </a:solidFill>
                <a:effectLst/>
                <a:latin typeface="+mn-lt"/>
                <a:ea typeface="+mn-ea"/>
                <a:cs typeface="+mn-cs"/>
              </a:rPr>
              <a:t>sys.settrace</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tracefunc</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Set the system’s trace function, which allows you to implement a Python source code debugger in Python. The function is thread-specific; for a debugger to support multiple threads, it must be registered using </a:t>
            </a:r>
            <a:r>
              <a:rPr lang="en-US" altLang="zh-CN" sz="1200" kern="1200" dirty="0" smtClean="0">
                <a:solidFill>
                  <a:schemeClr val="tx1"/>
                </a:solidFill>
                <a:effectLst/>
                <a:latin typeface="+mn-lt"/>
                <a:ea typeface="+mn-ea"/>
                <a:cs typeface="+mn-cs"/>
                <a:hlinkClick r:id="rId3" tooltip="sys.settrace"/>
              </a:rPr>
              <a:t>settrace()</a:t>
            </a:r>
            <a:r>
              <a:rPr lang="en-US" altLang="zh-CN" sz="1200" kern="1200" dirty="0" smtClean="0">
                <a:solidFill>
                  <a:schemeClr val="tx1"/>
                </a:solidFill>
                <a:effectLst/>
                <a:latin typeface="+mn-lt"/>
                <a:ea typeface="+mn-ea"/>
                <a:cs typeface="+mn-cs"/>
              </a:rPr>
              <a:t> for each thread being debugged.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pPr lvl="0"/>
            <a:r>
              <a:rPr lang="en-US" altLang="zh-CN" sz="1200" kern="1200" dirty="0" smtClean="0">
                <a:solidFill>
                  <a:schemeClr val="tx1"/>
                </a:solidFill>
                <a:effectLst/>
                <a:latin typeface="+mn-lt"/>
                <a:ea typeface="+mn-ea"/>
                <a:cs typeface="+mn-cs"/>
              </a:rPr>
              <a:t>Output</a:t>
            </a:r>
            <a:r>
              <a:rPr lang="zh-CN" altLang="zh-CN" sz="1200" kern="1200" dirty="0" smtClean="0">
                <a:solidFill>
                  <a:schemeClr val="tx1"/>
                </a:solidFill>
                <a:effectLst/>
                <a:latin typeface="+mn-lt"/>
                <a:ea typeface="+mn-ea"/>
                <a:cs typeface="+mn-cs"/>
              </a:rPr>
              <a:t>模块会对</a:t>
            </a:r>
            <a:r>
              <a:rPr lang="en-US" altLang="zh-CN" sz="1200" kern="1200" dirty="0" smtClean="0">
                <a:solidFill>
                  <a:schemeClr val="tx1"/>
                </a:solidFill>
                <a:effectLst/>
                <a:latin typeface="+mn-lt"/>
                <a:ea typeface="+mn-ea"/>
                <a:cs typeface="+mn-cs"/>
              </a:rPr>
              <a:t>tracer</a:t>
            </a:r>
            <a:r>
              <a:rPr lang="zh-CN" altLang="zh-CN" sz="1200" kern="1200" dirty="0" smtClean="0">
                <a:solidFill>
                  <a:schemeClr val="tx1"/>
                </a:solidFill>
                <a:effectLst/>
                <a:latin typeface="+mn-lt"/>
                <a:ea typeface="+mn-ea"/>
                <a:cs typeface="+mn-cs"/>
              </a:rPr>
              <a:t>进程返回的代码</a:t>
            </a:r>
            <a:r>
              <a:rPr lang="en-US" altLang="zh-CN" sz="1200" kern="1200" dirty="0" smtClean="0">
                <a:solidFill>
                  <a:schemeClr val="tx1"/>
                </a:solidFill>
                <a:effectLst/>
                <a:latin typeface="+mn-lt"/>
                <a:ea typeface="+mn-ea"/>
                <a:cs typeface="+mn-cs"/>
              </a:rPr>
              <a:t>trace</a:t>
            </a:r>
            <a:r>
              <a:rPr lang="zh-CN" altLang="zh-CN" sz="1200" kern="1200" dirty="0" smtClean="0">
                <a:solidFill>
                  <a:schemeClr val="tx1"/>
                </a:solidFill>
                <a:effectLst/>
                <a:latin typeface="+mn-lt"/>
                <a:ea typeface="+mn-ea"/>
                <a:cs typeface="+mn-cs"/>
              </a:rPr>
              <a:t>信息进程处理生成我们想要的数据。其中的</a:t>
            </a:r>
            <a:r>
              <a:rPr lang="en-US" altLang="zh-CN" sz="1200" kern="1200" dirty="0" smtClean="0">
                <a:solidFill>
                  <a:schemeClr val="tx1"/>
                </a:solidFill>
                <a:effectLst/>
                <a:latin typeface="+mn-lt"/>
                <a:ea typeface="+mn-ea"/>
                <a:cs typeface="+mn-cs"/>
              </a:rPr>
              <a:t>tree</a:t>
            </a:r>
            <a:r>
              <a:rPr lang="zh-CN" altLang="zh-CN" sz="1200" kern="1200" dirty="0" smtClean="0">
                <a:solidFill>
                  <a:schemeClr val="tx1"/>
                </a:solidFill>
                <a:effectLst/>
                <a:latin typeface="+mn-lt"/>
                <a:ea typeface="+mn-ea"/>
                <a:cs typeface="+mn-cs"/>
              </a:rPr>
              <a:t>是对代码执行过程以方法名作为节点生成树状的结构，能直接通过</a:t>
            </a:r>
            <a:r>
              <a:rPr lang="en-US" altLang="zh-CN" sz="1200" kern="1200" dirty="0" smtClean="0">
                <a:solidFill>
                  <a:schemeClr val="tx1"/>
                </a:solidFill>
                <a:effectLst/>
                <a:latin typeface="+mn-lt"/>
                <a:ea typeface="+mn-ea"/>
                <a:cs typeface="+mn-cs"/>
              </a:rPr>
              <a:t>tree</a:t>
            </a:r>
            <a:r>
              <a:rPr lang="zh-CN" altLang="zh-CN" sz="1200" kern="1200" dirty="0" smtClean="0">
                <a:solidFill>
                  <a:schemeClr val="tx1"/>
                </a:solidFill>
                <a:effectLst/>
                <a:latin typeface="+mn-lt"/>
                <a:ea typeface="+mn-ea"/>
                <a:cs typeface="+mn-cs"/>
              </a:rPr>
              <a:t>来还原代码执行时的方法调用过程。而</a:t>
            </a:r>
            <a:r>
              <a:rPr lang="en-US" altLang="zh-CN" sz="1200" kern="1200" dirty="0" smtClean="0">
                <a:solidFill>
                  <a:schemeClr val="tx1"/>
                </a:solidFill>
                <a:effectLst/>
                <a:latin typeface="+mn-lt"/>
                <a:ea typeface="+mn-ea"/>
                <a:cs typeface="+mn-cs"/>
              </a:rPr>
              <a:t>Map</a:t>
            </a:r>
            <a:r>
              <a:rPr lang="zh-CN" altLang="zh-CN" sz="1200" kern="1200" dirty="0" smtClean="0">
                <a:solidFill>
                  <a:schemeClr val="tx1"/>
                </a:solidFill>
                <a:effectLst/>
                <a:latin typeface="+mn-lt"/>
                <a:ea typeface="+mn-ea"/>
                <a:cs typeface="+mn-cs"/>
              </a:rPr>
              <a:t>则记录</a:t>
            </a:r>
            <a:r>
              <a:rPr lang="en-US" altLang="zh-CN" sz="1200" kern="1200" dirty="0" smtClean="0">
                <a:solidFill>
                  <a:schemeClr val="tx1"/>
                </a:solidFill>
                <a:effectLst/>
                <a:latin typeface="+mn-lt"/>
                <a:ea typeface="+mn-ea"/>
                <a:cs typeface="+mn-cs"/>
              </a:rPr>
              <a:t>tree</a:t>
            </a:r>
            <a:r>
              <a:rPr lang="zh-CN" altLang="zh-CN" sz="1200" kern="1200" dirty="0" smtClean="0">
                <a:solidFill>
                  <a:schemeClr val="tx1"/>
                </a:solidFill>
                <a:effectLst/>
                <a:latin typeface="+mn-lt"/>
                <a:ea typeface="+mn-ea"/>
                <a:cs typeface="+mn-cs"/>
              </a:rPr>
              <a:t>中每个节点的执行信息，如消耗内存，执行时间等</a:t>
            </a:r>
          </a:p>
          <a:p>
            <a:pPr lvl="0"/>
            <a:r>
              <a:rPr lang="en-US" altLang="zh-CN" sz="1200" kern="1200" dirty="0" smtClean="0">
                <a:solidFill>
                  <a:schemeClr val="tx1"/>
                </a:solidFill>
                <a:effectLst/>
                <a:latin typeface="+mn-lt"/>
                <a:ea typeface="+mn-ea"/>
                <a:cs typeface="+mn-cs"/>
              </a:rPr>
              <a:t>Output</a:t>
            </a:r>
            <a:r>
              <a:rPr lang="zh-CN" altLang="zh-CN" sz="1200" kern="1200" dirty="0" smtClean="0">
                <a:solidFill>
                  <a:schemeClr val="tx1"/>
                </a:solidFill>
                <a:effectLst/>
                <a:latin typeface="+mn-lt"/>
                <a:ea typeface="+mn-ea"/>
                <a:cs typeface="+mn-cs"/>
              </a:rPr>
              <a:t>模块处理完数据后会向</a:t>
            </a:r>
            <a:r>
              <a:rPr lang="en-US" altLang="zh-CN" sz="1200" kern="1200" dirty="0" err="1" smtClean="0">
                <a:solidFill>
                  <a:schemeClr val="tx1"/>
                </a:solidFill>
                <a:effectLst/>
                <a:latin typeface="+mn-lt"/>
                <a:ea typeface="+mn-ea"/>
                <a:cs typeface="+mn-cs"/>
              </a:rPr>
              <a:t>smartAgent</a:t>
            </a:r>
            <a:r>
              <a:rPr lang="zh-CN" altLang="zh-CN" sz="1200" kern="1200" dirty="0" smtClean="0">
                <a:solidFill>
                  <a:schemeClr val="tx1"/>
                </a:solidFill>
                <a:effectLst/>
                <a:latin typeface="+mn-lt"/>
                <a:ea typeface="+mn-ea"/>
                <a:cs typeface="+mn-cs"/>
              </a:rPr>
              <a:t>的</a:t>
            </a:r>
            <a:r>
              <a:rPr lang="en-US" altLang="zh-CN" sz="1200" kern="1200" dirty="0" err="1" smtClean="0">
                <a:solidFill>
                  <a:schemeClr val="tx1"/>
                </a:solidFill>
                <a:effectLst/>
                <a:latin typeface="+mn-lt"/>
                <a:ea typeface="+mn-ea"/>
                <a:cs typeface="+mn-cs"/>
              </a:rPr>
              <a:t>sendproxy</a:t>
            </a:r>
            <a:r>
              <a:rPr lang="zh-CN" altLang="zh-CN" sz="1200" kern="1200" dirty="0" smtClean="0">
                <a:solidFill>
                  <a:schemeClr val="tx1"/>
                </a:solidFill>
                <a:effectLst/>
                <a:latin typeface="+mn-lt"/>
                <a:ea typeface="+mn-ea"/>
                <a:cs typeface="+mn-cs"/>
              </a:rPr>
              <a:t>发送数据，最后</a:t>
            </a:r>
            <a:r>
              <a:rPr lang="en-US" altLang="zh-CN" sz="1200" kern="1200" dirty="0" err="1" smtClean="0">
                <a:solidFill>
                  <a:schemeClr val="tx1"/>
                </a:solidFill>
                <a:effectLst/>
                <a:latin typeface="+mn-lt"/>
                <a:ea typeface="+mn-ea"/>
                <a:cs typeface="+mn-cs"/>
              </a:rPr>
              <a:t>sendproxy</a:t>
            </a:r>
            <a:r>
              <a:rPr lang="zh-CN" altLang="zh-CN" sz="1200" kern="1200" dirty="0" smtClean="0">
                <a:solidFill>
                  <a:schemeClr val="tx1"/>
                </a:solidFill>
                <a:effectLst/>
                <a:latin typeface="+mn-lt"/>
                <a:ea typeface="+mn-ea"/>
                <a:cs typeface="+mn-cs"/>
              </a:rPr>
              <a:t>会向我们的透视宝服务器发送数据</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pPr lvl="0"/>
            <a:r>
              <a:rPr lang="en-US" altLang="zh-CN" sz="1200" kern="1200" dirty="0" err="1" smtClean="0">
                <a:solidFill>
                  <a:schemeClr val="tx1"/>
                </a:solidFill>
                <a:effectLst/>
                <a:latin typeface="+mn-lt"/>
                <a:ea typeface="+mn-ea"/>
                <a:cs typeface="+mn-cs"/>
              </a:rPr>
              <a:t>pythonAgent</a:t>
            </a:r>
            <a:r>
              <a:rPr lang="zh-CN" altLang="zh-CN" sz="1200" kern="1200" dirty="0" smtClean="0">
                <a:solidFill>
                  <a:schemeClr val="tx1"/>
                </a:solidFill>
                <a:effectLst/>
                <a:latin typeface="+mn-lt"/>
                <a:ea typeface="+mn-ea"/>
                <a:cs typeface="+mn-cs"/>
              </a:rPr>
              <a:t>并不会把每个请求都进行</a:t>
            </a:r>
            <a:r>
              <a:rPr lang="en-US" altLang="zh-CN" sz="1200" kern="1200" dirty="0" smtClean="0">
                <a:solidFill>
                  <a:schemeClr val="tx1"/>
                </a:solidFill>
                <a:effectLst/>
                <a:latin typeface="+mn-lt"/>
                <a:ea typeface="+mn-ea"/>
                <a:cs typeface="+mn-cs"/>
              </a:rPr>
              <a:t>trace</a:t>
            </a:r>
            <a:r>
              <a:rPr lang="zh-CN" altLang="zh-CN" sz="1200" kern="1200" dirty="0" smtClean="0">
                <a:solidFill>
                  <a:schemeClr val="tx1"/>
                </a:solidFill>
                <a:effectLst/>
                <a:latin typeface="+mn-lt"/>
                <a:ea typeface="+mn-ea"/>
                <a:cs typeface="+mn-cs"/>
              </a:rPr>
              <a:t>的，其中会有一套相应的算法来控制需要</a:t>
            </a:r>
            <a:r>
              <a:rPr lang="en-US" altLang="zh-CN" sz="1200" kern="1200" dirty="0" smtClean="0">
                <a:solidFill>
                  <a:schemeClr val="tx1"/>
                </a:solidFill>
                <a:effectLst/>
                <a:latin typeface="+mn-lt"/>
                <a:ea typeface="+mn-ea"/>
                <a:cs typeface="+mn-cs"/>
              </a:rPr>
              <a:t>trace</a:t>
            </a:r>
            <a:r>
              <a:rPr lang="zh-CN" altLang="zh-CN" sz="1200" kern="1200" dirty="0" smtClean="0">
                <a:solidFill>
                  <a:schemeClr val="tx1"/>
                </a:solidFill>
                <a:effectLst/>
                <a:latin typeface="+mn-lt"/>
                <a:ea typeface="+mn-ea"/>
                <a:cs typeface="+mn-cs"/>
              </a:rPr>
              <a:t>的请求。</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pPr lvl="0"/>
            <a:r>
              <a:rPr lang="en-US" altLang="zh-CN" sz="1200" kern="1200" dirty="0" smtClean="0">
                <a:solidFill>
                  <a:schemeClr val="tx1"/>
                </a:solidFill>
                <a:effectLst/>
                <a:latin typeface="+mn-lt"/>
                <a:ea typeface="+mn-ea"/>
                <a:cs typeface="+mn-cs"/>
              </a:rPr>
              <a:t>tracer</a:t>
            </a:r>
            <a:r>
              <a:rPr lang="zh-CN" altLang="zh-CN" sz="1200" kern="1200" dirty="0" smtClean="0">
                <a:solidFill>
                  <a:schemeClr val="tx1"/>
                </a:solidFill>
                <a:effectLst/>
                <a:latin typeface="+mn-lt"/>
                <a:ea typeface="+mn-ea"/>
                <a:cs typeface="+mn-cs"/>
              </a:rPr>
              <a:t>进程能跟踪到</a:t>
            </a:r>
            <a:r>
              <a:rPr lang="en-US" altLang="zh-CN" sz="1200" kern="1200" dirty="0" smtClean="0">
                <a:solidFill>
                  <a:schemeClr val="tx1"/>
                </a:solidFill>
                <a:effectLst/>
                <a:latin typeface="+mn-lt"/>
                <a:ea typeface="+mn-ea"/>
                <a:cs typeface="+mn-cs"/>
              </a:rPr>
              <a:t>'call', 'line', 'return', 'exception', '</a:t>
            </a:r>
            <a:r>
              <a:rPr lang="en-US" altLang="zh-CN" sz="1200" kern="1200" dirty="0" err="1" smtClean="0">
                <a:solidFill>
                  <a:schemeClr val="tx1"/>
                </a:solidFill>
                <a:effectLst/>
                <a:latin typeface="+mn-lt"/>
                <a:ea typeface="+mn-ea"/>
                <a:cs typeface="+mn-cs"/>
              </a:rPr>
              <a:t>c_call</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c_return</a:t>
            </a:r>
            <a:r>
              <a:rPr lang="en-US" altLang="zh-CN" sz="1200" kern="1200" dirty="0" smtClean="0">
                <a:solidFill>
                  <a:schemeClr val="tx1"/>
                </a:solidFill>
                <a:effectLst/>
                <a:latin typeface="+mn-lt"/>
                <a:ea typeface="+mn-ea"/>
                <a:cs typeface="+mn-cs"/>
              </a:rPr>
              <a:t>', or '</a:t>
            </a:r>
            <a:r>
              <a:rPr lang="en-US" altLang="zh-CN" sz="1200" kern="1200" dirty="0" err="1" smtClean="0">
                <a:solidFill>
                  <a:schemeClr val="tx1"/>
                </a:solidFill>
                <a:effectLst/>
                <a:latin typeface="+mn-lt"/>
                <a:ea typeface="+mn-ea"/>
                <a:cs typeface="+mn-cs"/>
              </a:rPr>
              <a:t>c_exception</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事件。以下是</a:t>
            </a:r>
            <a:r>
              <a:rPr lang="en-US" altLang="zh-CN" sz="1200" kern="1200" dirty="0" smtClean="0">
                <a:solidFill>
                  <a:schemeClr val="tx1"/>
                </a:solidFill>
                <a:effectLst/>
                <a:latin typeface="+mn-lt"/>
                <a:ea typeface="+mn-ea"/>
                <a:cs typeface="+mn-cs"/>
              </a:rPr>
              <a:t>python</a:t>
            </a:r>
            <a:r>
              <a:rPr lang="zh-CN" altLang="zh-CN" sz="1200" kern="1200" dirty="0" smtClean="0">
                <a:solidFill>
                  <a:schemeClr val="tx1"/>
                </a:solidFill>
                <a:effectLst/>
                <a:latin typeface="+mn-lt"/>
                <a:ea typeface="+mn-ea"/>
                <a:cs typeface="+mn-cs"/>
              </a:rPr>
              <a:t>的官方说明：</a:t>
            </a:r>
          </a:p>
          <a:p>
            <a:r>
              <a:rPr lang="en-US" altLang="zh-CN" sz="1200" kern="1200" dirty="0" smtClean="0">
                <a:solidFill>
                  <a:schemeClr val="tx1"/>
                </a:solidFill>
                <a:effectLst/>
                <a:latin typeface="+mn-lt"/>
                <a:ea typeface="+mn-ea"/>
                <a:cs typeface="+mn-cs"/>
              </a:rPr>
              <a:t> Trace functions should have three arguments: </a:t>
            </a:r>
            <a:r>
              <a:rPr lang="en-US" altLang="zh-CN" sz="1200" i="1" kern="1200" dirty="0" smtClean="0">
                <a:solidFill>
                  <a:schemeClr val="tx1"/>
                </a:solidFill>
                <a:effectLst/>
                <a:latin typeface="+mn-lt"/>
                <a:ea typeface="+mn-ea"/>
                <a:cs typeface="+mn-cs"/>
              </a:rPr>
              <a:t>frame</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event</a:t>
            </a:r>
            <a:r>
              <a:rPr lang="en-US" altLang="zh-CN" sz="1200" kern="1200" dirty="0" smtClean="0">
                <a:solidFill>
                  <a:schemeClr val="tx1"/>
                </a:solidFill>
                <a:effectLst/>
                <a:latin typeface="+mn-lt"/>
                <a:ea typeface="+mn-ea"/>
                <a:cs typeface="+mn-cs"/>
              </a:rPr>
              <a:t>, and </a:t>
            </a:r>
            <a:r>
              <a:rPr lang="en-US" altLang="zh-CN" sz="1200" i="1" kern="1200" dirty="0" smtClean="0">
                <a:solidFill>
                  <a:schemeClr val="tx1"/>
                </a:solidFill>
                <a:effectLst/>
                <a:latin typeface="+mn-lt"/>
                <a:ea typeface="+mn-ea"/>
                <a:cs typeface="+mn-cs"/>
              </a:rPr>
              <a:t>arg</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frame</a:t>
            </a:r>
            <a:r>
              <a:rPr lang="en-US" altLang="zh-CN" sz="1200" kern="1200" dirty="0" smtClean="0">
                <a:solidFill>
                  <a:schemeClr val="tx1"/>
                </a:solidFill>
                <a:effectLst/>
                <a:latin typeface="+mn-lt"/>
                <a:ea typeface="+mn-ea"/>
                <a:cs typeface="+mn-cs"/>
              </a:rPr>
              <a:t> is the current stack frame. </a:t>
            </a:r>
            <a:r>
              <a:rPr lang="en-US" altLang="zh-CN" sz="1200" i="1" kern="1200" dirty="0" smtClean="0">
                <a:solidFill>
                  <a:schemeClr val="tx1"/>
                </a:solidFill>
                <a:effectLst/>
                <a:latin typeface="+mn-lt"/>
                <a:ea typeface="+mn-ea"/>
                <a:cs typeface="+mn-cs"/>
              </a:rPr>
              <a:t>event</a:t>
            </a:r>
            <a:r>
              <a:rPr lang="en-US" altLang="zh-CN" sz="1200" kern="1200" dirty="0" smtClean="0">
                <a:solidFill>
                  <a:schemeClr val="tx1"/>
                </a:solidFill>
                <a:effectLst/>
                <a:latin typeface="+mn-lt"/>
                <a:ea typeface="+mn-ea"/>
                <a:cs typeface="+mn-cs"/>
              </a:rPr>
              <a:t> is a string: 'call', 'line', 'return', 'exception', '</a:t>
            </a:r>
            <a:r>
              <a:rPr lang="en-US" altLang="zh-CN" sz="1200" kern="1200" dirty="0" err="1" smtClean="0">
                <a:solidFill>
                  <a:schemeClr val="tx1"/>
                </a:solidFill>
                <a:effectLst/>
                <a:latin typeface="+mn-lt"/>
                <a:ea typeface="+mn-ea"/>
                <a:cs typeface="+mn-cs"/>
              </a:rPr>
              <a:t>c_call</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c_return</a:t>
            </a:r>
            <a:r>
              <a:rPr lang="en-US" altLang="zh-CN" sz="1200" kern="1200" dirty="0" smtClean="0">
                <a:solidFill>
                  <a:schemeClr val="tx1"/>
                </a:solidFill>
                <a:effectLst/>
                <a:latin typeface="+mn-lt"/>
                <a:ea typeface="+mn-ea"/>
                <a:cs typeface="+mn-cs"/>
              </a:rPr>
              <a:t>', or '</a:t>
            </a:r>
            <a:r>
              <a:rPr lang="en-US" altLang="zh-CN" sz="1200" kern="1200" dirty="0" err="1" smtClean="0">
                <a:solidFill>
                  <a:schemeClr val="tx1"/>
                </a:solidFill>
                <a:effectLst/>
                <a:latin typeface="+mn-lt"/>
                <a:ea typeface="+mn-ea"/>
                <a:cs typeface="+mn-cs"/>
              </a:rPr>
              <a:t>c_exception</a:t>
            </a:r>
            <a:r>
              <a:rPr lang="en-US" altLang="zh-CN" sz="1200" kern="1200" dirty="0" smtClean="0">
                <a:solidFill>
                  <a:schemeClr val="tx1"/>
                </a:solidFill>
                <a:effectLst/>
                <a:latin typeface="+mn-lt"/>
                <a:ea typeface="+mn-ea"/>
                <a:cs typeface="+mn-cs"/>
              </a:rPr>
              <a:t>'. </a:t>
            </a:r>
            <a:r>
              <a:rPr lang="en-US" altLang="zh-CN" sz="1200" i="1" kern="1200" dirty="0" err="1" smtClean="0">
                <a:solidFill>
                  <a:schemeClr val="tx1"/>
                </a:solidFill>
                <a:effectLst/>
                <a:latin typeface="+mn-lt"/>
                <a:ea typeface="+mn-ea"/>
                <a:cs typeface="+mn-cs"/>
              </a:rPr>
              <a:t>arg</a:t>
            </a:r>
            <a:r>
              <a:rPr lang="en-US" altLang="zh-CN" sz="1200" kern="1200" dirty="0" smtClean="0">
                <a:solidFill>
                  <a:schemeClr val="tx1"/>
                </a:solidFill>
                <a:effectLst/>
                <a:latin typeface="+mn-lt"/>
                <a:ea typeface="+mn-ea"/>
                <a:cs typeface="+mn-cs"/>
              </a:rPr>
              <a:t> depends on the event type.</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我们现在的插件主要针对</a:t>
            </a:r>
            <a:r>
              <a:rPr lang="en-US" altLang="zh-CN" sz="1200" kern="1200" dirty="0" smtClean="0">
                <a:solidFill>
                  <a:schemeClr val="tx1"/>
                </a:solidFill>
                <a:effectLst/>
                <a:latin typeface="+mn-lt"/>
                <a:ea typeface="+mn-ea"/>
                <a:cs typeface="+mn-cs"/>
              </a:rPr>
              <a:t>call</a:t>
            </a:r>
            <a:r>
              <a:rPr lang="zh-CN" altLang="zh-CN" sz="1200" kern="1200" dirty="0" smtClean="0">
                <a:solidFill>
                  <a:schemeClr val="tx1"/>
                </a:solidFill>
                <a:effectLst/>
                <a:latin typeface="+mn-lt"/>
                <a:ea typeface="+mn-ea"/>
                <a:cs typeface="+mn-cs"/>
              </a:rPr>
              <a:t>事件进行</a:t>
            </a:r>
            <a:r>
              <a:rPr lang="en-US" altLang="zh-CN" sz="1200" kern="1200" dirty="0" smtClean="0">
                <a:solidFill>
                  <a:schemeClr val="tx1"/>
                </a:solidFill>
                <a:effectLst/>
                <a:latin typeface="+mn-lt"/>
                <a:ea typeface="+mn-ea"/>
                <a:cs typeface="+mn-cs"/>
              </a:rPr>
              <a:t>trace</a:t>
            </a:r>
            <a:r>
              <a:rPr lang="zh-CN" altLang="zh-CN" sz="1200" kern="1200" dirty="0" smtClean="0">
                <a:solidFill>
                  <a:schemeClr val="tx1"/>
                </a:solidFill>
                <a:effectLst/>
                <a:latin typeface="+mn-lt"/>
                <a:ea typeface="+mn-ea"/>
                <a:cs typeface="+mn-cs"/>
              </a:rPr>
              <a:t>，也就是代码方法的调用</a:t>
            </a:r>
            <a:r>
              <a:rPr lang="en-US" altLang="zh-CN" sz="1200" kern="1200" dirty="0" smtClean="0">
                <a:solidFill>
                  <a:schemeClr val="tx1"/>
                </a:solidFill>
                <a:effectLst/>
                <a:latin typeface="+mn-lt"/>
                <a:ea typeface="+mn-ea"/>
                <a:cs typeface="+mn-cs"/>
              </a:rPr>
              <a:t>trace</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2B6EE5BE-538A-415C-B78A-8EFC2EC1E44D}" type="slidenum">
              <a:rPr lang="zh-CN" altLang="en-US" smtClean="0"/>
              <a:pPr/>
              <a:t>17</a:t>
            </a:fld>
            <a:endParaRPr lang="zh-CN" altLang="en-US"/>
          </a:p>
        </p:txBody>
      </p:sp>
    </p:spTree>
    <p:extLst>
      <p:ext uri="{BB962C8B-B14F-4D97-AF65-F5344CB8AC3E}">
        <p14:creationId xmlns:p14="http://schemas.microsoft.com/office/powerpoint/2010/main" val="6773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前两天去看了美国队长</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场面宏大，内容精彩刺激。里面有一个情节特别让人关注。电影里面大反派九头蛇组织的洞察计划：把一个人从出生到现在所有的行为特征，含学历、出生地、银行卡，消费行为，生活行为等作为标签，最后推测出这个人未来是否会对组织产生威胁。然后使用定位系统，把这些人通过天空母舰杀死，从来带来新的秩序。算是心理学和搜索技术还有大数据积累的一种结合。心理学中的行为特征分析来判断未来行为。搜索技术的信息收集积累。最后大数据对于所有行为标签特征进行分类、筛选、确定。  </a:t>
            </a:r>
            <a:endParaRPr lang="zh-CN" altLang="en-US" dirty="0"/>
          </a:p>
        </p:txBody>
      </p:sp>
      <p:sp>
        <p:nvSpPr>
          <p:cNvPr id="4" name="灯片编号占位符 3"/>
          <p:cNvSpPr>
            <a:spLocks noGrp="1"/>
          </p:cNvSpPr>
          <p:nvPr>
            <p:ph type="sldNum" sz="quarter" idx="10"/>
          </p:nvPr>
        </p:nvSpPr>
        <p:spPr/>
        <p:txBody>
          <a:bodyPr/>
          <a:lstStyle/>
          <a:p>
            <a:fld id="{2B6EE5BE-538A-415C-B78A-8EFC2EC1E44D}" type="slidenum">
              <a:rPr lang="zh-CN" altLang="en-US" smtClean="0"/>
              <a:pPr/>
              <a:t>24</a:t>
            </a:fld>
            <a:endParaRPr lang="zh-CN" altLang="en-US"/>
          </a:p>
        </p:txBody>
      </p:sp>
    </p:spTree>
    <p:extLst>
      <p:ext uri="{BB962C8B-B14F-4D97-AF65-F5344CB8AC3E}">
        <p14:creationId xmlns:p14="http://schemas.microsoft.com/office/powerpoint/2010/main" val="330766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IT</a:t>
            </a:r>
            <a:r>
              <a:rPr lang="zh-CN" altLang="en-US" dirty="0" smtClean="0"/>
              <a:t>监控的数据就是大数据</a:t>
            </a:r>
            <a:endParaRPr lang="en-US" altLang="zh-CN" dirty="0" smtClean="0"/>
          </a:p>
          <a:p>
            <a:r>
              <a:rPr lang="zh-CN" altLang="en-US" dirty="0" smtClean="0"/>
              <a:t>大数据非常适合这个行业；</a:t>
            </a:r>
            <a:endParaRPr lang="zh-CN" altLang="en-US" dirty="0"/>
          </a:p>
        </p:txBody>
      </p:sp>
      <p:sp>
        <p:nvSpPr>
          <p:cNvPr id="4" name="灯片编号占位符 3"/>
          <p:cNvSpPr>
            <a:spLocks noGrp="1"/>
          </p:cNvSpPr>
          <p:nvPr>
            <p:ph type="sldNum" sz="quarter" idx="10"/>
          </p:nvPr>
        </p:nvSpPr>
        <p:spPr/>
        <p:txBody>
          <a:bodyPr/>
          <a:lstStyle/>
          <a:p>
            <a:fld id="{2B6EE5BE-538A-415C-B78A-8EFC2EC1E44D}" type="slidenum">
              <a:rPr lang="zh-CN" altLang="en-US" smtClean="0"/>
              <a:pPr/>
              <a:t>25</a:t>
            </a:fld>
            <a:endParaRPr lang="zh-CN" altLang="en-US"/>
          </a:p>
        </p:txBody>
      </p:sp>
    </p:spTree>
    <p:extLst>
      <p:ext uri="{BB962C8B-B14F-4D97-AF65-F5344CB8AC3E}">
        <p14:creationId xmlns:p14="http://schemas.microsoft.com/office/powerpoint/2010/main" val="222265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6EE5BE-538A-415C-B78A-8EFC2EC1E44D}" type="slidenum">
              <a:rPr lang="zh-CN" altLang="en-US" smtClean="0"/>
              <a:pPr/>
              <a:t>30</a:t>
            </a:fld>
            <a:endParaRPr lang="zh-CN" altLang="en-US"/>
          </a:p>
        </p:txBody>
      </p:sp>
    </p:spTree>
    <p:extLst>
      <p:ext uri="{BB962C8B-B14F-4D97-AF65-F5344CB8AC3E}">
        <p14:creationId xmlns:p14="http://schemas.microsoft.com/office/powerpoint/2010/main" val="322092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6EE5BE-538A-415C-B78A-8EFC2EC1E44D}" type="slidenum">
              <a:rPr lang="zh-CN" altLang="en-US" smtClean="0"/>
              <a:pPr/>
              <a:t>31</a:t>
            </a:fld>
            <a:endParaRPr lang="zh-CN" altLang="en-US"/>
          </a:p>
        </p:txBody>
      </p:sp>
    </p:spTree>
    <p:extLst>
      <p:ext uri="{BB962C8B-B14F-4D97-AF65-F5344CB8AC3E}">
        <p14:creationId xmlns:p14="http://schemas.microsoft.com/office/powerpoint/2010/main" val="322092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微软雅黑" panose="020B0503020204020204" pitchFamily="34" charset="-122"/>
                <a:ea typeface="微软雅黑" panose="020B0503020204020204" pitchFamily="34" charset="-122"/>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fld id="{530820CF-B880-4189-942D-D702A7CBA730}" type="datetimeFigureOut">
              <a:rPr lang="zh-CN" altLang="en-US" smtClean="0"/>
              <a:pPr/>
              <a:t>15/9/10</a:t>
            </a:fld>
            <a:endParaRPr lang="zh-CN" altLang="en-US"/>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525" y="19050"/>
            <a:ext cx="6408712" cy="377157"/>
          </a:xfrm>
        </p:spPr>
        <p:txBody>
          <a:bodyPr>
            <a:noAutofit/>
          </a:bodyPr>
          <a:lstStyle>
            <a:lvl1pPr>
              <a:defRPr sz="2000" spc="120" baseline="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a:solidFill>
                  <a:schemeClr val="tx1">
                    <a:lumMod val="75000"/>
                    <a:lumOff val="25000"/>
                  </a:schemeClr>
                </a:solidFill>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15/9/10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15/9/10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fld id="{530820CF-B880-4189-942D-D702A7CBA730}" type="datetimeFigureOut">
              <a:rPr lang="zh-CN" altLang="en-US" smtClean="0">
                <a:solidFill>
                  <a:prstClr val="black">
                    <a:tint val="75000"/>
                  </a:prstClr>
                </a:solidFill>
              </a:rPr>
              <a:pPr/>
              <a:t>15/9/10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182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18813"/>
            <a:ext cx="7812360" cy="377157"/>
          </a:xfrm>
        </p:spPr>
        <p:txBody>
          <a:bodyPr>
            <a:noAutofit/>
          </a:bodyPr>
          <a:lstStyle>
            <a:lvl1pPr>
              <a:defRPr sz="2200" spc="120" baseline="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a:solidFill>
                  <a:schemeClr val="tx1">
                    <a:lumMod val="75000"/>
                    <a:lumOff val="25000"/>
                  </a:schemeClr>
                </a:solidFill>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15/9/10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000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15/9/10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112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fld id="{530820CF-B880-4189-942D-D702A7CBA730}" type="datetimeFigureOut">
              <a:rPr lang="zh-CN" altLang="en-US" smtClean="0">
                <a:solidFill>
                  <a:prstClr val="black">
                    <a:tint val="75000"/>
                  </a:prstClr>
                </a:solidFill>
              </a:rPr>
              <a:pPr/>
              <a:t>15/9/10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816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18813"/>
            <a:ext cx="7812360" cy="377157"/>
          </a:xfrm>
        </p:spPr>
        <p:txBody>
          <a:bodyPr>
            <a:noAutofit/>
          </a:bodyPr>
          <a:lstStyle>
            <a:lvl1pPr>
              <a:defRPr sz="2200" spc="120" baseline="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a:solidFill>
                  <a:schemeClr val="tx1">
                    <a:lumMod val="75000"/>
                    <a:lumOff val="25000"/>
                  </a:schemeClr>
                </a:solidFill>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15/9/10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67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15/9/10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0139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theme" Target="../theme/theme3.xm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1488"/>
            <a:ext cx="9144000" cy="428628"/>
          </a:xfrm>
          <a:prstGeom prst="rect">
            <a:avLst/>
          </a:prstGeom>
          <a:solidFill>
            <a:srgbClr val="00C9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
        <p:nvSpPr>
          <p:cNvPr id="2" name="标题占位符 1"/>
          <p:cNvSpPr>
            <a:spLocks noGrp="1"/>
          </p:cNvSpPr>
          <p:nvPr>
            <p:ph type="title"/>
          </p:nvPr>
        </p:nvSpPr>
        <p:spPr>
          <a:xfrm>
            <a:off x="6921" y="18311"/>
            <a:ext cx="7499176" cy="377157"/>
          </a:xfrm>
          <a:prstGeom prst="rect">
            <a:avLst/>
          </a:prstGeom>
        </p:spPr>
        <p:txBody>
          <a:bodyPr vert="horz" lIns="91438" tIns="45719" rIns="91438" bIns="45719" rtlCol="0" anchor="ctr">
            <a:no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843558"/>
            <a:ext cx="8229600" cy="3394472"/>
          </a:xfrm>
          <a:prstGeom prst="rect">
            <a:avLst/>
          </a:prstGeom>
        </p:spPr>
        <p:txBody>
          <a:bodyPr vert="horz" lIns="91438" tIns="45719" rIns="91438" bIns="45719"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30820CF-B880-4189-942D-D702A7CBA730}" type="datetimeFigureOut">
              <a:rPr lang="zh-CN" altLang="en-US" smtClean="0"/>
              <a:pPr/>
              <a:t>15/9/10</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pPr/>
              <a:t>‹#›</a:t>
            </a:fld>
            <a:endParaRPr lang="zh-CN" altLang="en-US"/>
          </a:p>
        </p:txBody>
      </p:sp>
      <p:pic>
        <p:nvPicPr>
          <p:cNvPr id="9" name="图片 8"/>
          <p:cNvPicPr>
            <a:picLocks noChangeAspect="1"/>
          </p:cNvPicPr>
          <p:nvPr userDrawn="1"/>
        </p:nvPicPr>
        <p:blipFill rotWithShape="1">
          <a:blip r:embed="rId5" cstate="print">
            <a:extLst>
              <a:ext uri="{28A0092B-C50C-407E-A947-70E740481C1C}">
                <a14:useLocalDpi xmlns:a14="http://schemas.microsoft.com/office/drawing/2010/main" val="0"/>
              </a:ext>
            </a:extLst>
          </a:blip>
          <a:srcRect b="14915"/>
          <a:stretch/>
        </p:blipFill>
        <p:spPr>
          <a:xfrm>
            <a:off x="8705324" y="80335"/>
            <a:ext cx="361141" cy="2860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378" rtl="0" eaLnBrk="1" latinLnBrk="0" hangingPunct="1">
        <a:spcBef>
          <a:spcPct val="0"/>
        </a:spcBef>
        <a:buNone/>
        <a:defRPr sz="1600" kern="1200">
          <a:solidFill>
            <a:schemeClr val="bg1"/>
          </a:solidFill>
          <a:latin typeface="微软雅黑" panose="020B0503020204020204" pitchFamily="34" charset="-122"/>
          <a:ea typeface="微软雅黑" panose="020B0503020204020204" pitchFamily="34" charset="-122"/>
          <a:cs typeface="+mj-cs"/>
        </a:defRPr>
      </a:lvl1pPr>
    </p:titleStyle>
    <p:bodyStyle>
      <a:lvl1pPr marL="342892" indent="-342892" algn="l" defTabSz="914378" rtl="0" eaLnBrk="1" latinLnBrk="0" hangingPunct="1">
        <a:spcBef>
          <a:spcPct val="20000"/>
        </a:spcBef>
        <a:buFont typeface="Wingdings" panose="05000000000000000000" pitchFamily="2" charset="2"/>
        <a:buChar char="l"/>
        <a:defRPr sz="32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742931" indent="-285743" algn="l" defTabSz="914378" rtl="0" eaLnBrk="1" latinLnBrk="0" hangingPunct="1">
        <a:spcBef>
          <a:spcPct val="20000"/>
        </a:spcBef>
        <a:buFont typeface="Arial" pitchFamily="34" charset="0"/>
        <a:buChar char="–"/>
        <a:defRPr sz="28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2pPr>
      <a:lvl3pPr marL="1142972" indent="-228594" algn="l" defTabSz="914378" rtl="0" eaLnBrk="1" latinLnBrk="0" hangingPunct="1">
        <a:spcBef>
          <a:spcPct val="20000"/>
        </a:spcBef>
        <a:buFont typeface="Arial" pitchFamily="34" charset="0"/>
        <a:buChar char="•"/>
        <a:defRPr sz="24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3pPr>
      <a:lvl4pPr marL="1600160" indent="-228594" algn="l" defTabSz="914378" rtl="0" eaLnBrk="1" latinLnBrk="0" hangingPunct="1">
        <a:spcBef>
          <a:spcPct val="20000"/>
        </a:spcBef>
        <a:buFont typeface="Arial" pitchFamily="34" charset="0"/>
        <a:buChar char="–"/>
        <a:defRPr sz="20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4pPr>
      <a:lvl5pPr marL="2057348" indent="-228594" algn="l" defTabSz="914378" rtl="0" eaLnBrk="1" latinLnBrk="0" hangingPunct="1">
        <a:spcBef>
          <a:spcPct val="20000"/>
        </a:spcBef>
        <a:buFont typeface="Arial" pitchFamily="34" charset="0"/>
        <a:buChar char="»"/>
        <a:defRPr sz="20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9144000" cy="428628"/>
          </a:xfrm>
          <a:prstGeom prst="rect">
            <a:avLst/>
          </a:prstGeom>
          <a:solidFill>
            <a:srgbClr val="00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 name="标题占位符 1"/>
          <p:cNvSpPr>
            <a:spLocks noGrp="1"/>
          </p:cNvSpPr>
          <p:nvPr>
            <p:ph type="title"/>
          </p:nvPr>
        </p:nvSpPr>
        <p:spPr>
          <a:xfrm>
            <a:off x="0" y="18813"/>
            <a:ext cx="8686800" cy="377157"/>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843558"/>
            <a:ext cx="8229600" cy="339447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pPr defTabSz="914400"/>
            <a:fld id="{530820CF-B880-4189-942D-D702A7CBA730}" type="datetimeFigureOut">
              <a:rPr lang="zh-CN" altLang="en-US" smtClean="0">
                <a:solidFill>
                  <a:prstClr val="black">
                    <a:tint val="75000"/>
                  </a:prstClr>
                </a:solidFill>
              </a:rPr>
              <a:pPr defTabSz="914400"/>
              <a:t>15/9/10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pic>
        <p:nvPicPr>
          <p:cNvPr id="9" name="图片 8"/>
          <p:cNvPicPr>
            <a:picLocks noChangeAspect="1"/>
          </p:cNvPicPr>
          <p:nvPr userDrawn="1"/>
        </p:nvPicPr>
        <p:blipFill rotWithShape="1">
          <a:blip r:embed="rId5" cstate="print">
            <a:extLst>
              <a:ext uri="{28A0092B-C50C-407E-A947-70E740481C1C}">
                <a14:useLocalDpi xmlns:a14="http://schemas.microsoft.com/office/drawing/2010/main" val="0"/>
              </a:ext>
            </a:extLst>
          </a:blip>
          <a:srcRect b="14915"/>
          <a:stretch/>
        </p:blipFill>
        <p:spPr>
          <a:xfrm>
            <a:off x="8697476" y="81822"/>
            <a:ext cx="361141" cy="286003"/>
          </a:xfrm>
          <a:prstGeom prst="rect">
            <a:avLst/>
          </a:prstGeom>
        </p:spPr>
      </p:pic>
    </p:spTree>
    <p:extLst>
      <p:ext uri="{BB962C8B-B14F-4D97-AF65-F5344CB8AC3E}">
        <p14:creationId xmlns:p14="http://schemas.microsoft.com/office/powerpoint/2010/main" val="146844283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l" defTabSz="914400" rtl="0" eaLnBrk="1" latinLnBrk="0" hangingPunct="1">
        <a:spcBef>
          <a:spcPct val="0"/>
        </a:spcBef>
        <a:buNone/>
        <a:defRPr sz="2400" kern="1200">
          <a:solidFill>
            <a:schemeClr val="bg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Wingdings" panose="05000000000000000000" pitchFamily="2" charset="2"/>
        <a:buChar char="l"/>
        <a:defRPr sz="32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9144000" cy="428628"/>
          </a:xfrm>
          <a:prstGeom prst="rect">
            <a:avLst/>
          </a:prstGeom>
          <a:solidFill>
            <a:srgbClr val="00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 name="标题占位符 1"/>
          <p:cNvSpPr>
            <a:spLocks noGrp="1"/>
          </p:cNvSpPr>
          <p:nvPr>
            <p:ph type="title"/>
          </p:nvPr>
        </p:nvSpPr>
        <p:spPr>
          <a:xfrm>
            <a:off x="0" y="18813"/>
            <a:ext cx="8686800" cy="377157"/>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843558"/>
            <a:ext cx="8229600" cy="339447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pPr defTabSz="914400"/>
            <a:fld id="{530820CF-B880-4189-942D-D702A7CBA730}" type="datetimeFigureOut">
              <a:rPr lang="zh-CN" altLang="en-US" smtClean="0">
                <a:solidFill>
                  <a:prstClr val="black">
                    <a:tint val="75000"/>
                  </a:prstClr>
                </a:solidFill>
              </a:rPr>
              <a:pPr defTabSz="914400"/>
              <a:t>15/9/10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pic>
        <p:nvPicPr>
          <p:cNvPr id="9" name="图片 8"/>
          <p:cNvPicPr>
            <a:picLocks noChangeAspect="1"/>
          </p:cNvPicPr>
          <p:nvPr userDrawn="1"/>
        </p:nvPicPr>
        <p:blipFill rotWithShape="1">
          <a:blip r:embed="rId5" cstate="print">
            <a:extLst>
              <a:ext uri="{28A0092B-C50C-407E-A947-70E740481C1C}">
                <a14:useLocalDpi xmlns:a14="http://schemas.microsoft.com/office/drawing/2010/main" val="0"/>
              </a:ext>
            </a:extLst>
          </a:blip>
          <a:srcRect b="14915"/>
          <a:stretch/>
        </p:blipFill>
        <p:spPr>
          <a:xfrm>
            <a:off x="8697476" y="81822"/>
            <a:ext cx="361141" cy="286003"/>
          </a:xfrm>
          <a:prstGeom prst="rect">
            <a:avLst/>
          </a:prstGeom>
        </p:spPr>
      </p:pic>
    </p:spTree>
    <p:extLst>
      <p:ext uri="{BB962C8B-B14F-4D97-AF65-F5344CB8AC3E}">
        <p14:creationId xmlns:p14="http://schemas.microsoft.com/office/powerpoint/2010/main" val="74395438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l" defTabSz="914400" rtl="0" eaLnBrk="1" latinLnBrk="0" hangingPunct="1">
        <a:spcBef>
          <a:spcPct val="0"/>
        </a:spcBef>
        <a:buNone/>
        <a:defRPr sz="2400" kern="1200">
          <a:solidFill>
            <a:schemeClr val="bg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Wingdings" panose="05000000000000000000" pitchFamily="2" charset="2"/>
        <a:buChar char="l"/>
        <a:defRPr sz="32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9.xml"/><Relationship Id="rId2"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9.xml"/><Relationship Id="rId2"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8.xml"/><Relationship Id="rId2"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3.png"/><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5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Application_performance_manage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image" Target="../media/image17.wmf"/><Relationship Id="rId12" Type="http://schemas.openxmlformats.org/officeDocument/2006/relationships/image" Target="../media/image18.wmf"/><Relationship Id="rId13" Type="http://schemas.openxmlformats.org/officeDocument/2006/relationships/image" Target="../media/image19.wmf"/><Relationship Id="rId1" Type="http://schemas.openxmlformats.org/officeDocument/2006/relationships/slideLayout" Target="../slideLayouts/slideLayout5.xml"/><Relationship Id="rId2" Type="http://schemas.openxmlformats.org/officeDocument/2006/relationships/image" Target="../media/image8.wmf"/><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image" Target="../media/image14.wmf"/><Relationship Id="rId9" Type="http://schemas.openxmlformats.org/officeDocument/2006/relationships/image" Target="../media/image15.wmf"/><Relationship Id="rId10"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9" name="矩形 8"/>
          <p:cNvSpPr/>
          <p:nvPr/>
        </p:nvSpPr>
        <p:spPr>
          <a:xfrm>
            <a:off x="-45720" y="-20538"/>
            <a:ext cx="9235440" cy="5188528"/>
          </a:xfrm>
          <a:prstGeom prst="rect">
            <a:avLst/>
          </a:prstGeom>
          <a:solidFill>
            <a:srgbClr val="00C9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p>
        </p:txBody>
      </p:sp>
      <p:pic>
        <p:nvPicPr>
          <p:cNvPr id="21" name="Picture 2" descr="C:\Documents and Settings\t11318\桌面\未标题-1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 y="1838757"/>
            <a:ext cx="9235440" cy="33312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F:\360云盘\02-个人资料\！PPT图片及版面资源\04-PPT精选插图\05-PNG图片\01-PNG 杂图\飞机.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61166" y="2122214"/>
            <a:ext cx="5998809" cy="188969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323528" y="483518"/>
            <a:ext cx="7054443" cy="1077216"/>
          </a:xfrm>
          <a:prstGeom prst="rect">
            <a:avLst/>
          </a:prstGeom>
        </p:spPr>
        <p:txBody>
          <a:bodyPr wrap="square" lIns="91438" tIns="45719" rIns="91438" bIns="45719">
            <a:spAutoFit/>
          </a:bodyPr>
          <a:lstStyle/>
          <a:p>
            <a:r>
              <a:rPr lang="en-US" altLang="zh-CN" sz="3600" dirty="0" smtClean="0">
                <a:solidFill>
                  <a:schemeClr val="bg1"/>
                </a:solidFill>
                <a:latin typeface="黑体" panose="02010609060101010101" pitchFamily="49" charset="-122"/>
                <a:ea typeface="黑体" panose="02010609060101010101" pitchFamily="49" charset="-122"/>
              </a:rPr>
              <a:t>APM</a:t>
            </a:r>
          </a:p>
          <a:p>
            <a:r>
              <a:rPr lang="en-US" altLang="zh-CN" sz="2800" dirty="0" smtClean="0">
                <a:solidFill>
                  <a:schemeClr val="bg1"/>
                </a:solidFill>
                <a:latin typeface="黑体" panose="02010609060101010101" pitchFamily="49" charset="-122"/>
                <a:ea typeface="黑体" panose="02010609060101010101" pitchFamily="49" charset="-122"/>
              </a:rPr>
              <a:t>Python </a:t>
            </a:r>
            <a:r>
              <a:rPr lang="zh-CN" altLang="en-US" sz="2800" dirty="0" smtClean="0">
                <a:solidFill>
                  <a:schemeClr val="bg1"/>
                </a:solidFill>
                <a:latin typeface="黑体" panose="02010609060101010101" pitchFamily="49" charset="-122"/>
                <a:ea typeface="黑体" panose="02010609060101010101" pitchFamily="49" charset="-122"/>
              </a:rPr>
              <a:t>应用性能管理</a:t>
            </a:r>
            <a:endParaRPr lang="zh-CN" altLang="en-US" sz="2800" dirty="0">
              <a:solidFill>
                <a:schemeClr val="bg1"/>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340523"/>
            <a:ext cx="1524003" cy="505969"/>
          </a:xfrm>
          <a:prstGeom prst="rect">
            <a:avLst/>
          </a:prstGeom>
        </p:spPr>
      </p:pic>
    </p:spTree>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577637" y="1977684"/>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23" name="椭圆 22"/>
          <p:cNvSpPr/>
          <p:nvPr/>
        </p:nvSpPr>
        <p:spPr>
          <a:xfrm>
            <a:off x="3114689" y="1145163"/>
            <a:ext cx="1619247" cy="1620090"/>
          </a:xfrm>
          <a:prstGeom prst="ellipse">
            <a:avLst/>
          </a:prstGeom>
          <a:solidFill>
            <a:srgbClr val="008D8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24" name="椭圆 23"/>
          <p:cNvSpPr/>
          <p:nvPr/>
        </p:nvSpPr>
        <p:spPr>
          <a:xfrm>
            <a:off x="5111780" y="3109997"/>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25" name="椭圆 24"/>
          <p:cNvSpPr/>
          <p:nvPr/>
        </p:nvSpPr>
        <p:spPr>
          <a:xfrm>
            <a:off x="7108961" y="983010"/>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cxnSp>
        <p:nvCxnSpPr>
          <p:cNvPr id="26" name="直接箭头连接符 25"/>
          <p:cNvCxnSpPr>
            <a:stCxn id="14" idx="7"/>
            <a:endCxn id="23" idx="2"/>
          </p:cNvCxnSpPr>
          <p:nvPr/>
        </p:nvCxnSpPr>
        <p:spPr>
          <a:xfrm flipV="1">
            <a:off x="1959752" y="1955210"/>
            <a:ext cx="1154937" cy="259733"/>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7"/>
            <a:endCxn id="25" idx="3"/>
          </p:cNvCxnSpPr>
          <p:nvPr/>
        </p:nvCxnSpPr>
        <p:spPr>
          <a:xfrm flipV="1">
            <a:off x="6493894" y="2365843"/>
            <a:ext cx="852201" cy="981410"/>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3" idx="5"/>
            <a:endCxn id="24" idx="1"/>
          </p:cNvCxnSpPr>
          <p:nvPr/>
        </p:nvCxnSpPr>
        <p:spPr>
          <a:xfrm>
            <a:off x="4496803" y="2527998"/>
            <a:ext cx="852111" cy="819257"/>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43608" y="2534805"/>
            <a:ext cx="1345570" cy="392377"/>
          </a:xfrm>
          <a:prstGeom prst="rect">
            <a:avLst/>
          </a:prstGeom>
          <a:noFill/>
        </p:spPr>
        <p:txBody>
          <a:bodyPr wrap="square" lIns="68543" tIns="34271" rIns="68543" bIns="34271">
            <a:spAutoFit/>
          </a:bodyPr>
          <a:lstStyle/>
          <a:p>
            <a:pPr defTabSz="685423">
              <a:spcBef>
                <a:spcPts val="300"/>
              </a:spcBef>
              <a:defRPr/>
            </a:pPr>
            <a:r>
              <a:rPr lang="en-US" altLang="zh-CN" sz="2100" b="1" dirty="0" smtClean="0">
                <a:solidFill>
                  <a:prstClr val="white"/>
                </a:solidFill>
                <a:latin typeface="微软雅黑" pitchFamily="34" charset="-122"/>
                <a:ea typeface="微软雅黑" pitchFamily="34" charset="-122"/>
              </a:rPr>
              <a:t>APM</a:t>
            </a:r>
            <a:endParaRPr lang="zh-CN" altLang="en-US" sz="2100" b="1" dirty="0">
              <a:solidFill>
                <a:prstClr val="white"/>
              </a:solidFill>
              <a:latin typeface="微软雅黑" pitchFamily="34" charset="-122"/>
              <a:ea typeface="微软雅黑" pitchFamily="34" charset="-122"/>
            </a:endParaRPr>
          </a:p>
        </p:txBody>
      </p:sp>
      <p:sp>
        <p:nvSpPr>
          <p:cNvPr id="30" name="TextBox 29"/>
          <p:cNvSpPr txBox="1"/>
          <p:nvPr/>
        </p:nvSpPr>
        <p:spPr>
          <a:xfrm>
            <a:off x="3259912" y="1373302"/>
            <a:ext cx="1328800" cy="992541"/>
          </a:xfrm>
          <a:prstGeom prst="rect">
            <a:avLst/>
          </a:prstGeom>
          <a:noFill/>
        </p:spPr>
        <p:txBody>
          <a:bodyPr wrap="square" lIns="68543" tIns="34271" rIns="68543" bIns="34271">
            <a:spAutoFit/>
          </a:bodyPr>
          <a:lstStyle/>
          <a:p>
            <a:pPr defTabSz="685423">
              <a:spcBef>
                <a:spcPts val="300"/>
              </a:spcBef>
              <a:defRPr/>
            </a:pPr>
            <a:r>
              <a:rPr lang="zh-CN" altLang="en-US" sz="1300" dirty="0" smtClean="0">
                <a:solidFill>
                  <a:prstClr val="white"/>
                </a:solidFill>
                <a:latin typeface="微软雅黑" pitchFamily="34" charset="-122"/>
                <a:ea typeface="微软雅黑" pitchFamily="34" charset="-122"/>
              </a:rPr>
              <a:t>  </a:t>
            </a:r>
            <a:endParaRPr lang="en-US" altLang="zh-CN" sz="1300" dirty="0">
              <a:solidFill>
                <a:prstClr val="white"/>
              </a:solidFill>
              <a:latin typeface="微软雅黑" pitchFamily="34" charset="-122"/>
              <a:ea typeface="微软雅黑" pitchFamily="34" charset="-122"/>
            </a:endParaRPr>
          </a:p>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Cloud</a:t>
            </a:r>
            <a:endParaRPr lang="en-US" altLang="zh-CN" sz="2100" b="1" dirty="0">
              <a:solidFill>
                <a:prstClr val="white"/>
              </a:solidFill>
              <a:latin typeface="微软雅黑" pitchFamily="34" charset="-122"/>
              <a:ea typeface="微软雅黑" pitchFamily="34" charset="-122"/>
            </a:endParaRPr>
          </a:p>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Monitor</a:t>
            </a:r>
            <a:endParaRPr lang="zh-CN" altLang="en-US" sz="2100" b="1" dirty="0">
              <a:solidFill>
                <a:prstClr val="white"/>
              </a:solidFill>
              <a:latin typeface="微软雅黑" pitchFamily="34" charset="-122"/>
              <a:ea typeface="微软雅黑" pitchFamily="34" charset="-122"/>
            </a:endParaRPr>
          </a:p>
        </p:txBody>
      </p:sp>
      <p:sp>
        <p:nvSpPr>
          <p:cNvPr id="31" name="TextBox 30"/>
          <p:cNvSpPr txBox="1"/>
          <p:nvPr/>
        </p:nvSpPr>
        <p:spPr>
          <a:xfrm>
            <a:off x="7191230" y="1550029"/>
            <a:ext cx="1485226" cy="661681"/>
          </a:xfrm>
          <a:prstGeom prst="rect">
            <a:avLst/>
          </a:prstGeom>
          <a:noFill/>
        </p:spPr>
        <p:txBody>
          <a:bodyPr wrap="square" lIns="68543" tIns="34271" rIns="68543" bIns="34271">
            <a:spAutoFit/>
          </a:bodyPr>
          <a:lstStyle/>
          <a:p>
            <a:pPr algn="ctr" defTabSz="685423">
              <a:spcBef>
                <a:spcPts val="300"/>
              </a:spcBef>
              <a:defRPr/>
            </a:pPr>
            <a:r>
              <a:rPr lang="en-US" altLang="zh-CN" b="1" dirty="0" smtClean="0">
                <a:solidFill>
                  <a:prstClr val="white"/>
                </a:solidFill>
                <a:latin typeface="微软雅黑" pitchFamily="34" charset="-122"/>
                <a:ea typeface="微软雅黑" pitchFamily="34" charset="-122"/>
              </a:rPr>
              <a:t>CloudWise</a:t>
            </a:r>
          </a:p>
          <a:p>
            <a:pPr algn="ctr" defTabSz="685423">
              <a:spcBef>
                <a:spcPts val="300"/>
              </a:spcBef>
              <a:defRPr/>
            </a:pPr>
            <a:r>
              <a:rPr lang="en-US" altLang="zh-CN" b="1" dirty="0" smtClean="0">
                <a:solidFill>
                  <a:prstClr val="white"/>
                </a:solidFill>
                <a:latin typeface="微软雅黑" pitchFamily="34" charset="-122"/>
                <a:ea typeface="微软雅黑" pitchFamily="34" charset="-122"/>
              </a:rPr>
              <a:t>BigData</a:t>
            </a:r>
            <a:endParaRPr lang="zh-CN" altLang="en-US" b="1" dirty="0">
              <a:solidFill>
                <a:prstClr val="white"/>
              </a:solidFill>
              <a:latin typeface="微软雅黑" pitchFamily="34" charset="-122"/>
              <a:ea typeface="微软雅黑" pitchFamily="34" charset="-122"/>
            </a:endParaRPr>
          </a:p>
        </p:txBody>
      </p:sp>
      <p:sp>
        <p:nvSpPr>
          <p:cNvPr id="32" name="TextBox 31"/>
          <p:cNvSpPr txBox="1"/>
          <p:nvPr/>
        </p:nvSpPr>
        <p:spPr>
          <a:xfrm>
            <a:off x="5298010" y="3579862"/>
            <a:ext cx="1218206" cy="646292"/>
          </a:xfrm>
          <a:prstGeom prst="rect">
            <a:avLst/>
          </a:prstGeom>
          <a:noFill/>
        </p:spPr>
        <p:txBody>
          <a:bodyPr wrap="square" lIns="68543" tIns="34271" rIns="68543" bIns="34271">
            <a:spAutoFit/>
          </a:bodyPr>
          <a:lstStyle/>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E2E</a:t>
            </a:r>
            <a:endParaRPr lang="en-US" altLang="zh-CN" sz="2100" b="1" dirty="0">
              <a:solidFill>
                <a:prstClr val="white"/>
              </a:solidFill>
              <a:latin typeface="微软雅黑" pitchFamily="34" charset="-122"/>
              <a:ea typeface="微软雅黑" pitchFamily="34" charset="-122"/>
            </a:endParaRPr>
          </a:p>
          <a:p>
            <a:pPr algn="ctr" defTabSz="685423">
              <a:spcBef>
                <a:spcPts val="300"/>
              </a:spcBef>
              <a:defRPr/>
            </a:pPr>
            <a:r>
              <a:rPr lang="en-US" altLang="zh-CN" sz="1400" b="1" dirty="0">
                <a:solidFill>
                  <a:prstClr val="white"/>
                </a:solidFill>
                <a:latin typeface="微软雅黑" pitchFamily="34" charset="-122"/>
                <a:ea typeface="微软雅黑" pitchFamily="34" charset="-122"/>
              </a:rPr>
              <a:t>SmartAgent</a:t>
            </a:r>
            <a:endParaRPr lang="zh-CN" altLang="en-US" sz="1400" b="1" dirty="0">
              <a:solidFill>
                <a:prstClr val="white"/>
              </a:solidFill>
              <a:latin typeface="微软雅黑" pitchFamily="34" charset="-122"/>
              <a:ea typeface="微软雅黑" pitchFamily="34" charset="-122"/>
            </a:endParaRPr>
          </a:p>
        </p:txBody>
      </p:sp>
      <p:sp>
        <p:nvSpPr>
          <p:cNvPr id="3" name="标题 2"/>
          <p:cNvSpPr>
            <a:spLocks noGrp="1"/>
          </p:cNvSpPr>
          <p:nvPr>
            <p:ph type="title"/>
          </p:nvPr>
        </p:nvSpPr>
        <p:spPr/>
        <p:txBody>
          <a:bodyPr/>
          <a:lstStyle/>
          <a:p>
            <a:r>
              <a:rPr kumimoji="1" lang="zh-CN" altLang="en-US" dirty="0" smtClean="0"/>
              <a:t>云端监测</a:t>
            </a:r>
            <a:endParaRPr kumimoji="1" lang="zh-CN" altLang="en-US" dirty="0"/>
          </a:p>
        </p:txBody>
      </p:sp>
    </p:spTree>
    <p:extLst>
      <p:ext uri="{BB962C8B-B14F-4D97-AF65-F5344CB8AC3E}">
        <p14:creationId xmlns:p14="http://schemas.microsoft.com/office/powerpoint/2010/main" val="344149141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分布式监测节点监控原理</a:t>
            </a:r>
            <a:endParaRPr lang="zh-CN" altLang="en-US" dirty="0"/>
          </a:p>
        </p:txBody>
      </p:sp>
      <p:pic>
        <p:nvPicPr>
          <p:cNvPr id="5" name="Picture 5" descr="JKB_backbo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843558"/>
            <a:ext cx="8208912" cy="3960440"/>
          </a:xfrm>
          <a:prstGeom prst="rect">
            <a:avLst/>
          </a:prstGeom>
        </p:spPr>
      </p:pic>
    </p:spTree>
    <p:extLst>
      <p:ext uri="{BB962C8B-B14F-4D97-AF65-F5344CB8AC3E}">
        <p14:creationId xmlns:p14="http://schemas.microsoft.com/office/powerpoint/2010/main" val="189737762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13" y="1923678"/>
            <a:ext cx="444758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组合 7"/>
          <p:cNvGrpSpPr/>
          <p:nvPr/>
        </p:nvGrpSpPr>
        <p:grpSpPr>
          <a:xfrm>
            <a:off x="1100758" y="579386"/>
            <a:ext cx="6788125" cy="912244"/>
            <a:chOff x="232147" y="195485"/>
            <a:chExt cx="6788125" cy="912244"/>
          </a:xfrm>
        </p:grpSpPr>
        <p:sp>
          <p:nvSpPr>
            <p:cNvPr id="32" name="Freeform 12"/>
            <p:cNvSpPr>
              <a:spLocks noEditPoints="1"/>
            </p:cNvSpPr>
            <p:nvPr/>
          </p:nvSpPr>
          <p:spPr bwMode="auto">
            <a:xfrm rot="16200000">
              <a:off x="3170088" y="-2742456"/>
              <a:ext cx="912244" cy="6788125"/>
            </a:xfrm>
            <a:custGeom>
              <a:avLst/>
              <a:gdLst>
                <a:gd name="T0" fmla="*/ 20 w 221"/>
                <a:gd name="T1" fmla="*/ 161 h 821"/>
                <a:gd name="T2" fmla="*/ 11 w 221"/>
                <a:gd name="T3" fmla="*/ 328 h 821"/>
                <a:gd name="T4" fmla="*/ 56 w 221"/>
                <a:gd name="T5" fmla="*/ 48 h 821"/>
                <a:gd name="T6" fmla="*/ 200 w 221"/>
                <a:gd name="T7" fmla="*/ 402 h 821"/>
                <a:gd name="T8" fmla="*/ 7 w 221"/>
                <a:gd name="T9" fmla="*/ 412 h 821"/>
                <a:gd name="T10" fmla="*/ 195 w 221"/>
                <a:gd name="T11" fmla="*/ 583 h 821"/>
                <a:gd name="T12" fmla="*/ 198 w 221"/>
                <a:gd name="T13" fmla="*/ 429 h 821"/>
                <a:gd name="T14" fmla="*/ 200 w 221"/>
                <a:gd name="T15" fmla="*/ 345 h 821"/>
                <a:gd name="T16" fmla="*/ 203 w 221"/>
                <a:gd name="T17" fmla="*/ 256 h 821"/>
                <a:gd name="T18" fmla="*/ 199 w 221"/>
                <a:gd name="T19" fmla="*/ 165 h 821"/>
                <a:gd name="T20" fmla="*/ 160 w 221"/>
                <a:gd name="T21" fmla="*/ 66 h 821"/>
                <a:gd name="T22" fmla="*/ 103 w 221"/>
                <a:gd name="T23" fmla="*/ 67 h 821"/>
                <a:gd name="T24" fmla="*/ 40 w 221"/>
                <a:gd name="T25" fmla="*/ 31 h 821"/>
                <a:gd name="T26" fmla="*/ 36 w 221"/>
                <a:gd name="T27" fmla="*/ 135 h 821"/>
                <a:gd name="T28" fmla="*/ 31 w 221"/>
                <a:gd name="T29" fmla="*/ 198 h 821"/>
                <a:gd name="T30" fmla="*/ 14 w 221"/>
                <a:gd name="T31" fmla="*/ 341 h 821"/>
                <a:gd name="T32" fmla="*/ 15 w 221"/>
                <a:gd name="T33" fmla="*/ 407 h 821"/>
                <a:gd name="T34" fmla="*/ 6 w 221"/>
                <a:gd name="T35" fmla="*/ 489 h 821"/>
                <a:gd name="T36" fmla="*/ 15 w 221"/>
                <a:gd name="T37" fmla="*/ 567 h 821"/>
                <a:gd name="T38" fmla="*/ 22 w 221"/>
                <a:gd name="T39" fmla="*/ 650 h 821"/>
                <a:gd name="T40" fmla="*/ 30 w 221"/>
                <a:gd name="T41" fmla="*/ 721 h 821"/>
                <a:gd name="T42" fmla="*/ 49 w 221"/>
                <a:gd name="T43" fmla="*/ 798 h 821"/>
                <a:gd name="T44" fmla="*/ 108 w 221"/>
                <a:gd name="T45" fmla="*/ 799 h 821"/>
                <a:gd name="T46" fmla="*/ 155 w 221"/>
                <a:gd name="T47" fmla="*/ 772 h 821"/>
                <a:gd name="T48" fmla="*/ 185 w 221"/>
                <a:gd name="T49" fmla="*/ 759 h 821"/>
                <a:gd name="T50" fmla="*/ 202 w 221"/>
                <a:gd name="T51" fmla="*/ 648 h 821"/>
                <a:gd name="T52" fmla="*/ 201 w 221"/>
                <a:gd name="T53" fmla="*/ 560 h 821"/>
                <a:gd name="T54" fmla="*/ 199 w 221"/>
                <a:gd name="T55" fmla="*/ 332 h 821"/>
                <a:gd name="T56" fmla="*/ 10 w 221"/>
                <a:gd name="T57" fmla="*/ 432 h 821"/>
                <a:gd name="T58" fmla="*/ 14 w 221"/>
                <a:gd name="T59" fmla="*/ 553 h 821"/>
                <a:gd name="T60" fmla="*/ 35 w 221"/>
                <a:gd name="T61" fmla="*/ 291 h 821"/>
                <a:gd name="T62" fmla="*/ 29 w 221"/>
                <a:gd name="T63" fmla="*/ 624 h 821"/>
                <a:gd name="T64" fmla="*/ 25 w 221"/>
                <a:gd name="T65" fmla="*/ 338 h 821"/>
                <a:gd name="T66" fmla="*/ 23 w 221"/>
                <a:gd name="T67" fmla="*/ 337 h 821"/>
                <a:gd name="T68" fmla="*/ 21 w 221"/>
                <a:gd name="T69" fmla="*/ 316 h 821"/>
                <a:gd name="T70" fmla="*/ 19 w 221"/>
                <a:gd name="T71" fmla="*/ 423 h 821"/>
                <a:gd name="T72" fmla="*/ 9 w 221"/>
                <a:gd name="T73" fmla="*/ 483 h 821"/>
                <a:gd name="T74" fmla="*/ 26 w 221"/>
                <a:gd name="T75" fmla="*/ 580 h 821"/>
                <a:gd name="T76" fmla="*/ 32 w 221"/>
                <a:gd name="T77" fmla="*/ 702 h 821"/>
                <a:gd name="T78" fmla="*/ 58 w 221"/>
                <a:gd name="T79" fmla="*/ 795 h 821"/>
                <a:gd name="T80" fmla="*/ 68 w 221"/>
                <a:gd name="T81" fmla="*/ 711 h 821"/>
                <a:gd name="T82" fmla="*/ 111 w 221"/>
                <a:gd name="T83" fmla="*/ 243 h 821"/>
                <a:gd name="T84" fmla="*/ 110 w 221"/>
                <a:gd name="T85" fmla="*/ 695 h 821"/>
                <a:gd name="T86" fmla="*/ 123 w 221"/>
                <a:gd name="T87" fmla="*/ 777 h 821"/>
                <a:gd name="T88" fmla="*/ 168 w 221"/>
                <a:gd name="T89" fmla="*/ 455 h 821"/>
                <a:gd name="T90" fmla="*/ 166 w 221"/>
                <a:gd name="T91" fmla="*/ 749 h 821"/>
                <a:gd name="T92" fmla="*/ 194 w 221"/>
                <a:gd name="T93" fmla="*/ 652 h 821"/>
                <a:gd name="T94" fmla="*/ 198 w 221"/>
                <a:gd name="T95" fmla="*/ 499 h 821"/>
                <a:gd name="T96" fmla="*/ 197 w 221"/>
                <a:gd name="T97" fmla="*/ 471 h 821"/>
                <a:gd name="T98" fmla="*/ 199 w 221"/>
                <a:gd name="T99" fmla="*/ 405 h 821"/>
                <a:gd name="T100" fmla="*/ 194 w 221"/>
                <a:gd name="T101" fmla="*/ 434 h 821"/>
                <a:gd name="T102" fmla="*/ 186 w 221"/>
                <a:gd name="T103" fmla="*/ 384 h 821"/>
                <a:gd name="T104" fmla="*/ 190 w 221"/>
                <a:gd name="T105" fmla="*/ 346 h 821"/>
                <a:gd name="T106" fmla="*/ 197 w 221"/>
                <a:gd name="T107" fmla="*/ 275 h 821"/>
                <a:gd name="T108" fmla="*/ 200 w 221"/>
                <a:gd name="T109" fmla="*/ 241 h 821"/>
                <a:gd name="T110" fmla="*/ 193 w 221"/>
                <a:gd name="T111" fmla="*/ 169 h 821"/>
                <a:gd name="T112" fmla="*/ 194 w 221"/>
                <a:gd name="T113" fmla="*/ 610 h 821"/>
                <a:gd name="T114" fmla="*/ 191 w 221"/>
                <a:gd name="T115" fmla="*/ 576 h 821"/>
                <a:gd name="T116" fmla="*/ 197 w 221"/>
                <a:gd name="T117" fmla="*/ 542 h 821"/>
                <a:gd name="T118" fmla="*/ 201 w 221"/>
                <a:gd name="T119" fmla="*/ 517 h 821"/>
                <a:gd name="T120" fmla="*/ 215 w 221"/>
                <a:gd name="T121" fmla="*/ 465 h 821"/>
                <a:gd name="T122" fmla="*/ 22 w 221"/>
                <a:gd name="T123" fmla="*/ 744 h 821"/>
                <a:gd name="T124" fmla="*/ 200 w 221"/>
                <a:gd name="T125" fmla="*/ 63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 h="821">
                  <a:moveTo>
                    <a:pt x="121" y="75"/>
                  </a:moveTo>
                  <a:cubicBezTo>
                    <a:pt x="121" y="75"/>
                    <a:pt x="121" y="75"/>
                    <a:pt x="121" y="76"/>
                  </a:cubicBezTo>
                  <a:cubicBezTo>
                    <a:pt x="122" y="75"/>
                    <a:pt x="121" y="75"/>
                    <a:pt x="121" y="75"/>
                  </a:cubicBezTo>
                  <a:close/>
                  <a:moveTo>
                    <a:pt x="118" y="68"/>
                  </a:moveTo>
                  <a:cubicBezTo>
                    <a:pt x="121" y="67"/>
                    <a:pt x="121" y="67"/>
                    <a:pt x="121" y="67"/>
                  </a:cubicBezTo>
                  <a:cubicBezTo>
                    <a:pt x="118" y="67"/>
                    <a:pt x="118" y="67"/>
                    <a:pt x="118" y="67"/>
                  </a:cubicBezTo>
                  <a:cubicBezTo>
                    <a:pt x="118" y="67"/>
                    <a:pt x="118" y="68"/>
                    <a:pt x="118" y="68"/>
                  </a:cubicBezTo>
                  <a:close/>
                  <a:moveTo>
                    <a:pt x="180" y="31"/>
                  </a:moveTo>
                  <a:cubicBezTo>
                    <a:pt x="179" y="32"/>
                    <a:pt x="179" y="32"/>
                    <a:pt x="179" y="32"/>
                  </a:cubicBezTo>
                  <a:cubicBezTo>
                    <a:pt x="180" y="32"/>
                    <a:pt x="180" y="32"/>
                    <a:pt x="180" y="32"/>
                  </a:cubicBezTo>
                  <a:lnTo>
                    <a:pt x="180" y="31"/>
                  </a:lnTo>
                  <a:close/>
                  <a:moveTo>
                    <a:pt x="198" y="367"/>
                  </a:moveTo>
                  <a:cubicBezTo>
                    <a:pt x="198" y="368"/>
                    <a:pt x="199" y="367"/>
                    <a:pt x="198" y="367"/>
                  </a:cubicBezTo>
                  <a:close/>
                  <a:moveTo>
                    <a:pt x="190" y="353"/>
                  </a:moveTo>
                  <a:cubicBezTo>
                    <a:pt x="191" y="354"/>
                    <a:pt x="191" y="354"/>
                    <a:pt x="191" y="354"/>
                  </a:cubicBezTo>
                  <a:cubicBezTo>
                    <a:pt x="191" y="354"/>
                    <a:pt x="191" y="354"/>
                    <a:pt x="191" y="354"/>
                  </a:cubicBezTo>
                  <a:lnTo>
                    <a:pt x="190" y="353"/>
                  </a:lnTo>
                  <a:close/>
                  <a:moveTo>
                    <a:pt x="159" y="65"/>
                  </a:moveTo>
                  <a:cubicBezTo>
                    <a:pt x="159" y="65"/>
                    <a:pt x="159" y="65"/>
                    <a:pt x="159" y="65"/>
                  </a:cubicBezTo>
                  <a:cubicBezTo>
                    <a:pt x="159" y="65"/>
                    <a:pt x="159" y="65"/>
                    <a:pt x="159" y="65"/>
                  </a:cubicBezTo>
                  <a:close/>
                  <a:moveTo>
                    <a:pt x="178" y="37"/>
                  </a:moveTo>
                  <a:cubicBezTo>
                    <a:pt x="178" y="37"/>
                    <a:pt x="178" y="37"/>
                    <a:pt x="178" y="38"/>
                  </a:cubicBezTo>
                  <a:cubicBezTo>
                    <a:pt x="178" y="38"/>
                    <a:pt x="178" y="37"/>
                    <a:pt x="178" y="37"/>
                  </a:cubicBezTo>
                  <a:close/>
                  <a:moveTo>
                    <a:pt x="175" y="30"/>
                  </a:moveTo>
                  <a:cubicBezTo>
                    <a:pt x="178" y="30"/>
                    <a:pt x="178" y="30"/>
                    <a:pt x="178" y="30"/>
                  </a:cubicBezTo>
                  <a:cubicBezTo>
                    <a:pt x="175" y="29"/>
                    <a:pt x="175" y="29"/>
                    <a:pt x="175" y="29"/>
                  </a:cubicBezTo>
                  <a:cubicBezTo>
                    <a:pt x="175" y="30"/>
                    <a:pt x="175" y="30"/>
                    <a:pt x="175" y="30"/>
                  </a:cubicBezTo>
                  <a:close/>
                  <a:moveTo>
                    <a:pt x="102" y="31"/>
                  </a:moveTo>
                  <a:cubicBezTo>
                    <a:pt x="100" y="32"/>
                    <a:pt x="100" y="32"/>
                    <a:pt x="100" y="32"/>
                  </a:cubicBezTo>
                  <a:cubicBezTo>
                    <a:pt x="101" y="32"/>
                    <a:pt x="101" y="32"/>
                    <a:pt x="101" y="32"/>
                  </a:cubicBezTo>
                  <a:lnTo>
                    <a:pt x="102" y="31"/>
                  </a:lnTo>
                  <a:close/>
                  <a:moveTo>
                    <a:pt x="99" y="37"/>
                  </a:moveTo>
                  <a:cubicBezTo>
                    <a:pt x="99" y="37"/>
                    <a:pt x="99" y="37"/>
                    <a:pt x="100" y="38"/>
                  </a:cubicBezTo>
                  <a:cubicBezTo>
                    <a:pt x="100" y="38"/>
                    <a:pt x="100" y="37"/>
                    <a:pt x="99" y="37"/>
                  </a:cubicBezTo>
                  <a:close/>
                  <a:moveTo>
                    <a:pt x="96" y="30"/>
                  </a:moveTo>
                  <a:cubicBezTo>
                    <a:pt x="99" y="30"/>
                    <a:pt x="99" y="30"/>
                    <a:pt x="99" y="30"/>
                  </a:cubicBezTo>
                  <a:cubicBezTo>
                    <a:pt x="96" y="29"/>
                    <a:pt x="96" y="29"/>
                    <a:pt x="96" y="29"/>
                  </a:cubicBezTo>
                  <a:cubicBezTo>
                    <a:pt x="96" y="30"/>
                    <a:pt x="97" y="30"/>
                    <a:pt x="96" y="30"/>
                  </a:cubicBezTo>
                  <a:close/>
                  <a:moveTo>
                    <a:pt x="42" y="30"/>
                  </a:moveTo>
                  <a:cubicBezTo>
                    <a:pt x="46" y="30"/>
                    <a:pt x="46" y="30"/>
                    <a:pt x="46" y="30"/>
                  </a:cubicBezTo>
                  <a:cubicBezTo>
                    <a:pt x="42" y="29"/>
                    <a:pt x="42" y="29"/>
                    <a:pt x="42" y="29"/>
                  </a:cubicBezTo>
                  <a:cubicBezTo>
                    <a:pt x="43" y="30"/>
                    <a:pt x="43" y="30"/>
                    <a:pt x="42" y="30"/>
                  </a:cubicBezTo>
                  <a:close/>
                  <a:moveTo>
                    <a:pt x="48" y="31"/>
                  </a:moveTo>
                  <a:cubicBezTo>
                    <a:pt x="46" y="32"/>
                    <a:pt x="46" y="32"/>
                    <a:pt x="46" y="32"/>
                  </a:cubicBezTo>
                  <a:cubicBezTo>
                    <a:pt x="47" y="32"/>
                    <a:pt x="47" y="32"/>
                    <a:pt x="47" y="32"/>
                  </a:cubicBezTo>
                  <a:lnTo>
                    <a:pt x="48" y="31"/>
                  </a:lnTo>
                  <a:close/>
                  <a:moveTo>
                    <a:pt x="27" y="65"/>
                  </a:moveTo>
                  <a:cubicBezTo>
                    <a:pt x="27" y="65"/>
                    <a:pt x="27" y="65"/>
                    <a:pt x="27" y="65"/>
                  </a:cubicBezTo>
                  <a:cubicBezTo>
                    <a:pt x="27" y="65"/>
                    <a:pt x="27" y="65"/>
                    <a:pt x="27" y="65"/>
                  </a:cubicBezTo>
                  <a:close/>
                  <a:moveTo>
                    <a:pt x="46" y="37"/>
                  </a:moveTo>
                  <a:cubicBezTo>
                    <a:pt x="46" y="37"/>
                    <a:pt x="46" y="37"/>
                    <a:pt x="46" y="38"/>
                  </a:cubicBezTo>
                  <a:cubicBezTo>
                    <a:pt x="46" y="38"/>
                    <a:pt x="46" y="37"/>
                    <a:pt x="46" y="37"/>
                  </a:cubicBezTo>
                  <a:close/>
                  <a:moveTo>
                    <a:pt x="17" y="138"/>
                  </a:moveTo>
                  <a:cubicBezTo>
                    <a:pt x="18" y="138"/>
                    <a:pt x="19" y="138"/>
                    <a:pt x="19" y="138"/>
                  </a:cubicBezTo>
                  <a:cubicBezTo>
                    <a:pt x="22" y="136"/>
                    <a:pt x="16" y="135"/>
                    <a:pt x="17" y="133"/>
                  </a:cubicBezTo>
                  <a:cubicBezTo>
                    <a:pt x="18" y="134"/>
                    <a:pt x="18" y="134"/>
                    <a:pt x="18" y="134"/>
                  </a:cubicBezTo>
                  <a:cubicBezTo>
                    <a:pt x="19" y="132"/>
                    <a:pt x="19" y="131"/>
                    <a:pt x="17" y="130"/>
                  </a:cubicBezTo>
                  <a:cubicBezTo>
                    <a:pt x="21" y="129"/>
                    <a:pt x="17" y="133"/>
                    <a:pt x="21" y="132"/>
                  </a:cubicBezTo>
                  <a:cubicBezTo>
                    <a:pt x="20" y="133"/>
                    <a:pt x="23" y="135"/>
                    <a:pt x="23" y="136"/>
                  </a:cubicBezTo>
                  <a:cubicBezTo>
                    <a:pt x="24" y="134"/>
                    <a:pt x="29" y="133"/>
                    <a:pt x="31" y="134"/>
                  </a:cubicBezTo>
                  <a:cubicBezTo>
                    <a:pt x="29" y="130"/>
                    <a:pt x="21" y="133"/>
                    <a:pt x="20" y="130"/>
                  </a:cubicBezTo>
                  <a:cubicBezTo>
                    <a:pt x="21" y="128"/>
                    <a:pt x="21" y="128"/>
                    <a:pt x="21" y="128"/>
                  </a:cubicBezTo>
                  <a:cubicBezTo>
                    <a:pt x="16" y="127"/>
                    <a:pt x="16" y="127"/>
                    <a:pt x="16" y="127"/>
                  </a:cubicBezTo>
                  <a:cubicBezTo>
                    <a:pt x="16" y="125"/>
                    <a:pt x="20" y="128"/>
                    <a:pt x="20" y="125"/>
                  </a:cubicBezTo>
                  <a:cubicBezTo>
                    <a:pt x="18" y="125"/>
                    <a:pt x="20" y="123"/>
                    <a:pt x="19" y="123"/>
                  </a:cubicBezTo>
                  <a:cubicBezTo>
                    <a:pt x="20" y="123"/>
                    <a:pt x="21" y="123"/>
                    <a:pt x="21" y="122"/>
                  </a:cubicBezTo>
                  <a:cubicBezTo>
                    <a:pt x="21" y="122"/>
                    <a:pt x="19" y="122"/>
                    <a:pt x="19" y="121"/>
                  </a:cubicBezTo>
                  <a:cubicBezTo>
                    <a:pt x="24" y="121"/>
                    <a:pt x="20" y="123"/>
                    <a:pt x="24" y="123"/>
                  </a:cubicBezTo>
                  <a:cubicBezTo>
                    <a:pt x="24" y="120"/>
                    <a:pt x="20" y="121"/>
                    <a:pt x="18" y="120"/>
                  </a:cubicBezTo>
                  <a:cubicBezTo>
                    <a:pt x="18" y="120"/>
                    <a:pt x="18" y="121"/>
                    <a:pt x="18" y="121"/>
                  </a:cubicBezTo>
                  <a:cubicBezTo>
                    <a:pt x="17" y="121"/>
                    <a:pt x="18" y="120"/>
                    <a:pt x="16" y="120"/>
                  </a:cubicBezTo>
                  <a:cubicBezTo>
                    <a:pt x="16" y="120"/>
                    <a:pt x="16" y="121"/>
                    <a:pt x="17" y="121"/>
                  </a:cubicBezTo>
                  <a:cubicBezTo>
                    <a:pt x="15" y="120"/>
                    <a:pt x="13" y="122"/>
                    <a:pt x="13" y="123"/>
                  </a:cubicBezTo>
                  <a:cubicBezTo>
                    <a:pt x="15" y="125"/>
                    <a:pt x="14" y="128"/>
                    <a:pt x="14" y="130"/>
                  </a:cubicBezTo>
                  <a:cubicBezTo>
                    <a:pt x="14" y="130"/>
                    <a:pt x="14" y="130"/>
                    <a:pt x="13" y="130"/>
                  </a:cubicBezTo>
                  <a:cubicBezTo>
                    <a:pt x="13" y="133"/>
                    <a:pt x="11" y="135"/>
                    <a:pt x="12" y="139"/>
                  </a:cubicBezTo>
                  <a:cubicBezTo>
                    <a:pt x="17" y="139"/>
                    <a:pt x="17" y="139"/>
                    <a:pt x="17" y="139"/>
                  </a:cubicBezTo>
                  <a:cubicBezTo>
                    <a:pt x="19" y="140"/>
                    <a:pt x="18" y="139"/>
                    <a:pt x="17" y="138"/>
                  </a:cubicBezTo>
                  <a:close/>
                  <a:moveTo>
                    <a:pt x="17" y="136"/>
                  </a:moveTo>
                  <a:cubicBezTo>
                    <a:pt x="17" y="137"/>
                    <a:pt x="17" y="137"/>
                    <a:pt x="17" y="137"/>
                  </a:cubicBezTo>
                  <a:cubicBezTo>
                    <a:pt x="16" y="137"/>
                    <a:pt x="16" y="137"/>
                    <a:pt x="17" y="136"/>
                  </a:cubicBezTo>
                  <a:close/>
                  <a:moveTo>
                    <a:pt x="28" y="104"/>
                  </a:moveTo>
                  <a:cubicBezTo>
                    <a:pt x="28" y="103"/>
                    <a:pt x="28" y="103"/>
                    <a:pt x="28" y="103"/>
                  </a:cubicBezTo>
                  <a:cubicBezTo>
                    <a:pt x="28" y="103"/>
                    <a:pt x="28" y="103"/>
                    <a:pt x="28" y="103"/>
                  </a:cubicBezTo>
                  <a:lnTo>
                    <a:pt x="28" y="104"/>
                  </a:lnTo>
                  <a:close/>
                  <a:moveTo>
                    <a:pt x="19" y="199"/>
                  </a:moveTo>
                  <a:cubicBezTo>
                    <a:pt x="21" y="200"/>
                    <a:pt x="25" y="197"/>
                    <a:pt x="27" y="199"/>
                  </a:cubicBezTo>
                  <a:cubicBezTo>
                    <a:pt x="30" y="196"/>
                    <a:pt x="24" y="199"/>
                    <a:pt x="24" y="197"/>
                  </a:cubicBezTo>
                  <a:cubicBezTo>
                    <a:pt x="23" y="198"/>
                    <a:pt x="20" y="199"/>
                    <a:pt x="19" y="199"/>
                  </a:cubicBezTo>
                  <a:close/>
                  <a:moveTo>
                    <a:pt x="20" y="161"/>
                  </a:moveTo>
                  <a:cubicBezTo>
                    <a:pt x="20" y="161"/>
                    <a:pt x="19" y="161"/>
                    <a:pt x="19" y="161"/>
                  </a:cubicBezTo>
                  <a:cubicBezTo>
                    <a:pt x="19" y="161"/>
                    <a:pt x="20" y="161"/>
                    <a:pt x="20" y="161"/>
                  </a:cubicBezTo>
                  <a:close/>
                  <a:moveTo>
                    <a:pt x="79" y="9"/>
                  </a:moveTo>
                  <a:cubicBezTo>
                    <a:pt x="79" y="9"/>
                    <a:pt x="78" y="9"/>
                    <a:pt x="78" y="8"/>
                  </a:cubicBezTo>
                  <a:cubicBezTo>
                    <a:pt x="78" y="9"/>
                    <a:pt x="78" y="9"/>
                    <a:pt x="79" y="9"/>
                  </a:cubicBezTo>
                  <a:close/>
                  <a:moveTo>
                    <a:pt x="22" y="190"/>
                  </a:moveTo>
                  <a:cubicBezTo>
                    <a:pt x="26" y="192"/>
                    <a:pt x="26" y="192"/>
                    <a:pt x="26" y="192"/>
                  </a:cubicBezTo>
                  <a:cubicBezTo>
                    <a:pt x="24" y="191"/>
                    <a:pt x="24" y="187"/>
                    <a:pt x="20" y="187"/>
                  </a:cubicBezTo>
                  <a:cubicBezTo>
                    <a:pt x="19" y="188"/>
                    <a:pt x="20" y="190"/>
                    <a:pt x="22" y="190"/>
                  </a:cubicBezTo>
                  <a:close/>
                  <a:moveTo>
                    <a:pt x="21" y="154"/>
                  </a:moveTo>
                  <a:cubicBezTo>
                    <a:pt x="20" y="154"/>
                    <a:pt x="20" y="154"/>
                    <a:pt x="20" y="154"/>
                  </a:cubicBezTo>
                  <a:cubicBezTo>
                    <a:pt x="21" y="154"/>
                    <a:pt x="21" y="154"/>
                    <a:pt x="21" y="154"/>
                  </a:cubicBezTo>
                  <a:close/>
                  <a:moveTo>
                    <a:pt x="31" y="111"/>
                  </a:moveTo>
                  <a:cubicBezTo>
                    <a:pt x="31" y="110"/>
                    <a:pt x="31" y="110"/>
                    <a:pt x="31" y="110"/>
                  </a:cubicBezTo>
                  <a:cubicBezTo>
                    <a:pt x="31" y="110"/>
                    <a:pt x="31" y="110"/>
                    <a:pt x="31" y="111"/>
                  </a:cubicBezTo>
                  <a:close/>
                  <a:moveTo>
                    <a:pt x="11" y="88"/>
                  </a:moveTo>
                  <a:cubicBezTo>
                    <a:pt x="11" y="88"/>
                    <a:pt x="11" y="88"/>
                    <a:pt x="11" y="88"/>
                  </a:cubicBezTo>
                  <a:cubicBezTo>
                    <a:pt x="11" y="88"/>
                    <a:pt x="11" y="88"/>
                    <a:pt x="11" y="88"/>
                  </a:cubicBezTo>
                  <a:close/>
                  <a:moveTo>
                    <a:pt x="23" y="105"/>
                  </a:moveTo>
                  <a:cubicBezTo>
                    <a:pt x="24" y="106"/>
                    <a:pt x="24" y="106"/>
                    <a:pt x="24" y="106"/>
                  </a:cubicBezTo>
                  <a:cubicBezTo>
                    <a:pt x="23" y="105"/>
                    <a:pt x="23" y="105"/>
                    <a:pt x="23" y="105"/>
                  </a:cubicBezTo>
                  <a:close/>
                  <a:moveTo>
                    <a:pt x="19" y="162"/>
                  </a:moveTo>
                  <a:cubicBezTo>
                    <a:pt x="19" y="163"/>
                    <a:pt x="22" y="164"/>
                    <a:pt x="23" y="164"/>
                  </a:cubicBezTo>
                  <a:cubicBezTo>
                    <a:pt x="23" y="162"/>
                    <a:pt x="23" y="162"/>
                    <a:pt x="23" y="162"/>
                  </a:cubicBezTo>
                  <a:cubicBezTo>
                    <a:pt x="20" y="162"/>
                    <a:pt x="23" y="162"/>
                    <a:pt x="22" y="164"/>
                  </a:cubicBezTo>
                  <a:lnTo>
                    <a:pt x="19" y="162"/>
                  </a:lnTo>
                  <a:close/>
                  <a:moveTo>
                    <a:pt x="54" y="75"/>
                  </a:moveTo>
                  <a:cubicBezTo>
                    <a:pt x="53" y="74"/>
                    <a:pt x="53" y="74"/>
                    <a:pt x="53" y="74"/>
                  </a:cubicBezTo>
                  <a:cubicBezTo>
                    <a:pt x="53" y="74"/>
                    <a:pt x="53" y="74"/>
                    <a:pt x="54" y="75"/>
                  </a:cubicBezTo>
                  <a:close/>
                  <a:moveTo>
                    <a:pt x="102" y="46"/>
                  </a:moveTo>
                  <a:cubicBezTo>
                    <a:pt x="102" y="46"/>
                    <a:pt x="102" y="46"/>
                    <a:pt x="102" y="46"/>
                  </a:cubicBezTo>
                  <a:cubicBezTo>
                    <a:pt x="102" y="46"/>
                    <a:pt x="102" y="46"/>
                    <a:pt x="102" y="46"/>
                  </a:cubicBezTo>
                  <a:close/>
                  <a:moveTo>
                    <a:pt x="17" y="83"/>
                  </a:moveTo>
                  <a:cubicBezTo>
                    <a:pt x="20" y="82"/>
                    <a:pt x="20" y="86"/>
                    <a:pt x="22" y="83"/>
                  </a:cubicBezTo>
                  <a:cubicBezTo>
                    <a:pt x="24" y="83"/>
                    <a:pt x="26" y="84"/>
                    <a:pt x="25" y="86"/>
                  </a:cubicBezTo>
                  <a:cubicBezTo>
                    <a:pt x="23" y="85"/>
                    <a:pt x="24" y="84"/>
                    <a:pt x="22" y="85"/>
                  </a:cubicBezTo>
                  <a:cubicBezTo>
                    <a:pt x="24" y="86"/>
                    <a:pt x="22" y="86"/>
                    <a:pt x="25" y="86"/>
                  </a:cubicBezTo>
                  <a:cubicBezTo>
                    <a:pt x="27" y="88"/>
                    <a:pt x="29" y="88"/>
                    <a:pt x="31" y="89"/>
                  </a:cubicBezTo>
                  <a:cubicBezTo>
                    <a:pt x="30" y="87"/>
                    <a:pt x="34" y="84"/>
                    <a:pt x="30" y="81"/>
                  </a:cubicBezTo>
                  <a:cubicBezTo>
                    <a:pt x="27" y="80"/>
                    <a:pt x="22" y="80"/>
                    <a:pt x="16" y="80"/>
                  </a:cubicBezTo>
                  <a:cubicBezTo>
                    <a:pt x="15" y="80"/>
                    <a:pt x="14" y="83"/>
                    <a:pt x="17" y="83"/>
                  </a:cubicBezTo>
                  <a:close/>
                  <a:moveTo>
                    <a:pt x="32" y="90"/>
                  </a:moveTo>
                  <a:cubicBezTo>
                    <a:pt x="32" y="90"/>
                    <a:pt x="32" y="89"/>
                    <a:pt x="31" y="89"/>
                  </a:cubicBezTo>
                  <a:cubicBezTo>
                    <a:pt x="31" y="89"/>
                    <a:pt x="32" y="90"/>
                    <a:pt x="32" y="90"/>
                  </a:cubicBezTo>
                  <a:close/>
                  <a:moveTo>
                    <a:pt x="111" y="27"/>
                  </a:moveTo>
                  <a:cubicBezTo>
                    <a:pt x="112" y="26"/>
                    <a:pt x="112" y="26"/>
                    <a:pt x="112" y="26"/>
                  </a:cubicBezTo>
                  <a:cubicBezTo>
                    <a:pt x="111" y="26"/>
                    <a:pt x="111" y="26"/>
                    <a:pt x="111" y="27"/>
                  </a:cubicBezTo>
                  <a:close/>
                  <a:moveTo>
                    <a:pt x="105" y="53"/>
                  </a:moveTo>
                  <a:cubicBezTo>
                    <a:pt x="105" y="53"/>
                    <a:pt x="105" y="53"/>
                    <a:pt x="105" y="54"/>
                  </a:cubicBezTo>
                  <a:cubicBezTo>
                    <a:pt x="106" y="54"/>
                    <a:pt x="106" y="53"/>
                    <a:pt x="105" y="53"/>
                  </a:cubicBezTo>
                  <a:close/>
                  <a:moveTo>
                    <a:pt x="103" y="47"/>
                  </a:moveTo>
                  <a:cubicBezTo>
                    <a:pt x="101" y="47"/>
                    <a:pt x="101" y="47"/>
                    <a:pt x="101" y="47"/>
                  </a:cubicBezTo>
                  <a:cubicBezTo>
                    <a:pt x="105" y="49"/>
                    <a:pt x="105" y="49"/>
                    <a:pt x="105" y="49"/>
                  </a:cubicBezTo>
                  <a:cubicBezTo>
                    <a:pt x="105" y="46"/>
                    <a:pt x="105" y="46"/>
                    <a:pt x="105" y="46"/>
                  </a:cubicBezTo>
                  <a:cubicBezTo>
                    <a:pt x="102" y="46"/>
                    <a:pt x="102" y="46"/>
                    <a:pt x="102" y="46"/>
                  </a:cubicBezTo>
                  <a:cubicBezTo>
                    <a:pt x="103" y="46"/>
                    <a:pt x="104" y="47"/>
                    <a:pt x="103" y="47"/>
                  </a:cubicBezTo>
                  <a:close/>
                  <a:moveTo>
                    <a:pt x="78" y="7"/>
                  </a:moveTo>
                  <a:cubicBezTo>
                    <a:pt x="77" y="6"/>
                    <a:pt x="77" y="6"/>
                    <a:pt x="77" y="6"/>
                  </a:cubicBezTo>
                  <a:cubicBezTo>
                    <a:pt x="77" y="6"/>
                    <a:pt x="78" y="7"/>
                    <a:pt x="78" y="7"/>
                  </a:cubicBezTo>
                  <a:close/>
                  <a:moveTo>
                    <a:pt x="106" y="46"/>
                  </a:moveTo>
                  <a:cubicBezTo>
                    <a:pt x="106" y="43"/>
                    <a:pt x="106" y="40"/>
                    <a:pt x="107" y="37"/>
                  </a:cubicBezTo>
                  <a:cubicBezTo>
                    <a:pt x="106" y="40"/>
                    <a:pt x="106" y="42"/>
                    <a:pt x="106" y="46"/>
                  </a:cubicBezTo>
                  <a:close/>
                  <a:moveTo>
                    <a:pt x="11" y="85"/>
                  </a:moveTo>
                  <a:cubicBezTo>
                    <a:pt x="11" y="86"/>
                    <a:pt x="11" y="86"/>
                    <a:pt x="11" y="86"/>
                  </a:cubicBezTo>
                  <a:cubicBezTo>
                    <a:pt x="13" y="87"/>
                    <a:pt x="11" y="86"/>
                    <a:pt x="11" y="85"/>
                  </a:cubicBezTo>
                  <a:close/>
                  <a:moveTo>
                    <a:pt x="30" y="197"/>
                  </a:moveTo>
                  <a:cubicBezTo>
                    <a:pt x="30" y="197"/>
                    <a:pt x="31" y="197"/>
                    <a:pt x="31" y="196"/>
                  </a:cubicBezTo>
                  <a:cubicBezTo>
                    <a:pt x="31" y="196"/>
                    <a:pt x="31" y="196"/>
                    <a:pt x="30" y="197"/>
                  </a:cubicBezTo>
                  <a:close/>
                  <a:moveTo>
                    <a:pt x="78" y="4"/>
                  </a:moveTo>
                  <a:cubicBezTo>
                    <a:pt x="78" y="4"/>
                    <a:pt x="78" y="4"/>
                    <a:pt x="78" y="4"/>
                  </a:cubicBezTo>
                  <a:cubicBezTo>
                    <a:pt x="78" y="3"/>
                    <a:pt x="78" y="3"/>
                    <a:pt x="78" y="3"/>
                  </a:cubicBezTo>
                  <a:cubicBezTo>
                    <a:pt x="77" y="3"/>
                    <a:pt x="76" y="5"/>
                    <a:pt x="77" y="6"/>
                  </a:cubicBezTo>
                  <a:cubicBezTo>
                    <a:pt x="76" y="5"/>
                    <a:pt x="79" y="5"/>
                    <a:pt x="78" y="4"/>
                  </a:cubicBezTo>
                  <a:close/>
                  <a:moveTo>
                    <a:pt x="56" y="73"/>
                  </a:moveTo>
                  <a:cubicBezTo>
                    <a:pt x="56" y="74"/>
                    <a:pt x="56" y="74"/>
                    <a:pt x="56" y="74"/>
                  </a:cubicBezTo>
                  <a:cubicBezTo>
                    <a:pt x="56" y="74"/>
                    <a:pt x="56" y="74"/>
                    <a:pt x="56" y="73"/>
                  </a:cubicBezTo>
                  <a:close/>
                  <a:moveTo>
                    <a:pt x="29" y="97"/>
                  </a:moveTo>
                  <a:cubicBezTo>
                    <a:pt x="28" y="95"/>
                    <a:pt x="28" y="95"/>
                    <a:pt x="28" y="95"/>
                  </a:cubicBezTo>
                  <a:cubicBezTo>
                    <a:pt x="28" y="96"/>
                    <a:pt x="28" y="96"/>
                    <a:pt x="28" y="96"/>
                  </a:cubicBezTo>
                  <a:cubicBezTo>
                    <a:pt x="29" y="97"/>
                    <a:pt x="29" y="97"/>
                    <a:pt x="29" y="97"/>
                  </a:cubicBezTo>
                  <a:close/>
                  <a:moveTo>
                    <a:pt x="11" y="228"/>
                  </a:moveTo>
                  <a:cubicBezTo>
                    <a:pt x="11" y="228"/>
                    <a:pt x="11" y="228"/>
                    <a:pt x="11" y="228"/>
                  </a:cubicBezTo>
                  <a:cubicBezTo>
                    <a:pt x="11" y="228"/>
                    <a:pt x="11" y="228"/>
                    <a:pt x="11" y="228"/>
                  </a:cubicBezTo>
                  <a:close/>
                  <a:moveTo>
                    <a:pt x="20" y="302"/>
                  </a:moveTo>
                  <a:cubicBezTo>
                    <a:pt x="20" y="302"/>
                    <a:pt x="19" y="301"/>
                    <a:pt x="19" y="301"/>
                  </a:cubicBezTo>
                  <a:cubicBezTo>
                    <a:pt x="19" y="301"/>
                    <a:pt x="20" y="302"/>
                    <a:pt x="20" y="302"/>
                  </a:cubicBezTo>
                  <a:close/>
                  <a:moveTo>
                    <a:pt x="11" y="226"/>
                  </a:moveTo>
                  <a:cubicBezTo>
                    <a:pt x="11" y="226"/>
                    <a:pt x="11" y="227"/>
                    <a:pt x="11" y="227"/>
                  </a:cubicBezTo>
                  <a:cubicBezTo>
                    <a:pt x="13" y="227"/>
                    <a:pt x="11" y="226"/>
                    <a:pt x="11" y="226"/>
                  </a:cubicBezTo>
                  <a:close/>
                  <a:moveTo>
                    <a:pt x="24" y="247"/>
                  </a:moveTo>
                  <a:cubicBezTo>
                    <a:pt x="23" y="246"/>
                    <a:pt x="23" y="246"/>
                    <a:pt x="23" y="246"/>
                  </a:cubicBezTo>
                  <a:cubicBezTo>
                    <a:pt x="23" y="246"/>
                    <a:pt x="23" y="246"/>
                    <a:pt x="23" y="246"/>
                  </a:cubicBezTo>
                  <a:lnTo>
                    <a:pt x="24" y="247"/>
                  </a:lnTo>
                  <a:close/>
                  <a:moveTo>
                    <a:pt x="11" y="328"/>
                  </a:moveTo>
                  <a:cubicBezTo>
                    <a:pt x="11" y="328"/>
                    <a:pt x="11" y="328"/>
                    <a:pt x="11" y="328"/>
                  </a:cubicBezTo>
                  <a:cubicBezTo>
                    <a:pt x="11" y="328"/>
                    <a:pt x="11" y="328"/>
                    <a:pt x="11" y="328"/>
                  </a:cubicBezTo>
                  <a:close/>
                  <a:moveTo>
                    <a:pt x="11" y="325"/>
                  </a:moveTo>
                  <a:cubicBezTo>
                    <a:pt x="11" y="326"/>
                    <a:pt x="11" y="326"/>
                    <a:pt x="11" y="326"/>
                  </a:cubicBezTo>
                  <a:cubicBezTo>
                    <a:pt x="13" y="326"/>
                    <a:pt x="11" y="326"/>
                    <a:pt x="11" y="325"/>
                  </a:cubicBezTo>
                  <a:close/>
                  <a:moveTo>
                    <a:pt x="29" y="191"/>
                  </a:moveTo>
                  <a:cubicBezTo>
                    <a:pt x="29" y="191"/>
                    <a:pt x="28" y="191"/>
                    <a:pt x="28" y="191"/>
                  </a:cubicBezTo>
                  <a:cubicBezTo>
                    <a:pt x="29" y="191"/>
                    <a:pt x="29" y="191"/>
                    <a:pt x="29" y="191"/>
                  </a:cubicBezTo>
                  <a:close/>
                  <a:moveTo>
                    <a:pt x="206" y="294"/>
                  </a:moveTo>
                  <a:cubicBezTo>
                    <a:pt x="206" y="294"/>
                    <a:pt x="206" y="295"/>
                    <a:pt x="205" y="295"/>
                  </a:cubicBezTo>
                  <a:cubicBezTo>
                    <a:pt x="207" y="295"/>
                    <a:pt x="206" y="294"/>
                    <a:pt x="206" y="294"/>
                  </a:cubicBezTo>
                  <a:close/>
                  <a:moveTo>
                    <a:pt x="198" y="375"/>
                  </a:moveTo>
                  <a:cubicBezTo>
                    <a:pt x="198" y="375"/>
                    <a:pt x="198" y="376"/>
                    <a:pt x="199" y="376"/>
                  </a:cubicBezTo>
                  <a:cubicBezTo>
                    <a:pt x="201" y="376"/>
                    <a:pt x="199" y="375"/>
                    <a:pt x="198" y="375"/>
                  </a:cubicBezTo>
                  <a:close/>
                  <a:moveTo>
                    <a:pt x="205" y="296"/>
                  </a:moveTo>
                  <a:cubicBezTo>
                    <a:pt x="204" y="298"/>
                    <a:pt x="203" y="299"/>
                    <a:pt x="201" y="299"/>
                  </a:cubicBezTo>
                  <a:cubicBezTo>
                    <a:pt x="201" y="300"/>
                    <a:pt x="204" y="300"/>
                    <a:pt x="205" y="301"/>
                  </a:cubicBezTo>
                  <a:cubicBezTo>
                    <a:pt x="205" y="299"/>
                    <a:pt x="206" y="299"/>
                    <a:pt x="205" y="296"/>
                  </a:cubicBezTo>
                  <a:close/>
                  <a:moveTo>
                    <a:pt x="192" y="334"/>
                  </a:moveTo>
                  <a:cubicBezTo>
                    <a:pt x="193" y="334"/>
                    <a:pt x="193" y="334"/>
                    <a:pt x="193" y="334"/>
                  </a:cubicBezTo>
                  <a:cubicBezTo>
                    <a:pt x="193" y="334"/>
                    <a:pt x="192" y="334"/>
                    <a:pt x="192" y="334"/>
                  </a:cubicBezTo>
                  <a:close/>
                  <a:moveTo>
                    <a:pt x="205" y="269"/>
                  </a:moveTo>
                  <a:cubicBezTo>
                    <a:pt x="205" y="269"/>
                    <a:pt x="205" y="269"/>
                    <a:pt x="205" y="269"/>
                  </a:cubicBezTo>
                  <a:cubicBezTo>
                    <a:pt x="205" y="269"/>
                    <a:pt x="205" y="269"/>
                    <a:pt x="205" y="269"/>
                  </a:cubicBezTo>
                  <a:close/>
                  <a:moveTo>
                    <a:pt x="199" y="266"/>
                  </a:moveTo>
                  <a:cubicBezTo>
                    <a:pt x="199" y="266"/>
                    <a:pt x="199" y="266"/>
                    <a:pt x="199" y="266"/>
                  </a:cubicBezTo>
                  <a:cubicBezTo>
                    <a:pt x="199" y="266"/>
                    <a:pt x="199" y="266"/>
                    <a:pt x="199" y="266"/>
                  </a:cubicBezTo>
                  <a:close/>
                  <a:moveTo>
                    <a:pt x="203" y="269"/>
                  </a:moveTo>
                  <a:cubicBezTo>
                    <a:pt x="205" y="270"/>
                    <a:pt x="205" y="270"/>
                    <a:pt x="205" y="270"/>
                  </a:cubicBezTo>
                  <a:cubicBezTo>
                    <a:pt x="205" y="269"/>
                    <a:pt x="205" y="269"/>
                    <a:pt x="205" y="269"/>
                  </a:cubicBezTo>
                  <a:cubicBezTo>
                    <a:pt x="205" y="269"/>
                    <a:pt x="202" y="269"/>
                    <a:pt x="203" y="269"/>
                  </a:cubicBezTo>
                  <a:close/>
                  <a:moveTo>
                    <a:pt x="203" y="302"/>
                  </a:moveTo>
                  <a:cubicBezTo>
                    <a:pt x="204" y="303"/>
                    <a:pt x="204" y="303"/>
                    <a:pt x="204" y="303"/>
                  </a:cubicBezTo>
                  <a:cubicBezTo>
                    <a:pt x="204" y="303"/>
                    <a:pt x="204" y="303"/>
                    <a:pt x="203" y="302"/>
                  </a:cubicBezTo>
                  <a:close/>
                  <a:moveTo>
                    <a:pt x="205" y="301"/>
                  </a:moveTo>
                  <a:cubicBezTo>
                    <a:pt x="205" y="302"/>
                    <a:pt x="205" y="302"/>
                    <a:pt x="205" y="302"/>
                  </a:cubicBezTo>
                  <a:cubicBezTo>
                    <a:pt x="205" y="301"/>
                    <a:pt x="205" y="301"/>
                    <a:pt x="205" y="301"/>
                  </a:cubicBezTo>
                  <a:close/>
                  <a:moveTo>
                    <a:pt x="203" y="302"/>
                  </a:moveTo>
                  <a:cubicBezTo>
                    <a:pt x="203" y="302"/>
                    <a:pt x="203" y="302"/>
                    <a:pt x="203" y="302"/>
                  </a:cubicBezTo>
                  <a:cubicBezTo>
                    <a:pt x="203" y="302"/>
                    <a:pt x="203" y="302"/>
                    <a:pt x="203" y="302"/>
                  </a:cubicBezTo>
                  <a:close/>
                  <a:moveTo>
                    <a:pt x="206" y="232"/>
                  </a:moveTo>
                  <a:cubicBezTo>
                    <a:pt x="206" y="232"/>
                    <a:pt x="206" y="233"/>
                    <a:pt x="205" y="233"/>
                  </a:cubicBezTo>
                  <a:cubicBezTo>
                    <a:pt x="207" y="233"/>
                    <a:pt x="206" y="232"/>
                    <a:pt x="206" y="232"/>
                  </a:cubicBezTo>
                  <a:close/>
                  <a:moveTo>
                    <a:pt x="192" y="114"/>
                  </a:moveTo>
                  <a:cubicBezTo>
                    <a:pt x="192" y="116"/>
                    <a:pt x="192" y="116"/>
                    <a:pt x="192" y="116"/>
                  </a:cubicBezTo>
                  <a:cubicBezTo>
                    <a:pt x="193" y="115"/>
                    <a:pt x="193" y="115"/>
                    <a:pt x="192" y="114"/>
                  </a:cubicBezTo>
                  <a:close/>
                  <a:moveTo>
                    <a:pt x="202" y="153"/>
                  </a:moveTo>
                  <a:cubicBezTo>
                    <a:pt x="201" y="153"/>
                    <a:pt x="200" y="153"/>
                    <a:pt x="199" y="153"/>
                  </a:cubicBezTo>
                  <a:cubicBezTo>
                    <a:pt x="199" y="154"/>
                    <a:pt x="199" y="154"/>
                    <a:pt x="199" y="154"/>
                  </a:cubicBezTo>
                  <a:cubicBezTo>
                    <a:pt x="200" y="154"/>
                    <a:pt x="201" y="154"/>
                    <a:pt x="202" y="153"/>
                  </a:cubicBezTo>
                  <a:close/>
                  <a:moveTo>
                    <a:pt x="196" y="154"/>
                  </a:moveTo>
                  <a:cubicBezTo>
                    <a:pt x="196" y="157"/>
                    <a:pt x="196" y="157"/>
                    <a:pt x="196" y="157"/>
                  </a:cubicBezTo>
                  <a:cubicBezTo>
                    <a:pt x="198" y="156"/>
                    <a:pt x="199" y="157"/>
                    <a:pt x="200" y="157"/>
                  </a:cubicBezTo>
                  <a:cubicBezTo>
                    <a:pt x="199" y="154"/>
                    <a:pt x="199" y="154"/>
                    <a:pt x="199" y="154"/>
                  </a:cubicBezTo>
                  <a:cubicBezTo>
                    <a:pt x="198" y="154"/>
                    <a:pt x="197" y="154"/>
                    <a:pt x="196" y="154"/>
                  </a:cubicBezTo>
                  <a:close/>
                  <a:moveTo>
                    <a:pt x="118" y="55"/>
                  </a:moveTo>
                  <a:cubicBezTo>
                    <a:pt x="117" y="55"/>
                    <a:pt x="117" y="54"/>
                    <a:pt x="116" y="54"/>
                  </a:cubicBezTo>
                  <a:cubicBezTo>
                    <a:pt x="117" y="55"/>
                    <a:pt x="117" y="55"/>
                    <a:pt x="118" y="55"/>
                  </a:cubicBezTo>
                  <a:close/>
                  <a:moveTo>
                    <a:pt x="205" y="239"/>
                  </a:moveTo>
                  <a:cubicBezTo>
                    <a:pt x="205" y="240"/>
                    <a:pt x="205" y="240"/>
                    <a:pt x="205" y="240"/>
                  </a:cubicBezTo>
                  <a:cubicBezTo>
                    <a:pt x="205" y="239"/>
                    <a:pt x="205" y="239"/>
                    <a:pt x="205" y="239"/>
                  </a:cubicBezTo>
                  <a:close/>
                  <a:moveTo>
                    <a:pt x="203" y="207"/>
                  </a:moveTo>
                  <a:cubicBezTo>
                    <a:pt x="205" y="208"/>
                    <a:pt x="205" y="208"/>
                    <a:pt x="205" y="208"/>
                  </a:cubicBezTo>
                  <a:cubicBezTo>
                    <a:pt x="205" y="207"/>
                    <a:pt x="205" y="207"/>
                    <a:pt x="205" y="207"/>
                  </a:cubicBezTo>
                  <a:cubicBezTo>
                    <a:pt x="205" y="207"/>
                    <a:pt x="202" y="207"/>
                    <a:pt x="203" y="207"/>
                  </a:cubicBezTo>
                  <a:close/>
                  <a:moveTo>
                    <a:pt x="109" y="51"/>
                  </a:moveTo>
                  <a:cubicBezTo>
                    <a:pt x="110" y="52"/>
                    <a:pt x="111" y="54"/>
                    <a:pt x="113" y="53"/>
                  </a:cubicBezTo>
                  <a:cubicBezTo>
                    <a:pt x="112" y="53"/>
                    <a:pt x="113" y="52"/>
                    <a:pt x="110" y="52"/>
                  </a:cubicBezTo>
                  <a:cubicBezTo>
                    <a:pt x="111" y="52"/>
                    <a:pt x="111" y="52"/>
                    <a:pt x="111" y="52"/>
                  </a:cubicBezTo>
                  <a:lnTo>
                    <a:pt x="109" y="51"/>
                  </a:lnTo>
                  <a:close/>
                  <a:moveTo>
                    <a:pt x="203" y="240"/>
                  </a:moveTo>
                  <a:cubicBezTo>
                    <a:pt x="203" y="240"/>
                    <a:pt x="203" y="240"/>
                    <a:pt x="203" y="240"/>
                  </a:cubicBezTo>
                  <a:cubicBezTo>
                    <a:pt x="203" y="241"/>
                    <a:pt x="203" y="241"/>
                    <a:pt x="203" y="241"/>
                  </a:cubicBezTo>
                  <a:lnTo>
                    <a:pt x="203" y="240"/>
                  </a:lnTo>
                  <a:close/>
                  <a:moveTo>
                    <a:pt x="197" y="201"/>
                  </a:moveTo>
                  <a:cubicBezTo>
                    <a:pt x="198" y="203"/>
                    <a:pt x="198" y="203"/>
                    <a:pt x="198" y="203"/>
                  </a:cubicBezTo>
                  <a:cubicBezTo>
                    <a:pt x="198" y="201"/>
                    <a:pt x="198" y="201"/>
                    <a:pt x="198" y="201"/>
                  </a:cubicBezTo>
                  <a:lnTo>
                    <a:pt x="197" y="201"/>
                  </a:lnTo>
                  <a:close/>
                  <a:moveTo>
                    <a:pt x="200" y="218"/>
                  </a:moveTo>
                  <a:cubicBezTo>
                    <a:pt x="200" y="217"/>
                    <a:pt x="200" y="217"/>
                    <a:pt x="200" y="217"/>
                  </a:cubicBezTo>
                  <a:cubicBezTo>
                    <a:pt x="200" y="217"/>
                    <a:pt x="200" y="218"/>
                    <a:pt x="200" y="218"/>
                  </a:cubicBezTo>
                  <a:close/>
                  <a:moveTo>
                    <a:pt x="156" y="84"/>
                  </a:moveTo>
                  <a:cubicBezTo>
                    <a:pt x="155" y="84"/>
                    <a:pt x="155" y="84"/>
                    <a:pt x="155" y="84"/>
                  </a:cubicBezTo>
                  <a:cubicBezTo>
                    <a:pt x="155" y="84"/>
                    <a:pt x="156" y="85"/>
                    <a:pt x="156" y="84"/>
                  </a:cubicBezTo>
                  <a:close/>
                  <a:moveTo>
                    <a:pt x="205" y="207"/>
                  </a:moveTo>
                  <a:cubicBezTo>
                    <a:pt x="205" y="207"/>
                    <a:pt x="205" y="207"/>
                    <a:pt x="205" y="207"/>
                  </a:cubicBezTo>
                  <a:cubicBezTo>
                    <a:pt x="205" y="207"/>
                    <a:pt x="205" y="207"/>
                    <a:pt x="205" y="207"/>
                  </a:cubicBezTo>
                  <a:close/>
                  <a:moveTo>
                    <a:pt x="202" y="193"/>
                  </a:moveTo>
                  <a:cubicBezTo>
                    <a:pt x="203" y="194"/>
                    <a:pt x="203" y="194"/>
                    <a:pt x="203" y="194"/>
                  </a:cubicBezTo>
                  <a:cubicBezTo>
                    <a:pt x="204" y="194"/>
                    <a:pt x="204" y="194"/>
                    <a:pt x="204" y="194"/>
                  </a:cubicBezTo>
                  <a:cubicBezTo>
                    <a:pt x="202" y="193"/>
                    <a:pt x="202" y="193"/>
                    <a:pt x="202" y="193"/>
                  </a:cubicBezTo>
                  <a:close/>
                  <a:moveTo>
                    <a:pt x="56" y="48"/>
                  </a:moveTo>
                  <a:cubicBezTo>
                    <a:pt x="56" y="48"/>
                    <a:pt x="55" y="48"/>
                    <a:pt x="55" y="48"/>
                  </a:cubicBezTo>
                  <a:cubicBezTo>
                    <a:pt x="55" y="49"/>
                    <a:pt x="56" y="49"/>
                    <a:pt x="56" y="48"/>
                  </a:cubicBezTo>
                  <a:close/>
                  <a:moveTo>
                    <a:pt x="105" y="60"/>
                  </a:moveTo>
                  <a:cubicBezTo>
                    <a:pt x="107" y="62"/>
                    <a:pt x="108" y="65"/>
                    <a:pt x="111" y="69"/>
                  </a:cubicBezTo>
                  <a:cubicBezTo>
                    <a:pt x="109" y="66"/>
                    <a:pt x="108" y="63"/>
                    <a:pt x="105" y="60"/>
                  </a:cubicBezTo>
                  <a:close/>
                  <a:moveTo>
                    <a:pt x="48" y="45"/>
                  </a:moveTo>
                  <a:cubicBezTo>
                    <a:pt x="49" y="45"/>
                    <a:pt x="50" y="47"/>
                    <a:pt x="52" y="47"/>
                  </a:cubicBezTo>
                  <a:cubicBezTo>
                    <a:pt x="50" y="47"/>
                    <a:pt x="51" y="45"/>
                    <a:pt x="49" y="45"/>
                  </a:cubicBezTo>
                  <a:cubicBezTo>
                    <a:pt x="50" y="45"/>
                    <a:pt x="50" y="45"/>
                    <a:pt x="50" y="45"/>
                  </a:cubicBezTo>
                  <a:lnTo>
                    <a:pt x="48" y="45"/>
                  </a:lnTo>
                  <a:close/>
                  <a:moveTo>
                    <a:pt x="198" y="529"/>
                  </a:moveTo>
                  <a:cubicBezTo>
                    <a:pt x="198" y="530"/>
                    <a:pt x="199" y="530"/>
                    <a:pt x="199" y="530"/>
                  </a:cubicBezTo>
                  <a:cubicBezTo>
                    <a:pt x="199" y="530"/>
                    <a:pt x="199" y="530"/>
                    <a:pt x="198" y="529"/>
                  </a:cubicBezTo>
                  <a:close/>
                  <a:moveTo>
                    <a:pt x="198" y="552"/>
                  </a:moveTo>
                  <a:cubicBezTo>
                    <a:pt x="198" y="553"/>
                    <a:pt x="199" y="551"/>
                    <a:pt x="198" y="552"/>
                  </a:cubicBezTo>
                  <a:close/>
                  <a:moveTo>
                    <a:pt x="11" y="270"/>
                  </a:moveTo>
                  <a:cubicBezTo>
                    <a:pt x="11" y="270"/>
                    <a:pt x="11" y="270"/>
                    <a:pt x="11" y="271"/>
                  </a:cubicBezTo>
                  <a:cubicBezTo>
                    <a:pt x="13" y="271"/>
                    <a:pt x="11" y="270"/>
                    <a:pt x="11" y="270"/>
                  </a:cubicBezTo>
                  <a:close/>
                  <a:moveTo>
                    <a:pt x="11" y="272"/>
                  </a:moveTo>
                  <a:cubicBezTo>
                    <a:pt x="11" y="272"/>
                    <a:pt x="11" y="272"/>
                    <a:pt x="11" y="272"/>
                  </a:cubicBezTo>
                  <a:cubicBezTo>
                    <a:pt x="11" y="272"/>
                    <a:pt x="11" y="272"/>
                    <a:pt x="11" y="272"/>
                  </a:cubicBezTo>
                  <a:close/>
                  <a:moveTo>
                    <a:pt x="14" y="580"/>
                  </a:moveTo>
                  <a:cubicBezTo>
                    <a:pt x="16" y="580"/>
                    <a:pt x="16" y="580"/>
                    <a:pt x="16" y="580"/>
                  </a:cubicBezTo>
                  <a:cubicBezTo>
                    <a:pt x="15" y="579"/>
                    <a:pt x="15" y="579"/>
                    <a:pt x="15" y="579"/>
                  </a:cubicBezTo>
                  <a:lnTo>
                    <a:pt x="14" y="580"/>
                  </a:lnTo>
                  <a:close/>
                  <a:moveTo>
                    <a:pt x="22" y="580"/>
                  </a:moveTo>
                  <a:cubicBezTo>
                    <a:pt x="21" y="579"/>
                    <a:pt x="21" y="579"/>
                    <a:pt x="21" y="579"/>
                  </a:cubicBezTo>
                  <a:cubicBezTo>
                    <a:pt x="21" y="580"/>
                    <a:pt x="21" y="580"/>
                    <a:pt x="21" y="580"/>
                  </a:cubicBezTo>
                  <a:lnTo>
                    <a:pt x="22" y="580"/>
                  </a:lnTo>
                  <a:close/>
                  <a:moveTo>
                    <a:pt x="11" y="410"/>
                  </a:moveTo>
                  <a:cubicBezTo>
                    <a:pt x="11" y="411"/>
                    <a:pt x="11" y="411"/>
                    <a:pt x="11" y="412"/>
                  </a:cubicBezTo>
                  <a:cubicBezTo>
                    <a:pt x="13" y="412"/>
                    <a:pt x="11" y="411"/>
                    <a:pt x="11" y="410"/>
                  </a:cubicBezTo>
                  <a:close/>
                  <a:moveTo>
                    <a:pt x="22" y="679"/>
                  </a:moveTo>
                  <a:cubicBezTo>
                    <a:pt x="21" y="678"/>
                    <a:pt x="21" y="678"/>
                    <a:pt x="21" y="678"/>
                  </a:cubicBezTo>
                  <a:cubicBezTo>
                    <a:pt x="21" y="679"/>
                    <a:pt x="21" y="679"/>
                    <a:pt x="21" y="679"/>
                  </a:cubicBezTo>
                  <a:lnTo>
                    <a:pt x="22" y="679"/>
                  </a:lnTo>
                  <a:close/>
                  <a:moveTo>
                    <a:pt x="21" y="578"/>
                  </a:moveTo>
                  <a:cubicBezTo>
                    <a:pt x="20" y="578"/>
                    <a:pt x="20" y="578"/>
                    <a:pt x="20" y="578"/>
                  </a:cubicBezTo>
                  <a:cubicBezTo>
                    <a:pt x="21" y="578"/>
                    <a:pt x="21" y="578"/>
                    <a:pt x="21" y="578"/>
                  </a:cubicBezTo>
                  <a:close/>
                  <a:moveTo>
                    <a:pt x="30" y="722"/>
                  </a:moveTo>
                  <a:cubicBezTo>
                    <a:pt x="30" y="722"/>
                    <a:pt x="30" y="722"/>
                    <a:pt x="30" y="722"/>
                  </a:cubicBezTo>
                  <a:cubicBezTo>
                    <a:pt x="31" y="722"/>
                    <a:pt x="31" y="722"/>
                    <a:pt x="31" y="722"/>
                  </a:cubicBezTo>
                  <a:lnTo>
                    <a:pt x="30" y="722"/>
                  </a:lnTo>
                  <a:close/>
                  <a:moveTo>
                    <a:pt x="17" y="646"/>
                  </a:moveTo>
                  <a:cubicBezTo>
                    <a:pt x="17" y="646"/>
                    <a:pt x="17" y="646"/>
                    <a:pt x="17" y="646"/>
                  </a:cubicBezTo>
                  <a:cubicBezTo>
                    <a:pt x="20" y="647"/>
                    <a:pt x="20" y="647"/>
                    <a:pt x="20" y="647"/>
                  </a:cubicBezTo>
                  <a:lnTo>
                    <a:pt x="17" y="646"/>
                  </a:lnTo>
                  <a:close/>
                  <a:moveTo>
                    <a:pt x="15" y="678"/>
                  </a:moveTo>
                  <a:cubicBezTo>
                    <a:pt x="14" y="679"/>
                    <a:pt x="14" y="679"/>
                    <a:pt x="14" y="679"/>
                  </a:cubicBezTo>
                  <a:cubicBezTo>
                    <a:pt x="16" y="680"/>
                    <a:pt x="16" y="680"/>
                    <a:pt x="16" y="680"/>
                  </a:cubicBezTo>
                  <a:lnTo>
                    <a:pt x="15" y="678"/>
                  </a:lnTo>
                  <a:close/>
                  <a:moveTo>
                    <a:pt x="203" y="454"/>
                  </a:moveTo>
                  <a:cubicBezTo>
                    <a:pt x="205" y="454"/>
                    <a:pt x="205" y="454"/>
                    <a:pt x="205" y="454"/>
                  </a:cubicBezTo>
                  <a:cubicBezTo>
                    <a:pt x="205" y="453"/>
                    <a:pt x="205" y="453"/>
                    <a:pt x="205" y="453"/>
                  </a:cubicBezTo>
                  <a:cubicBezTo>
                    <a:pt x="205" y="454"/>
                    <a:pt x="202" y="453"/>
                    <a:pt x="203" y="454"/>
                  </a:cubicBezTo>
                  <a:close/>
                  <a:moveTo>
                    <a:pt x="200" y="530"/>
                  </a:moveTo>
                  <a:cubicBezTo>
                    <a:pt x="200" y="530"/>
                    <a:pt x="200" y="529"/>
                    <a:pt x="200" y="529"/>
                  </a:cubicBezTo>
                  <a:cubicBezTo>
                    <a:pt x="200" y="530"/>
                    <a:pt x="200" y="530"/>
                    <a:pt x="200" y="530"/>
                  </a:cubicBezTo>
                  <a:close/>
                  <a:moveTo>
                    <a:pt x="205" y="453"/>
                  </a:moveTo>
                  <a:cubicBezTo>
                    <a:pt x="205" y="453"/>
                    <a:pt x="205" y="453"/>
                    <a:pt x="205" y="453"/>
                  </a:cubicBezTo>
                  <a:cubicBezTo>
                    <a:pt x="205" y="453"/>
                    <a:pt x="205" y="453"/>
                    <a:pt x="205" y="453"/>
                  </a:cubicBezTo>
                  <a:close/>
                  <a:moveTo>
                    <a:pt x="196" y="511"/>
                  </a:moveTo>
                  <a:cubicBezTo>
                    <a:pt x="197" y="513"/>
                    <a:pt x="197" y="513"/>
                    <a:pt x="197" y="513"/>
                  </a:cubicBezTo>
                  <a:cubicBezTo>
                    <a:pt x="198" y="513"/>
                    <a:pt x="198" y="513"/>
                    <a:pt x="198" y="513"/>
                  </a:cubicBezTo>
                  <a:cubicBezTo>
                    <a:pt x="196" y="511"/>
                    <a:pt x="196" y="511"/>
                    <a:pt x="196" y="511"/>
                  </a:cubicBezTo>
                  <a:close/>
                  <a:moveTo>
                    <a:pt x="206" y="416"/>
                  </a:moveTo>
                  <a:cubicBezTo>
                    <a:pt x="206" y="417"/>
                    <a:pt x="206" y="417"/>
                    <a:pt x="205" y="418"/>
                  </a:cubicBezTo>
                  <a:cubicBezTo>
                    <a:pt x="207" y="418"/>
                    <a:pt x="206" y="416"/>
                    <a:pt x="206" y="416"/>
                  </a:cubicBezTo>
                  <a:close/>
                  <a:moveTo>
                    <a:pt x="202" y="338"/>
                  </a:moveTo>
                  <a:cubicBezTo>
                    <a:pt x="201" y="338"/>
                    <a:pt x="200" y="337"/>
                    <a:pt x="199" y="337"/>
                  </a:cubicBezTo>
                  <a:cubicBezTo>
                    <a:pt x="199" y="339"/>
                    <a:pt x="199" y="339"/>
                    <a:pt x="199" y="339"/>
                  </a:cubicBezTo>
                  <a:cubicBezTo>
                    <a:pt x="200" y="339"/>
                    <a:pt x="201" y="339"/>
                    <a:pt x="202" y="338"/>
                  </a:cubicBezTo>
                  <a:close/>
                  <a:moveTo>
                    <a:pt x="205" y="391"/>
                  </a:moveTo>
                  <a:cubicBezTo>
                    <a:pt x="205" y="391"/>
                    <a:pt x="205" y="391"/>
                    <a:pt x="205" y="391"/>
                  </a:cubicBezTo>
                  <a:cubicBezTo>
                    <a:pt x="205" y="391"/>
                    <a:pt x="205" y="391"/>
                    <a:pt x="205" y="391"/>
                  </a:cubicBezTo>
                  <a:close/>
                  <a:moveTo>
                    <a:pt x="202" y="378"/>
                  </a:moveTo>
                  <a:cubicBezTo>
                    <a:pt x="203" y="379"/>
                    <a:pt x="203" y="379"/>
                    <a:pt x="203" y="379"/>
                  </a:cubicBezTo>
                  <a:cubicBezTo>
                    <a:pt x="204" y="379"/>
                    <a:pt x="204" y="379"/>
                    <a:pt x="204" y="379"/>
                  </a:cubicBezTo>
                  <a:cubicBezTo>
                    <a:pt x="202" y="377"/>
                    <a:pt x="202" y="377"/>
                    <a:pt x="202" y="377"/>
                  </a:cubicBezTo>
                  <a:lnTo>
                    <a:pt x="202" y="378"/>
                  </a:lnTo>
                  <a:close/>
                  <a:moveTo>
                    <a:pt x="205" y="424"/>
                  </a:moveTo>
                  <a:cubicBezTo>
                    <a:pt x="205" y="424"/>
                    <a:pt x="205" y="424"/>
                    <a:pt x="205" y="424"/>
                  </a:cubicBezTo>
                  <a:cubicBezTo>
                    <a:pt x="205" y="424"/>
                    <a:pt x="205" y="424"/>
                    <a:pt x="205" y="424"/>
                  </a:cubicBezTo>
                  <a:close/>
                  <a:moveTo>
                    <a:pt x="203" y="425"/>
                  </a:moveTo>
                  <a:cubicBezTo>
                    <a:pt x="203" y="425"/>
                    <a:pt x="203" y="425"/>
                    <a:pt x="203" y="425"/>
                  </a:cubicBezTo>
                  <a:cubicBezTo>
                    <a:pt x="203" y="425"/>
                    <a:pt x="203" y="425"/>
                    <a:pt x="203" y="425"/>
                  </a:cubicBezTo>
                  <a:close/>
                  <a:moveTo>
                    <a:pt x="203" y="392"/>
                  </a:moveTo>
                  <a:cubicBezTo>
                    <a:pt x="205" y="393"/>
                    <a:pt x="205" y="393"/>
                    <a:pt x="205" y="393"/>
                  </a:cubicBezTo>
                  <a:cubicBezTo>
                    <a:pt x="205" y="391"/>
                    <a:pt x="205" y="391"/>
                    <a:pt x="205" y="391"/>
                  </a:cubicBezTo>
                  <a:cubicBezTo>
                    <a:pt x="205" y="392"/>
                    <a:pt x="202" y="391"/>
                    <a:pt x="203" y="392"/>
                  </a:cubicBezTo>
                  <a:close/>
                  <a:moveTo>
                    <a:pt x="200" y="402"/>
                  </a:moveTo>
                  <a:cubicBezTo>
                    <a:pt x="200" y="402"/>
                    <a:pt x="200" y="402"/>
                    <a:pt x="200" y="402"/>
                  </a:cubicBezTo>
                  <a:cubicBezTo>
                    <a:pt x="200" y="402"/>
                    <a:pt x="200" y="402"/>
                    <a:pt x="200" y="402"/>
                  </a:cubicBezTo>
                  <a:close/>
                  <a:moveTo>
                    <a:pt x="197" y="386"/>
                  </a:moveTo>
                  <a:cubicBezTo>
                    <a:pt x="198" y="387"/>
                    <a:pt x="198" y="387"/>
                    <a:pt x="198" y="387"/>
                  </a:cubicBezTo>
                  <a:cubicBezTo>
                    <a:pt x="198" y="386"/>
                    <a:pt x="198" y="386"/>
                    <a:pt x="198" y="386"/>
                  </a:cubicBezTo>
                  <a:lnTo>
                    <a:pt x="197" y="386"/>
                  </a:lnTo>
                  <a:close/>
                  <a:moveTo>
                    <a:pt x="197" y="698"/>
                  </a:moveTo>
                  <a:cubicBezTo>
                    <a:pt x="199" y="698"/>
                    <a:pt x="199" y="698"/>
                    <a:pt x="199" y="698"/>
                  </a:cubicBezTo>
                  <a:cubicBezTo>
                    <a:pt x="199" y="697"/>
                    <a:pt x="198" y="698"/>
                    <a:pt x="197" y="698"/>
                  </a:cubicBezTo>
                  <a:close/>
                  <a:moveTo>
                    <a:pt x="196" y="697"/>
                  </a:moveTo>
                  <a:cubicBezTo>
                    <a:pt x="196" y="697"/>
                    <a:pt x="196" y="697"/>
                    <a:pt x="196" y="697"/>
                  </a:cubicBezTo>
                  <a:cubicBezTo>
                    <a:pt x="197" y="698"/>
                    <a:pt x="197" y="698"/>
                    <a:pt x="197" y="698"/>
                  </a:cubicBezTo>
                  <a:lnTo>
                    <a:pt x="196" y="697"/>
                  </a:lnTo>
                  <a:close/>
                  <a:moveTo>
                    <a:pt x="192" y="563"/>
                  </a:moveTo>
                  <a:cubicBezTo>
                    <a:pt x="191" y="563"/>
                    <a:pt x="191" y="563"/>
                    <a:pt x="190" y="563"/>
                  </a:cubicBezTo>
                  <a:cubicBezTo>
                    <a:pt x="191" y="563"/>
                    <a:pt x="191" y="563"/>
                    <a:pt x="192" y="563"/>
                  </a:cubicBezTo>
                  <a:close/>
                  <a:moveTo>
                    <a:pt x="152" y="815"/>
                  </a:moveTo>
                  <a:cubicBezTo>
                    <a:pt x="150" y="816"/>
                    <a:pt x="150" y="816"/>
                    <a:pt x="150" y="816"/>
                  </a:cubicBezTo>
                  <a:cubicBezTo>
                    <a:pt x="152" y="816"/>
                    <a:pt x="152" y="816"/>
                    <a:pt x="152" y="816"/>
                  </a:cubicBezTo>
                  <a:lnTo>
                    <a:pt x="152" y="815"/>
                  </a:lnTo>
                  <a:close/>
                  <a:moveTo>
                    <a:pt x="156" y="812"/>
                  </a:moveTo>
                  <a:cubicBezTo>
                    <a:pt x="156" y="811"/>
                    <a:pt x="156" y="811"/>
                    <a:pt x="156" y="811"/>
                  </a:cubicBezTo>
                  <a:cubicBezTo>
                    <a:pt x="156" y="811"/>
                    <a:pt x="156" y="811"/>
                    <a:pt x="156" y="812"/>
                  </a:cubicBezTo>
                  <a:close/>
                  <a:moveTo>
                    <a:pt x="188" y="788"/>
                  </a:moveTo>
                  <a:cubicBezTo>
                    <a:pt x="187" y="789"/>
                    <a:pt x="187" y="789"/>
                    <a:pt x="187" y="789"/>
                  </a:cubicBezTo>
                  <a:cubicBezTo>
                    <a:pt x="188" y="789"/>
                    <a:pt x="188" y="789"/>
                    <a:pt x="188" y="788"/>
                  </a:cubicBezTo>
                  <a:close/>
                  <a:moveTo>
                    <a:pt x="186" y="739"/>
                  </a:moveTo>
                  <a:cubicBezTo>
                    <a:pt x="186" y="740"/>
                    <a:pt x="186" y="740"/>
                    <a:pt x="186" y="740"/>
                  </a:cubicBezTo>
                  <a:cubicBezTo>
                    <a:pt x="187" y="740"/>
                    <a:pt x="187" y="740"/>
                    <a:pt x="186" y="739"/>
                  </a:cubicBezTo>
                  <a:close/>
                  <a:moveTo>
                    <a:pt x="155" y="819"/>
                  </a:moveTo>
                  <a:cubicBezTo>
                    <a:pt x="155" y="819"/>
                    <a:pt x="154" y="818"/>
                    <a:pt x="155" y="818"/>
                  </a:cubicBezTo>
                  <a:cubicBezTo>
                    <a:pt x="152" y="818"/>
                    <a:pt x="152" y="818"/>
                    <a:pt x="152" y="818"/>
                  </a:cubicBezTo>
                  <a:lnTo>
                    <a:pt x="155" y="819"/>
                  </a:lnTo>
                  <a:close/>
                  <a:moveTo>
                    <a:pt x="202" y="688"/>
                  </a:moveTo>
                  <a:cubicBezTo>
                    <a:pt x="202" y="687"/>
                    <a:pt x="202" y="687"/>
                    <a:pt x="202" y="686"/>
                  </a:cubicBezTo>
                  <a:cubicBezTo>
                    <a:pt x="201" y="687"/>
                    <a:pt x="198" y="688"/>
                    <a:pt x="202" y="688"/>
                  </a:cubicBezTo>
                  <a:close/>
                  <a:moveTo>
                    <a:pt x="24" y="812"/>
                  </a:moveTo>
                  <a:cubicBezTo>
                    <a:pt x="24" y="811"/>
                    <a:pt x="24" y="811"/>
                    <a:pt x="24" y="811"/>
                  </a:cubicBezTo>
                  <a:cubicBezTo>
                    <a:pt x="24" y="811"/>
                    <a:pt x="24" y="811"/>
                    <a:pt x="24" y="812"/>
                  </a:cubicBezTo>
                  <a:close/>
                  <a:moveTo>
                    <a:pt x="22" y="819"/>
                  </a:moveTo>
                  <a:cubicBezTo>
                    <a:pt x="22" y="819"/>
                    <a:pt x="22" y="818"/>
                    <a:pt x="23" y="818"/>
                  </a:cubicBezTo>
                  <a:cubicBezTo>
                    <a:pt x="19" y="818"/>
                    <a:pt x="19" y="818"/>
                    <a:pt x="19" y="818"/>
                  </a:cubicBezTo>
                  <a:lnTo>
                    <a:pt x="22" y="819"/>
                  </a:lnTo>
                  <a:close/>
                  <a:moveTo>
                    <a:pt x="19" y="815"/>
                  </a:moveTo>
                  <a:cubicBezTo>
                    <a:pt x="18" y="816"/>
                    <a:pt x="18" y="816"/>
                    <a:pt x="18" y="816"/>
                  </a:cubicBezTo>
                  <a:cubicBezTo>
                    <a:pt x="20" y="816"/>
                    <a:pt x="20" y="816"/>
                    <a:pt x="20" y="816"/>
                  </a:cubicBezTo>
                  <a:lnTo>
                    <a:pt x="19" y="815"/>
                  </a:lnTo>
                  <a:close/>
                  <a:moveTo>
                    <a:pt x="7" y="512"/>
                  </a:moveTo>
                  <a:cubicBezTo>
                    <a:pt x="6" y="511"/>
                    <a:pt x="6" y="511"/>
                    <a:pt x="6" y="511"/>
                  </a:cubicBezTo>
                  <a:cubicBezTo>
                    <a:pt x="6" y="511"/>
                    <a:pt x="7" y="511"/>
                    <a:pt x="7" y="512"/>
                  </a:cubicBezTo>
                  <a:close/>
                  <a:moveTo>
                    <a:pt x="13" y="551"/>
                  </a:moveTo>
                  <a:cubicBezTo>
                    <a:pt x="13" y="551"/>
                    <a:pt x="13" y="551"/>
                    <a:pt x="13" y="551"/>
                  </a:cubicBezTo>
                  <a:cubicBezTo>
                    <a:pt x="12" y="549"/>
                    <a:pt x="12" y="549"/>
                    <a:pt x="12" y="549"/>
                  </a:cubicBezTo>
                  <a:lnTo>
                    <a:pt x="13" y="551"/>
                  </a:lnTo>
                  <a:close/>
                  <a:moveTo>
                    <a:pt x="7" y="512"/>
                  </a:moveTo>
                  <a:cubicBezTo>
                    <a:pt x="8" y="512"/>
                    <a:pt x="8" y="512"/>
                    <a:pt x="8" y="512"/>
                  </a:cubicBezTo>
                  <a:cubicBezTo>
                    <a:pt x="7" y="512"/>
                    <a:pt x="7" y="512"/>
                    <a:pt x="7" y="512"/>
                  </a:cubicBezTo>
                  <a:close/>
                  <a:moveTo>
                    <a:pt x="13" y="478"/>
                  </a:moveTo>
                  <a:cubicBezTo>
                    <a:pt x="12" y="480"/>
                    <a:pt x="12" y="480"/>
                    <a:pt x="12" y="480"/>
                  </a:cubicBezTo>
                  <a:cubicBezTo>
                    <a:pt x="14" y="479"/>
                    <a:pt x="14" y="479"/>
                    <a:pt x="14" y="479"/>
                  </a:cubicBezTo>
                  <a:lnTo>
                    <a:pt x="13" y="478"/>
                  </a:lnTo>
                  <a:close/>
                  <a:moveTo>
                    <a:pt x="5" y="513"/>
                  </a:moveTo>
                  <a:cubicBezTo>
                    <a:pt x="5" y="512"/>
                    <a:pt x="5" y="512"/>
                    <a:pt x="5" y="512"/>
                  </a:cubicBezTo>
                  <a:cubicBezTo>
                    <a:pt x="5" y="513"/>
                    <a:pt x="5" y="513"/>
                    <a:pt x="5" y="513"/>
                  </a:cubicBezTo>
                  <a:close/>
                  <a:moveTo>
                    <a:pt x="7" y="545"/>
                  </a:moveTo>
                  <a:cubicBezTo>
                    <a:pt x="6" y="544"/>
                    <a:pt x="6" y="544"/>
                    <a:pt x="6" y="544"/>
                  </a:cubicBezTo>
                  <a:cubicBezTo>
                    <a:pt x="5" y="545"/>
                    <a:pt x="5" y="545"/>
                    <a:pt x="5" y="545"/>
                  </a:cubicBezTo>
                  <a:cubicBezTo>
                    <a:pt x="6" y="545"/>
                    <a:pt x="9" y="545"/>
                    <a:pt x="7" y="545"/>
                  </a:cubicBezTo>
                  <a:close/>
                  <a:moveTo>
                    <a:pt x="6" y="518"/>
                  </a:moveTo>
                  <a:cubicBezTo>
                    <a:pt x="7" y="516"/>
                    <a:pt x="7" y="515"/>
                    <a:pt x="9" y="515"/>
                  </a:cubicBezTo>
                  <a:cubicBezTo>
                    <a:pt x="10" y="514"/>
                    <a:pt x="6" y="514"/>
                    <a:pt x="5" y="513"/>
                  </a:cubicBezTo>
                  <a:cubicBezTo>
                    <a:pt x="6" y="515"/>
                    <a:pt x="5" y="515"/>
                    <a:pt x="6" y="518"/>
                  </a:cubicBezTo>
                  <a:close/>
                  <a:moveTo>
                    <a:pt x="5" y="520"/>
                  </a:moveTo>
                  <a:cubicBezTo>
                    <a:pt x="5" y="520"/>
                    <a:pt x="5" y="519"/>
                    <a:pt x="5" y="519"/>
                  </a:cubicBezTo>
                  <a:cubicBezTo>
                    <a:pt x="3" y="519"/>
                    <a:pt x="5" y="521"/>
                    <a:pt x="5" y="520"/>
                  </a:cubicBezTo>
                  <a:close/>
                  <a:moveTo>
                    <a:pt x="9" y="599"/>
                  </a:moveTo>
                  <a:cubicBezTo>
                    <a:pt x="10" y="599"/>
                    <a:pt x="11" y="599"/>
                    <a:pt x="11" y="600"/>
                  </a:cubicBezTo>
                  <a:cubicBezTo>
                    <a:pt x="11" y="598"/>
                    <a:pt x="11" y="598"/>
                    <a:pt x="11" y="598"/>
                  </a:cubicBezTo>
                  <a:cubicBezTo>
                    <a:pt x="10" y="598"/>
                    <a:pt x="9" y="598"/>
                    <a:pt x="9" y="599"/>
                  </a:cubicBezTo>
                  <a:close/>
                  <a:moveTo>
                    <a:pt x="9" y="559"/>
                  </a:moveTo>
                  <a:cubicBezTo>
                    <a:pt x="7" y="558"/>
                    <a:pt x="7" y="558"/>
                    <a:pt x="7" y="558"/>
                  </a:cubicBezTo>
                  <a:cubicBezTo>
                    <a:pt x="7" y="558"/>
                    <a:pt x="7" y="558"/>
                    <a:pt x="7" y="558"/>
                  </a:cubicBezTo>
                  <a:cubicBezTo>
                    <a:pt x="8" y="559"/>
                    <a:pt x="8" y="559"/>
                    <a:pt x="8" y="559"/>
                  </a:cubicBezTo>
                  <a:lnTo>
                    <a:pt x="9" y="559"/>
                  </a:lnTo>
                  <a:close/>
                  <a:moveTo>
                    <a:pt x="5" y="545"/>
                  </a:moveTo>
                  <a:cubicBezTo>
                    <a:pt x="5" y="545"/>
                    <a:pt x="5" y="545"/>
                    <a:pt x="5" y="545"/>
                  </a:cubicBezTo>
                  <a:cubicBezTo>
                    <a:pt x="5" y="545"/>
                    <a:pt x="5" y="545"/>
                    <a:pt x="5" y="545"/>
                  </a:cubicBezTo>
                  <a:close/>
                  <a:moveTo>
                    <a:pt x="12" y="548"/>
                  </a:moveTo>
                  <a:cubicBezTo>
                    <a:pt x="11" y="548"/>
                    <a:pt x="11" y="548"/>
                    <a:pt x="11" y="548"/>
                  </a:cubicBezTo>
                  <a:cubicBezTo>
                    <a:pt x="12" y="548"/>
                    <a:pt x="12" y="548"/>
                    <a:pt x="12" y="548"/>
                  </a:cubicBezTo>
                  <a:close/>
                  <a:moveTo>
                    <a:pt x="7" y="412"/>
                  </a:moveTo>
                  <a:cubicBezTo>
                    <a:pt x="6" y="411"/>
                    <a:pt x="6" y="411"/>
                    <a:pt x="6" y="411"/>
                  </a:cubicBezTo>
                  <a:cubicBezTo>
                    <a:pt x="6" y="412"/>
                    <a:pt x="7" y="412"/>
                    <a:pt x="7" y="412"/>
                  </a:cubicBezTo>
                  <a:close/>
                  <a:moveTo>
                    <a:pt x="11" y="369"/>
                  </a:moveTo>
                  <a:cubicBezTo>
                    <a:pt x="11" y="369"/>
                    <a:pt x="11" y="370"/>
                    <a:pt x="11" y="370"/>
                  </a:cubicBezTo>
                  <a:cubicBezTo>
                    <a:pt x="11" y="370"/>
                    <a:pt x="11" y="369"/>
                    <a:pt x="11" y="369"/>
                  </a:cubicBezTo>
                  <a:close/>
                  <a:moveTo>
                    <a:pt x="7" y="413"/>
                  </a:moveTo>
                  <a:cubicBezTo>
                    <a:pt x="8" y="412"/>
                    <a:pt x="8" y="412"/>
                    <a:pt x="8" y="412"/>
                  </a:cubicBezTo>
                  <a:cubicBezTo>
                    <a:pt x="7" y="412"/>
                    <a:pt x="7" y="412"/>
                    <a:pt x="7" y="412"/>
                  </a:cubicBezTo>
                  <a:lnTo>
                    <a:pt x="7" y="413"/>
                  </a:lnTo>
                  <a:close/>
                  <a:moveTo>
                    <a:pt x="5" y="421"/>
                  </a:moveTo>
                  <a:cubicBezTo>
                    <a:pt x="5" y="421"/>
                    <a:pt x="5" y="420"/>
                    <a:pt x="5" y="420"/>
                  </a:cubicBezTo>
                  <a:cubicBezTo>
                    <a:pt x="3" y="420"/>
                    <a:pt x="5" y="421"/>
                    <a:pt x="5" y="421"/>
                  </a:cubicBezTo>
                  <a:close/>
                  <a:moveTo>
                    <a:pt x="12" y="340"/>
                  </a:moveTo>
                  <a:cubicBezTo>
                    <a:pt x="12" y="340"/>
                    <a:pt x="13" y="339"/>
                    <a:pt x="12" y="339"/>
                  </a:cubicBezTo>
                  <a:cubicBezTo>
                    <a:pt x="10" y="339"/>
                    <a:pt x="12" y="340"/>
                    <a:pt x="12" y="340"/>
                  </a:cubicBezTo>
                  <a:close/>
                  <a:moveTo>
                    <a:pt x="9" y="460"/>
                  </a:moveTo>
                  <a:cubicBezTo>
                    <a:pt x="7" y="459"/>
                    <a:pt x="7" y="459"/>
                    <a:pt x="7" y="459"/>
                  </a:cubicBezTo>
                  <a:cubicBezTo>
                    <a:pt x="7" y="459"/>
                    <a:pt x="7" y="459"/>
                    <a:pt x="7" y="459"/>
                  </a:cubicBezTo>
                  <a:cubicBezTo>
                    <a:pt x="8" y="460"/>
                    <a:pt x="8" y="460"/>
                    <a:pt x="8" y="460"/>
                  </a:cubicBezTo>
                  <a:lnTo>
                    <a:pt x="9" y="460"/>
                  </a:lnTo>
                  <a:close/>
                  <a:moveTo>
                    <a:pt x="13" y="379"/>
                  </a:moveTo>
                  <a:cubicBezTo>
                    <a:pt x="12" y="380"/>
                    <a:pt x="12" y="380"/>
                    <a:pt x="12" y="380"/>
                  </a:cubicBezTo>
                  <a:cubicBezTo>
                    <a:pt x="14" y="379"/>
                    <a:pt x="14" y="379"/>
                    <a:pt x="14" y="379"/>
                  </a:cubicBezTo>
                  <a:lnTo>
                    <a:pt x="13" y="379"/>
                  </a:lnTo>
                  <a:close/>
                  <a:moveTo>
                    <a:pt x="13" y="387"/>
                  </a:moveTo>
                  <a:cubicBezTo>
                    <a:pt x="14" y="388"/>
                    <a:pt x="14" y="388"/>
                    <a:pt x="14" y="388"/>
                  </a:cubicBezTo>
                  <a:cubicBezTo>
                    <a:pt x="15" y="388"/>
                    <a:pt x="15" y="388"/>
                    <a:pt x="15" y="388"/>
                  </a:cubicBezTo>
                  <a:cubicBezTo>
                    <a:pt x="13" y="387"/>
                    <a:pt x="13" y="387"/>
                    <a:pt x="13" y="387"/>
                  </a:cubicBezTo>
                  <a:close/>
                  <a:moveTo>
                    <a:pt x="12" y="449"/>
                  </a:moveTo>
                  <a:cubicBezTo>
                    <a:pt x="11" y="449"/>
                    <a:pt x="11" y="449"/>
                    <a:pt x="11" y="449"/>
                  </a:cubicBezTo>
                  <a:cubicBezTo>
                    <a:pt x="12" y="449"/>
                    <a:pt x="12" y="449"/>
                    <a:pt x="12" y="449"/>
                  </a:cubicBezTo>
                  <a:close/>
                  <a:moveTo>
                    <a:pt x="5" y="446"/>
                  </a:moveTo>
                  <a:cubicBezTo>
                    <a:pt x="5" y="446"/>
                    <a:pt x="5" y="446"/>
                    <a:pt x="5" y="446"/>
                  </a:cubicBezTo>
                  <a:cubicBezTo>
                    <a:pt x="5" y="446"/>
                    <a:pt x="5" y="446"/>
                    <a:pt x="5" y="446"/>
                  </a:cubicBezTo>
                  <a:close/>
                  <a:moveTo>
                    <a:pt x="5" y="414"/>
                  </a:moveTo>
                  <a:cubicBezTo>
                    <a:pt x="5" y="413"/>
                    <a:pt x="5" y="413"/>
                    <a:pt x="5" y="413"/>
                  </a:cubicBezTo>
                  <a:cubicBezTo>
                    <a:pt x="5" y="413"/>
                    <a:pt x="5" y="414"/>
                    <a:pt x="5" y="414"/>
                  </a:cubicBezTo>
                  <a:close/>
                  <a:moveTo>
                    <a:pt x="6" y="418"/>
                  </a:moveTo>
                  <a:cubicBezTo>
                    <a:pt x="7" y="417"/>
                    <a:pt x="7" y="416"/>
                    <a:pt x="9" y="416"/>
                  </a:cubicBezTo>
                  <a:cubicBezTo>
                    <a:pt x="10" y="414"/>
                    <a:pt x="6" y="415"/>
                    <a:pt x="5" y="414"/>
                  </a:cubicBezTo>
                  <a:cubicBezTo>
                    <a:pt x="6" y="416"/>
                    <a:pt x="5" y="416"/>
                    <a:pt x="6" y="418"/>
                  </a:cubicBezTo>
                  <a:close/>
                  <a:moveTo>
                    <a:pt x="7" y="446"/>
                  </a:moveTo>
                  <a:cubicBezTo>
                    <a:pt x="6" y="445"/>
                    <a:pt x="6" y="445"/>
                    <a:pt x="6" y="445"/>
                  </a:cubicBezTo>
                  <a:cubicBezTo>
                    <a:pt x="5" y="446"/>
                    <a:pt x="5" y="446"/>
                    <a:pt x="5" y="446"/>
                  </a:cubicBezTo>
                  <a:cubicBezTo>
                    <a:pt x="6" y="446"/>
                    <a:pt x="9" y="446"/>
                    <a:pt x="7" y="446"/>
                  </a:cubicBezTo>
                  <a:close/>
                  <a:moveTo>
                    <a:pt x="71" y="813"/>
                  </a:moveTo>
                  <a:cubicBezTo>
                    <a:pt x="71" y="813"/>
                    <a:pt x="71" y="813"/>
                    <a:pt x="71" y="813"/>
                  </a:cubicBezTo>
                  <a:cubicBezTo>
                    <a:pt x="71" y="814"/>
                    <a:pt x="71" y="814"/>
                    <a:pt x="71" y="814"/>
                  </a:cubicBezTo>
                  <a:cubicBezTo>
                    <a:pt x="72" y="813"/>
                    <a:pt x="73" y="811"/>
                    <a:pt x="72" y="810"/>
                  </a:cubicBezTo>
                  <a:cubicBezTo>
                    <a:pt x="73" y="811"/>
                    <a:pt x="70" y="812"/>
                    <a:pt x="71" y="813"/>
                  </a:cubicBezTo>
                  <a:close/>
                  <a:moveTo>
                    <a:pt x="71" y="810"/>
                  </a:moveTo>
                  <a:cubicBezTo>
                    <a:pt x="72" y="810"/>
                    <a:pt x="72" y="810"/>
                    <a:pt x="72" y="810"/>
                  </a:cubicBezTo>
                  <a:cubicBezTo>
                    <a:pt x="72" y="810"/>
                    <a:pt x="72" y="810"/>
                    <a:pt x="71" y="810"/>
                  </a:cubicBezTo>
                  <a:close/>
                  <a:moveTo>
                    <a:pt x="70" y="807"/>
                  </a:moveTo>
                  <a:cubicBezTo>
                    <a:pt x="70" y="807"/>
                    <a:pt x="71" y="808"/>
                    <a:pt x="71" y="808"/>
                  </a:cubicBezTo>
                  <a:cubicBezTo>
                    <a:pt x="71" y="807"/>
                    <a:pt x="71" y="807"/>
                    <a:pt x="70" y="807"/>
                  </a:cubicBezTo>
                  <a:close/>
                  <a:moveTo>
                    <a:pt x="98" y="779"/>
                  </a:moveTo>
                  <a:cubicBezTo>
                    <a:pt x="98" y="779"/>
                    <a:pt x="98" y="779"/>
                    <a:pt x="98" y="779"/>
                  </a:cubicBezTo>
                  <a:cubicBezTo>
                    <a:pt x="97" y="779"/>
                    <a:pt x="97" y="779"/>
                    <a:pt x="97" y="779"/>
                  </a:cubicBezTo>
                  <a:lnTo>
                    <a:pt x="98" y="779"/>
                  </a:lnTo>
                  <a:close/>
                  <a:moveTo>
                    <a:pt x="96" y="782"/>
                  </a:moveTo>
                  <a:cubicBezTo>
                    <a:pt x="96" y="780"/>
                    <a:pt x="96" y="780"/>
                    <a:pt x="96" y="780"/>
                  </a:cubicBezTo>
                  <a:cubicBezTo>
                    <a:pt x="95" y="781"/>
                    <a:pt x="95" y="781"/>
                    <a:pt x="95" y="781"/>
                  </a:cubicBezTo>
                  <a:cubicBezTo>
                    <a:pt x="95" y="781"/>
                    <a:pt x="96" y="781"/>
                    <a:pt x="96" y="782"/>
                  </a:cubicBezTo>
                  <a:close/>
                  <a:moveTo>
                    <a:pt x="102" y="596"/>
                  </a:moveTo>
                  <a:cubicBezTo>
                    <a:pt x="102" y="596"/>
                    <a:pt x="102" y="596"/>
                    <a:pt x="102" y="596"/>
                  </a:cubicBezTo>
                  <a:cubicBezTo>
                    <a:pt x="102" y="596"/>
                    <a:pt x="102" y="596"/>
                    <a:pt x="102" y="596"/>
                  </a:cubicBezTo>
                  <a:close/>
                  <a:moveTo>
                    <a:pt x="217" y="508"/>
                  </a:moveTo>
                  <a:cubicBezTo>
                    <a:pt x="217" y="509"/>
                    <a:pt x="217" y="509"/>
                    <a:pt x="217" y="509"/>
                  </a:cubicBezTo>
                  <a:cubicBezTo>
                    <a:pt x="217" y="508"/>
                    <a:pt x="217" y="508"/>
                    <a:pt x="217" y="508"/>
                  </a:cubicBezTo>
                  <a:close/>
                  <a:moveTo>
                    <a:pt x="206" y="542"/>
                  </a:moveTo>
                  <a:cubicBezTo>
                    <a:pt x="207" y="542"/>
                    <a:pt x="208" y="543"/>
                    <a:pt x="209" y="543"/>
                  </a:cubicBezTo>
                  <a:cubicBezTo>
                    <a:pt x="209" y="541"/>
                    <a:pt x="209" y="541"/>
                    <a:pt x="209" y="541"/>
                  </a:cubicBezTo>
                  <a:cubicBezTo>
                    <a:pt x="208" y="541"/>
                    <a:pt x="207" y="540"/>
                    <a:pt x="206" y="540"/>
                  </a:cubicBezTo>
                  <a:lnTo>
                    <a:pt x="206" y="542"/>
                  </a:lnTo>
                  <a:close/>
                  <a:moveTo>
                    <a:pt x="212" y="540"/>
                  </a:moveTo>
                  <a:cubicBezTo>
                    <a:pt x="211" y="540"/>
                    <a:pt x="210" y="540"/>
                    <a:pt x="210" y="539"/>
                  </a:cubicBezTo>
                  <a:cubicBezTo>
                    <a:pt x="209" y="541"/>
                    <a:pt x="209" y="541"/>
                    <a:pt x="209" y="541"/>
                  </a:cubicBezTo>
                  <a:cubicBezTo>
                    <a:pt x="210" y="541"/>
                    <a:pt x="211" y="541"/>
                    <a:pt x="212" y="540"/>
                  </a:cubicBezTo>
                  <a:close/>
                  <a:moveTo>
                    <a:pt x="194" y="581"/>
                  </a:moveTo>
                  <a:cubicBezTo>
                    <a:pt x="194" y="580"/>
                    <a:pt x="194" y="580"/>
                    <a:pt x="194" y="580"/>
                  </a:cubicBezTo>
                  <a:cubicBezTo>
                    <a:pt x="194" y="580"/>
                    <a:pt x="194" y="580"/>
                    <a:pt x="194" y="580"/>
                  </a:cubicBezTo>
                  <a:lnTo>
                    <a:pt x="194" y="581"/>
                  </a:lnTo>
                  <a:close/>
                  <a:moveTo>
                    <a:pt x="216" y="475"/>
                  </a:moveTo>
                  <a:cubicBezTo>
                    <a:pt x="214" y="475"/>
                    <a:pt x="214" y="475"/>
                    <a:pt x="214" y="475"/>
                  </a:cubicBezTo>
                  <a:cubicBezTo>
                    <a:pt x="218" y="477"/>
                    <a:pt x="218" y="477"/>
                    <a:pt x="218" y="477"/>
                  </a:cubicBezTo>
                  <a:cubicBezTo>
                    <a:pt x="218" y="474"/>
                    <a:pt x="218" y="474"/>
                    <a:pt x="218" y="474"/>
                  </a:cubicBezTo>
                  <a:cubicBezTo>
                    <a:pt x="215" y="474"/>
                    <a:pt x="215" y="474"/>
                    <a:pt x="215" y="474"/>
                  </a:cubicBezTo>
                  <a:cubicBezTo>
                    <a:pt x="216" y="474"/>
                    <a:pt x="217" y="475"/>
                    <a:pt x="216" y="475"/>
                  </a:cubicBezTo>
                  <a:close/>
                  <a:moveTo>
                    <a:pt x="215" y="474"/>
                  </a:moveTo>
                  <a:cubicBezTo>
                    <a:pt x="215" y="474"/>
                    <a:pt x="215" y="474"/>
                    <a:pt x="215" y="474"/>
                  </a:cubicBezTo>
                  <a:cubicBezTo>
                    <a:pt x="215" y="474"/>
                    <a:pt x="215" y="474"/>
                    <a:pt x="215" y="474"/>
                  </a:cubicBezTo>
                  <a:close/>
                  <a:moveTo>
                    <a:pt x="194" y="583"/>
                  </a:moveTo>
                  <a:cubicBezTo>
                    <a:pt x="195" y="583"/>
                    <a:pt x="195" y="583"/>
                    <a:pt x="195" y="583"/>
                  </a:cubicBezTo>
                  <a:cubicBezTo>
                    <a:pt x="195" y="582"/>
                    <a:pt x="194" y="582"/>
                    <a:pt x="194" y="583"/>
                  </a:cubicBezTo>
                  <a:close/>
                  <a:moveTo>
                    <a:pt x="219" y="465"/>
                  </a:moveTo>
                  <a:cubicBezTo>
                    <a:pt x="219" y="468"/>
                    <a:pt x="218" y="470"/>
                    <a:pt x="218" y="473"/>
                  </a:cubicBezTo>
                  <a:lnTo>
                    <a:pt x="219" y="465"/>
                  </a:lnTo>
                  <a:close/>
                  <a:moveTo>
                    <a:pt x="190" y="614"/>
                  </a:moveTo>
                  <a:cubicBezTo>
                    <a:pt x="191" y="615"/>
                    <a:pt x="191" y="615"/>
                    <a:pt x="191" y="615"/>
                  </a:cubicBezTo>
                  <a:cubicBezTo>
                    <a:pt x="191" y="615"/>
                    <a:pt x="191" y="614"/>
                    <a:pt x="190" y="614"/>
                  </a:cubicBezTo>
                  <a:close/>
                  <a:moveTo>
                    <a:pt x="190" y="614"/>
                  </a:moveTo>
                  <a:cubicBezTo>
                    <a:pt x="190" y="614"/>
                    <a:pt x="190" y="614"/>
                    <a:pt x="190" y="614"/>
                  </a:cubicBezTo>
                  <a:cubicBezTo>
                    <a:pt x="190" y="614"/>
                    <a:pt x="190" y="614"/>
                    <a:pt x="190" y="614"/>
                  </a:cubicBezTo>
                  <a:close/>
                  <a:moveTo>
                    <a:pt x="198" y="586"/>
                  </a:moveTo>
                  <a:cubicBezTo>
                    <a:pt x="199" y="587"/>
                    <a:pt x="199" y="587"/>
                    <a:pt x="199" y="587"/>
                  </a:cubicBezTo>
                  <a:cubicBezTo>
                    <a:pt x="200" y="586"/>
                    <a:pt x="200" y="586"/>
                    <a:pt x="200" y="586"/>
                  </a:cubicBezTo>
                  <a:cubicBezTo>
                    <a:pt x="199" y="586"/>
                    <a:pt x="197" y="585"/>
                    <a:pt x="198" y="586"/>
                  </a:cubicBezTo>
                  <a:close/>
                  <a:moveTo>
                    <a:pt x="211" y="491"/>
                  </a:moveTo>
                  <a:cubicBezTo>
                    <a:pt x="211" y="492"/>
                    <a:pt x="210" y="493"/>
                    <a:pt x="210" y="494"/>
                  </a:cubicBezTo>
                  <a:cubicBezTo>
                    <a:pt x="207" y="493"/>
                    <a:pt x="211" y="491"/>
                    <a:pt x="210" y="490"/>
                  </a:cubicBezTo>
                  <a:cubicBezTo>
                    <a:pt x="209" y="489"/>
                    <a:pt x="209" y="489"/>
                    <a:pt x="209" y="489"/>
                  </a:cubicBezTo>
                  <a:cubicBezTo>
                    <a:pt x="209" y="489"/>
                    <a:pt x="209" y="489"/>
                    <a:pt x="209" y="489"/>
                  </a:cubicBezTo>
                  <a:cubicBezTo>
                    <a:pt x="210" y="489"/>
                    <a:pt x="211" y="489"/>
                    <a:pt x="212" y="490"/>
                  </a:cubicBezTo>
                  <a:cubicBezTo>
                    <a:pt x="211" y="489"/>
                    <a:pt x="211" y="487"/>
                    <a:pt x="210" y="487"/>
                  </a:cubicBezTo>
                  <a:cubicBezTo>
                    <a:pt x="211" y="483"/>
                    <a:pt x="211" y="483"/>
                    <a:pt x="211" y="483"/>
                  </a:cubicBezTo>
                  <a:cubicBezTo>
                    <a:pt x="211" y="483"/>
                    <a:pt x="211" y="483"/>
                    <a:pt x="212" y="483"/>
                  </a:cubicBezTo>
                  <a:cubicBezTo>
                    <a:pt x="211" y="483"/>
                    <a:pt x="211" y="483"/>
                    <a:pt x="211" y="483"/>
                  </a:cubicBezTo>
                  <a:cubicBezTo>
                    <a:pt x="215" y="466"/>
                    <a:pt x="215" y="466"/>
                    <a:pt x="215" y="466"/>
                  </a:cubicBezTo>
                  <a:cubicBezTo>
                    <a:pt x="214" y="467"/>
                    <a:pt x="213" y="467"/>
                    <a:pt x="212" y="468"/>
                  </a:cubicBezTo>
                  <a:cubicBezTo>
                    <a:pt x="209" y="466"/>
                    <a:pt x="211" y="469"/>
                    <a:pt x="207" y="469"/>
                  </a:cubicBezTo>
                  <a:cubicBezTo>
                    <a:pt x="206" y="468"/>
                    <a:pt x="207" y="467"/>
                    <a:pt x="208" y="467"/>
                  </a:cubicBezTo>
                  <a:cubicBezTo>
                    <a:pt x="207" y="466"/>
                    <a:pt x="206" y="467"/>
                    <a:pt x="205" y="467"/>
                  </a:cubicBezTo>
                  <a:cubicBezTo>
                    <a:pt x="205" y="466"/>
                    <a:pt x="204" y="466"/>
                    <a:pt x="204" y="466"/>
                  </a:cubicBezTo>
                  <a:cubicBezTo>
                    <a:pt x="206" y="466"/>
                    <a:pt x="206" y="466"/>
                    <a:pt x="206" y="466"/>
                  </a:cubicBezTo>
                  <a:cubicBezTo>
                    <a:pt x="206" y="465"/>
                    <a:pt x="207" y="465"/>
                    <a:pt x="207" y="464"/>
                  </a:cubicBezTo>
                  <a:cubicBezTo>
                    <a:pt x="210" y="463"/>
                    <a:pt x="209" y="467"/>
                    <a:pt x="213" y="467"/>
                  </a:cubicBezTo>
                  <a:cubicBezTo>
                    <a:pt x="212" y="465"/>
                    <a:pt x="212" y="465"/>
                    <a:pt x="212" y="465"/>
                  </a:cubicBezTo>
                  <a:cubicBezTo>
                    <a:pt x="213" y="465"/>
                    <a:pt x="213" y="465"/>
                    <a:pt x="213" y="465"/>
                  </a:cubicBezTo>
                  <a:cubicBezTo>
                    <a:pt x="213" y="463"/>
                    <a:pt x="213" y="463"/>
                    <a:pt x="213" y="463"/>
                  </a:cubicBezTo>
                  <a:cubicBezTo>
                    <a:pt x="211" y="463"/>
                    <a:pt x="211" y="464"/>
                    <a:pt x="209" y="463"/>
                  </a:cubicBezTo>
                  <a:cubicBezTo>
                    <a:pt x="210" y="461"/>
                    <a:pt x="211" y="463"/>
                    <a:pt x="214" y="461"/>
                  </a:cubicBezTo>
                  <a:cubicBezTo>
                    <a:pt x="215" y="459"/>
                    <a:pt x="215" y="459"/>
                    <a:pt x="215" y="459"/>
                  </a:cubicBezTo>
                  <a:cubicBezTo>
                    <a:pt x="215" y="459"/>
                    <a:pt x="215" y="459"/>
                    <a:pt x="215" y="459"/>
                  </a:cubicBezTo>
                  <a:cubicBezTo>
                    <a:pt x="215" y="459"/>
                    <a:pt x="215" y="459"/>
                    <a:pt x="215" y="458"/>
                  </a:cubicBezTo>
                  <a:cubicBezTo>
                    <a:pt x="216" y="449"/>
                    <a:pt x="216" y="449"/>
                    <a:pt x="216" y="449"/>
                  </a:cubicBezTo>
                  <a:cubicBezTo>
                    <a:pt x="215" y="447"/>
                    <a:pt x="212" y="450"/>
                    <a:pt x="209" y="448"/>
                  </a:cubicBezTo>
                  <a:cubicBezTo>
                    <a:pt x="209" y="450"/>
                    <a:pt x="206" y="452"/>
                    <a:pt x="209" y="453"/>
                  </a:cubicBezTo>
                  <a:cubicBezTo>
                    <a:pt x="209" y="453"/>
                    <a:pt x="208" y="453"/>
                    <a:pt x="207" y="453"/>
                  </a:cubicBezTo>
                  <a:cubicBezTo>
                    <a:pt x="211" y="455"/>
                    <a:pt x="211" y="455"/>
                    <a:pt x="211" y="455"/>
                  </a:cubicBezTo>
                  <a:cubicBezTo>
                    <a:pt x="212" y="454"/>
                    <a:pt x="212" y="454"/>
                    <a:pt x="212" y="454"/>
                  </a:cubicBezTo>
                  <a:cubicBezTo>
                    <a:pt x="215" y="455"/>
                    <a:pt x="213" y="459"/>
                    <a:pt x="211" y="459"/>
                  </a:cubicBezTo>
                  <a:cubicBezTo>
                    <a:pt x="210" y="457"/>
                    <a:pt x="206" y="458"/>
                    <a:pt x="209" y="455"/>
                  </a:cubicBezTo>
                  <a:cubicBezTo>
                    <a:pt x="208" y="455"/>
                    <a:pt x="206" y="455"/>
                    <a:pt x="206" y="455"/>
                  </a:cubicBezTo>
                  <a:cubicBezTo>
                    <a:pt x="206" y="457"/>
                    <a:pt x="205" y="459"/>
                    <a:pt x="205" y="461"/>
                  </a:cubicBezTo>
                  <a:cubicBezTo>
                    <a:pt x="204" y="461"/>
                    <a:pt x="202" y="460"/>
                    <a:pt x="201" y="460"/>
                  </a:cubicBezTo>
                  <a:cubicBezTo>
                    <a:pt x="201" y="459"/>
                    <a:pt x="200" y="458"/>
                    <a:pt x="199" y="457"/>
                  </a:cubicBezTo>
                  <a:cubicBezTo>
                    <a:pt x="203" y="456"/>
                    <a:pt x="203" y="456"/>
                    <a:pt x="203" y="456"/>
                  </a:cubicBezTo>
                  <a:cubicBezTo>
                    <a:pt x="203" y="455"/>
                    <a:pt x="203" y="455"/>
                    <a:pt x="203" y="455"/>
                  </a:cubicBezTo>
                  <a:cubicBezTo>
                    <a:pt x="203" y="455"/>
                    <a:pt x="203" y="455"/>
                    <a:pt x="203" y="455"/>
                  </a:cubicBezTo>
                  <a:cubicBezTo>
                    <a:pt x="203" y="454"/>
                    <a:pt x="202" y="454"/>
                    <a:pt x="201" y="454"/>
                  </a:cubicBezTo>
                  <a:cubicBezTo>
                    <a:pt x="201" y="453"/>
                    <a:pt x="202" y="452"/>
                    <a:pt x="202" y="452"/>
                  </a:cubicBezTo>
                  <a:cubicBezTo>
                    <a:pt x="203" y="452"/>
                    <a:pt x="205" y="451"/>
                    <a:pt x="205" y="452"/>
                  </a:cubicBezTo>
                  <a:cubicBezTo>
                    <a:pt x="206" y="451"/>
                    <a:pt x="206" y="450"/>
                    <a:pt x="204" y="449"/>
                  </a:cubicBezTo>
                  <a:cubicBezTo>
                    <a:pt x="204" y="448"/>
                    <a:pt x="204" y="448"/>
                    <a:pt x="204" y="447"/>
                  </a:cubicBezTo>
                  <a:cubicBezTo>
                    <a:pt x="201" y="448"/>
                    <a:pt x="201" y="448"/>
                    <a:pt x="201" y="448"/>
                  </a:cubicBezTo>
                  <a:cubicBezTo>
                    <a:pt x="201" y="447"/>
                    <a:pt x="201" y="447"/>
                    <a:pt x="201" y="447"/>
                  </a:cubicBezTo>
                  <a:cubicBezTo>
                    <a:pt x="201" y="447"/>
                    <a:pt x="201" y="447"/>
                    <a:pt x="201" y="447"/>
                  </a:cubicBezTo>
                  <a:cubicBezTo>
                    <a:pt x="202" y="447"/>
                    <a:pt x="202" y="447"/>
                    <a:pt x="202" y="447"/>
                  </a:cubicBezTo>
                  <a:cubicBezTo>
                    <a:pt x="202" y="447"/>
                    <a:pt x="202" y="447"/>
                    <a:pt x="202" y="447"/>
                  </a:cubicBezTo>
                  <a:cubicBezTo>
                    <a:pt x="203" y="447"/>
                    <a:pt x="204" y="447"/>
                    <a:pt x="204" y="446"/>
                  </a:cubicBezTo>
                  <a:cubicBezTo>
                    <a:pt x="202" y="445"/>
                    <a:pt x="202" y="445"/>
                    <a:pt x="202" y="445"/>
                  </a:cubicBezTo>
                  <a:cubicBezTo>
                    <a:pt x="203" y="445"/>
                    <a:pt x="205" y="445"/>
                    <a:pt x="204" y="443"/>
                  </a:cubicBezTo>
                  <a:cubicBezTo>
                    <a:pt x="205" y="443"/>
                    <a:pt x="205" y="443"/>
                    <a:pt x="205" y="443"/>
                  </a:cubicBezTo>
                  <a:cubicBezTo>
                    <a:pt x="205" y="441"/>
                    <a:pt x="205" y="441"/>
                    <a:pt x="205" y="441"/>
                  </a:cubicBezTo>
                  <a:cubicBezTo>
                    <a:pt x="203" y="442"/>
                    <a:pt x="203" y="442"/>
                    <a:pt x="203" y="442"/>
                  </a:cubicBezTo>
                  <a:cubicBezTo>
                    <a:pt x="201" y="440"/>
                    <a:pt x="201" y="440"/>
                    <a:pt x="201" y="440"/>
                  </a:cubicBezTo>
                  <a:cubicBezTo>
                    <a:pt x="201" y="440"/>
                    <a:pt x="202" y="440"/>
                    <a:pt x="203" y="440"/>
                  </a:cubicBezTo>
                  <a:cubicBezTo>
                    <a:pt x="203" y="441"/>
                    <a:pt x="203" y="441"/>
                    <a:pt x="203" y="441"/>
                  </a:cubicBezTo>
                  <a:cubicBezTo>
                    <a:pt x="204" y="440"/>
                    <a:pt x="204" y="440"/>
                    <a:pt x="204" y="440"/>
                  </a:cubicBezTo>
                  <a:cubicBezTo>
                    <a:pt x="203" y="440"/>
                    <a:pt x="203" y="440"/>
                    <a:pt x="203" y="440"/>
                  </a:cubicBezTo>
                  <a:cubicBezTo>
                    <a:pt x="203" y="440"/>
                    <a:pt x="203" y="440"/>
                    <a:pt x="203" y="440"/>
                  </a:cubicBezTo>
                  <a:cubicBezTo>
                    <a:pt x="203" y="439"/>
                    <a:pt x="202" y="439"/>
                    <a:pt x="203" y="438"/>
                  </a:cubicBezTo>
                  <a:cubicBezTo>
                    <a:pt x="204" y="438"/>
                    <a:pt x="204" y="438"/>
                    <a:pt x="204" y="438"/>
                  </a:cubicBezTo>
                  <a:cubicBezTo>
                    <a:pt x="206" y="436"/>
                    <a:pt x="205" y="434"/>
                    <a:pt x="204" y="432"/>
                  </a:cubicBezTo>
                  <a:cubicBezTo>
                    <a:pt x="203" y="432"/>
                    <a:pt x="202" y="432"/>
                    <a:pt x="200" y="432"/>
                  </a:cubicBezTo>
                  <a:cubicBezTo>
                    <a:pt x="200" y="432"/>
                    <a:pt x="200" y="432"/>
                    <a:pt x="200" y="432"/>
                  </a:cubicBezTo>
                  <a:cubicBezTo>
                    <a:pt x="202" y="432"/>
                    <a:pt x="201" y="431"/>
                    <a:pt x="203" y="431"/>
                  </a:cubicBezTo>
                  <a:cubicBezTo>
                    <a:pt x="203" y="431"/>
                    <a:pt x="202" y="430"/>
                    <a:pt x="201" y="430"/>
                  </a:cubicBezTo>
                  <a:cubicBezTo>
                    <a:pt x="201" y="431"/>
                    <a:pt x="201" y="431"/>
                    <a:pt x="201" y="431"/>
                  </a:cubicBezTo>
                  <a:cubicBezTo>
                    <a:pt x="200" y="431"/>
                    <a:pt x="200" y="430"/>
                    <a:pt x="199" y="430"/>
                  </a:cubicBezTo>
                  <a:cubicBezTo>
                    <a:pt x="199" y="430"/>
                    <a:pt x="199" y="430"/>
                    <a:pt x="199" y="430"/>
                  </a:cubicBezTo>
                  <a:cubicBezTo>
                    <a:pt x="199" y="430"/>
                    <a:pt x="199" y="430"/>
                    <a:pt x="199" y="430"/>
                  </a:cubicBezTo>
                  <a:cubicBezTo>
                    <a:pt x="198" y="430"/>
                    <a:pt x="198" y="430"/>
                    <a:pt x="198" y="430"/>
                  </a:cubicBezTo>
                  <a:cubicBezTo>
                    <a:pt x="198" y="430"/>
                    <a:pt x="198" y="429"/>
                    <a:pt x="198" y="429"/>
                  </a:cubicBezTo>
                  <a:cubicBezTo>
                    <a:pt x="198" y="429"/>
                    <a:pt x="198" y="429"/>
                    <a:pt x="198" y="429"/>
                  </a:cubicBezTo>
                  <a:cubicBezTo>
                    <a:pt x="199" y="430"/>
                    <a:pt x="201" y="430"/>
                    <a:pt x="202" y="430"/>
                  </a:cubicBezTo>
                  <a:cubicBezTo>
                    <a:pt x="198" y="429"/>
                    <a:pt x="201" y="428"/>
                    <a:pt x="202" y="428"/>
                  </a:cubicBezTo>
                  <a:cubicBezTo>
                    <a:pt x="202" y="428"/>
                    <a:pt x="202" y="428"/>
                    <a:pt x="202" y="428"/>
                  </a:cubicBezTo>
                  <a:cubicBezTo>
                    <a:pt x="202" y="429"/>
                    <a:pt x="201" y="429"/>
                    <a:pt x="203" y="430"/>
                  </a:cubicBezTo>
                  <a:cubicBezTo>
                    <a:pt x="202" y="428"/>
                    <a:pt x="202" y="428"/>
                    <a:pt x="202" y="428"/>
                  </a:cubicBezTo>
                  <a:cubicBezTo>
                    <a:pt x="203" y="428"/>
                    <a:pt x="203" y="428"/>
                    <a:pt x="203" y="428"/>
                  </a:cubicBezTo>
                  <a:cubicBezTo>
                    <a:pt x="204" y="429"/>
                    <a:pt x="205" y="429"/>
                    <a:pt x="205" y="428"/>
                  </a:cubicBezTo>
                  <a:cubicBezTo>
                    <a:pt x="205" y="428"/>
                    <a:pt x="204" y="428"/>
                    <a:pt x="204" y="428"/>
                  </a:cubicBezTo>
                  <a:cubicBezTo>
                    <a:pt x="203" y="427"/>
                    <a:pt x="202" y="426"/>
                    <a:pt x="203" y="425"/>
                  </a:cubicBezTo>
                  <a:cubicBezTo>
                    <a:pt x="203" y="425"/>
                    <a:pt x="203" y="425"/>
                    <a:pt x="203" y="425"/>
                  </a:cubicBezTo>
                  <a:cubicBezTo>
                    <a:pt x="204" y="426"/>
                    <a:pt x="204" y="426"/>
                    <a:pt x="204" y="426"/>
                  </a:cubicBezTo>
                  <a:cubicBezTo>
                    <a:pt x="204" y="426"/>
                    <a:pt x="204" y="425"/>
                    <a:pt x="203" y="425"/>
                  </a:cubicBezTo>
                  <a:cubicBezTo>
                    <a:pt x="204" y="425"/>
                    <a:pt x="204" y="425"/>
                    <a:pt x="204" y="425"/>
                  </a:cubicBezTo>
                  <a:cubicBezTo>
                    <a:pt x="203" y="425"/>
                    <a:pt x="203" y="425"/>
                    <a:pt x="203" y="425"/>
                  </a:cubicBezTo>
                  <a:cubicBezTo>
                    <a:pt x="203" y="425"/>
                    <a:pt x="203" y="425"/>
                    <a:pt x="203" y="425"/>
                  </a:cubicBezTo>
                  <a:cubicBezTo>
                    <a:pt x="203" y="425"/>
                    <a:pt x="203" y="425"/>
                    <a:pt x="203" y="425"/>
                  </a:cubicBezTo>
                  <a:cubicBezTo>
                    <a:pt x="203" y="425"/>
                    <a:pt x="203" y="425"/>
                    <a:pt x="203" y="425"/>
                  </a:cubicBezTo>
                  <a:cubicBezTo>
                    <a:pt x="203" y="425"/>
                    <a:pt x="203" y="425"/>
                    <a:pt x="203" y="425"/>
                  </a:cubicBezTo>
                  <a:cubicBezTo>
                    <a:pt x="202" y="424"/>
                    <a:pt x="200" y="424"/>
                    <a:pt x="199" y="423"/>
                  </a:cubicBezTo>
                  <a:cubicBezTo>
                    <a:pt x="200" y="423"/>
                    <a:pt x="201" y="422"/>
                    <a:pt x="201" y="422"/>
                  </a:cubicBezTo>
                  <a:cubicBezTo>
                    <a:pt x="201" y="423"/>
                    <a:pt x="204" y="423"/>
                    <a:pt x="205" y="424"/>
                  </a:cubicBezTo>
                  <a:cubicBezTo>
                    <a:pt x="205" y="422"/>
                    <a:pt x="206" y="421"/>
                    <a:pt x="205" y="419"/>
                  </a:cubicBezTo>
                  <a:cubicBezTo>
                    <a:pt x="204" y="421"/>
                    <a:pt x="204" y="421"/>
                    <a:pt x="202" y="421"/>
                  </a:cubicBezTo>
                  <a:cubicBezTo>
                    <a:pt x="204" y="420"/>
                    <a:pt x="205" y="419"/>
                    <a:pt x="204" y="417"/>
                  </a:cubicBezTo>
                  <a:cubicBezTo>
                    <a:pt x="203" y="417"/>
                    <a:pt x="205" y="419"/>
                    <a:pt x="203" y="419"/>
                  </a:cubicBezTo>
                  <a:cubicBezTo>
                    <a:pt x="199" y="417"/>
                    <a:pt x="205" y="416"/>
                    <a:pt x="205" y="414"/>
                  </a:cubicBezTo>
                  <a:cubicBezTo>
                    <a:pt x="206" y="413"/>
                    <a:pt x="206" y="413"/>
                    <a:pt x="206" y="413"/>
                  </a:cubicBezTo>
                  <a:cubicBezTo>
                    <a:pt x="205" y="411"/>
                    <a:pt x="206" y="411"/>
                    <a:pt x="206" y="408"/>
                  </a:cubicBezTo>
                  <a:cubicBezTo>
                    <a:pt x="205" y="407"/>
                    <a:pt x="205" y="405"/>
                    <a:pt x="204" y="404"/>
                  </a:cubicBezTo>
                  <a:cubicBezTo>
                    <a:pt x="206" y="404"/>
                    <a:pt x="206" y="404"/>
                    <a:pt x="206" y="404"/>
                  </a:cubicBezTo>
                  <a:cubicBezTo>
                    <a:pt x="209" y="400"/>
                    <a:pt x="204" y="399"/>
                    <a:pt x="200" y="398"/>
                  </a:cubicBezTo>
                  <a:cubicBezTo>
                    <a:pt x="201" y="397"/>
                    <a:pt x="202" y="396"/>
                    <a:pt x="202" y="395"/>
                  </a:cubicBezTo>
                  <a:cubicBezTo>
                    <a:pt x="198" y="396"/>
                    <a:pt x="199" y="394"/>
                    <a:pt x="199" y="392"/>
                  </a:cubicBezTo>
                  <a:cubicBezTo>
                    <a:pt x="199" y="392"/>
                    <a:pt x="200" y="392"/>
                    <a:pt x="200" y="392"/>
                  </a:cubicBezTo>
                  <a:cubicBezTo>
                    <a:pt x="200" y="394"/>
                    <a:pt x="201" y="393"/>
                    <a:pt x="203" y="393"/>
                  </a:cubicBezTo>
                  <a:cubicBezTo>
                    <a:pt x="202" y="392"/>
                    <a:pt x="199" y="392"/>
                    <a:pt x="200" y="390"/>
                  </a:cubicBezTo>
                  <a:cubicBezTo>
                    <a:pt x="200" y="390"/>
                    <a:pt x="200" y="390"/>
                    <a:pt x="200" y="390"/>
                  </a:cubicBezTo>
                  <a:cubicBezTo>
                    <a:pt x="200" y="390"/>
                    <a:pt x="200" y="390"/>
                    <a:pt x="200" y="390"/>
                  </a:cubicBezTo>
                  <a:cubicBezTo>
                    <a:pt x="200" y="390"/>
                    <a:pt x="200" y="390"/>
                    <a:pt x="200" y="390"/>
                  </a:cubicBezTo>
                  <a:cubicBezTo>
                    <a:pt x="202" y="390"/>
                    <a:pt x="204" y="389"/>
                    <a:pt x="205" y="390"/>
                  </a:cubicBezTo>
                  <a:cubicBezTo>
                    <a:pt x="206" y="388"/>
                    <a:pt x="205" y="387"/>
                    <a:pt x="202" y="386"/>
                  </a:cubicBezTo>
                  <a:cubicBezTo>
                    <a:pt x="198" y="382"/>
                    <a:pt x="206" y="385"/>
                    <a:pt x="204" y="381"/>
                  </a:cubicBezTo>
                  <a:cubicBezTo>
                    <a:pt x="205" y="381"/>
                    <a:pt x="205" y="381"/>
                    <a:pt x="205" y="381"/>
                  </a:cubicBezTo>
                  <a:cubicBezTo>
                    <a:pt x="205" y="379"/>
                    <a:pt x="205" y="379"/>
                    <a:pt x="205" y="379"/>
                  </a:cubicBezTo>
                  <a:cubicBezTo>
                    <a:pt x="203" y="380"/>
                    <a:pt x="203" y="380"/>
                    <a:pt x="203" y="380"/>
                  </a:cubicBezTo>
                  <a:cubicBezTo>
                    <a:pt x="200" y="377"/>
                    <a:pt x="200" y="377"/>
                    <a:pt x="200" y="377"/>
                  </a:cubicBezTo>
                  <a:cubicBezTo>
                    <a:pt x="198" y="376"/>
                    <a:pt x="197" y="377"/>
                    <a:pt x="196" y="378"/>
                  </a:cubicBezTo>
                  <a:cubicBezTo>
                    <a:pt x="196" y="378"/>
                    <a:pt x="196" y="378"/>
                    <a:pt x="196" y="377"/>
                  </a:cubicBezTo>
                  <a:cubicBezTo>
                    <a:pt x="196" y="377"/>
                    <a:pt x="196" y="377"/>
                    <a:pt x="195" y="377"/>
                  </a:cubicBezTo>
                  <a:cubicBezTo>
                    <a:pt x="196" y="377"/>
                    <a:pt x="196" y="376"/>
                    <a:pt x="196" y="376"/>
                  </a:cubicBezTo>
                  <a:cubicBezTo>
                    <a:pt x="197" y="376"/>
                    <a:pt x="196" y="375"/>
                    <a:pt x="196" y="375"/>
                  </a:cubicBezTo>
                  <a:cubicBezTo>
                    <a:pt x="196" y="374"/>
                    <a:pt x="197" y="373"/>
                    <a:pt x="195" y="372"/>
                  </a:cubicBezTo>
                  <a:cubicBezTo>
                    <a:pt x="195" y="372"/>
                    <a:pt x="195" y="372"/>
                    <a:pt x="195" y="372"/>
                  </a:cubicBezTo>
                  <a:cubicBezTo>
                    <a:pt x="195" y="372"/>
                    <a:pt x="195" y="372"/>
                    <a:pt x="195" y="372"/>
                  </a:cubicBezTo>
                  <a:cubicBezTo>
                    <a:pt x="196" y="371"/>
                    <a:pt x="198" y="372"/>
                    <a:pt x="198" y="372"/>
                  </a:cubicBezTo>
                  <a:cubicBezTo>
                    <a:pt x="199" y="371"/>
                    <a:pt x="197" y="371"/>
                    <a:pt x="195" y="371"/>
                  </a:cubicBezTo>
                  <a:cubicBezTo>
                    <a:pt x="195" y="371"/>
                    <a:pt x="195" y="370"/>
                    <a:pt x="195" y="370"/>
                  </a:cubicBezTo>
                  <a:cubicBezTo>
                    <a:pt x="194" y="370"/>
                    <a:pt x="194" y="370"/>
                    <a:pt x="194" y="370"/>
                  </a:cubicBezTo>
                  <a:cubicBezTo>
                    <a:pt x="194" y="370"/>
                    <a:pt x="194" y="369"/>
                    <a:pt x="194" y="369"/>
                  </a:cubicBezTo>
                  <a:cubicBezTo>
                    <a:pt x="194" y="369"/>
                    <a:pt x="194" y="369"/>
                    <a:pt x="194" y="369"/>
                  </a:cubicBezTo>
                  <a:cubicBezTo>
                    <a:pt x="195" y="369"/>
                    <a:pt x="195" y="370"/>
                    <a:pt x="195" y="370"/>
                  </a:cubicBezTo>
                  <a:cubicBezTo>
                    <a:pt x="201" y="372"/>
                    <a:pt x="201" y="372"/>
                    <a:pt x="201" y="372"/>
                  </a:cubicBezTo>
                  <a:cubicBezTo>
                    <a:pt x="203" y="372"/>
                    <a:pt x="203" y="372"/>
                    <a:pt x="203" y="372"/>
                  </a:cubicBezTo>
                  <a:cubicBezTo>
                    <a:pt x="200" y="370"/>
                    <a:pt x="200" y="370"/>
                    <a:pt x="200" y="370"/>
                  </a:cubicBezTo>
                  <a:cubicBezTo>
                    <a:pt x="202" y="370"/>
                    <a:pt x="201" y="369"/>
                    <a:pt x="203" y="369"/>
                  </a:cubicBezTo>
                  <a:cubicBezTo>
                    <a:pt x="203" y="369"/>
                    <a:pt x="202" y="368"/>
                    <a:pt x="201" y="368"/>
                  </a:cubicBezTo>
                  <a:cubicBezTo>
                    <a:pt x="201" y="369"/>
                    <a:pt x="201" y="369"/>
                    <a:pt x="201" y="369"/>
                  </a:cubicBezTo>
                  <a:cubicBezTo>
                    <a:pt x="199" y="368"/>
                    <a:pt x="197" y="368"/>
                    <a:pt x="196" y="368"/>
                  </a:cubicBezTo>
                  <a:cubicBezTo>
                    <a:pt x="196" y="368"/>
                    <a:pt x="197" y="367"/>
                    <a:pt x="197" y="367"/>
                  </a:cubicBezTo>
                  <a:cubicBezTo>
                    <a:pt x="197" y="367"/>
                    <a:pt x="197" y="367"/>
                    <a:pt x="197" y="368"/>
                  </a:cubicBezTo>
                  <a:cubicBezTo>
                    <a:pt x="198" y="367"/>
                    <a:pt x="198" y="367"/>
                    <a:pt x="198" y="367"/>
                  </a:cubicBezTo>
                  <a:cubicBezTo>
                    <a:pt x="198" y="367"/>
                    <a:pt x="198" y="367"/>
                    <a:pt x="198" y="367"/>
                  </a:cubicBezTo>
                  <a:cubicBezTo>
                    <a:pt x="199" y="367"/>
                    <a:pt x="200" y="368"/>
                    <a:pt x="202" y="368"/>
                  </a:cubicBezTo>
                  <a:cubicBezTo>
                    <a:pt x="198" y="368"/>
                    <a:pt x="201" y="366"/>
                    <a:pt x="202" y="366"/>
                  </a:cubicBezTo>
                  <a:cubicBezTo>
                    <a:pt x="203" y="366"/>
                    <a:pt x="205" y="367"/>
                    <a:pt x="205" y="366"/>
                  </a:cubicBezTo>
                  <a:cubicBezTo>
                    <a:pt x="204" y="366"/>
                    <a:pt x="201" y="364"/>
                    <a:pt x="200" y="365"/>
                  </a:cubicBezTo>
                  <a:cubicBezTo>
                    <a:pt x="200" y="365"/>
                    <a:pt x="199" y="365"/>
                    <a:pt x="199" y="364"/>
                  </a:cubicBezTo>
                  <a:cubicBezTo>
                    <a:pt x="199" y="364"/>
                    <a:pt x="199" y="363"/>
                    <a:pt x="200" y="364"/>
                  </a:cubicBezTo>
                  <a:cubicBezTo>
                    <a:pt x="200" y="363"/>
                    <a:pt x="200" y="363"/>
                    <a:pt x="200" y="363"/>
                  </a:cubicBezTo>
                  <a:cubicBezTo>
                    <a:pt x="201" y="363"/>
                    <a:pt x="202" y="363"/>
                    <a:pt x="204" y="363"/>
                  </a:cubicBezTo>
                  <a:cubicBezTo>
                    <a:pt x="201" y="362"/>
                    <a:pt x="199" y="362"/>
                    <a:pt x="198" y="362"/>
                  </a:cubicBezTo>
                  <a:cubicBezTo>
                    <a:pt x="200" y="359"/>
                    <a:pt x="207" y="358"/>
                    <a:pt x="204" y="355"/>
                  </a:cubicBezTo>
                  <a:cubicBezTo>
                    <a:pt x="203" y="355"/>
                    <a:pt x="205" y="357"/>
                    <a:pt x="203" y="357"/>
                  </a:cubicBezTo>
                  <a:cubicBezTo>
                    <a:pt x="199" y="355"/>
                    <a:pt x="207" y="354"/>
                    <a:pt x="205" y="352"/>
                  </a:cubicBezTo>
                  <a:cubicBezTo>
                    <a:pt x="201" y="352"/>
                    <a:pt x="201" y="352"/>
                    <a:pt x="201" y="352"/>
                  </a:cubicBezTo>
                  <a:cubicBezTo>
                    <a:pt x="201" y="352"/>
                    <a:pt x="201" y="352"/>
                    <a:pt x="201" y="352"/>
                  </a:cubicBezTo>
                  <a:cubicBezTo>
                    <a:pt x="201" y="352"/>
                    <a:pt x="201" y="352"/>
                    <a:pt x="201" y="352"/>
                  </a:cubicBezTo>
                  <a:cubicBezTo>
                    <a:pt x="201" y="352"/>
                    <a:pt x="201" y="352"/>
                    <a:pt x="201" y="352"/>
                  </a:cubicBezTo>
                  <a:cubicBezTo>
                    <a:pt x="200" y="351"/>
                    <a:pt x="199" y="350"/>
                    <a:pt x="199" y="350"/>
                  </a:cubicBezTo>
                  <a:cubicBezTo>
                    <a:pt x="200" y="349"/>
                    <a:pt x="203" y="347"/>
                    <a:pt x="204" y="349"/>
                  </a:cubicBezTo>
                  <a:cubicBezTo>
                    <a:pt x="205" y="347"/>
                    <a:pt x="202" y="346"/>
                    <a:pt x="200" y="345"/>
                  </a:cubicBezTo>
                  <a:cubicBezTo>
                    <a:pt x="200" y="345"/>
                    <a:pt x="200" y="345"/>
                    <a:pt x="200" y="345"/>
                  </a:cubicBezTo>
                  <a:cubicBezTo>
                    <a:pt x="200" y="345"/>
                    <a:pt x="200" y="345"/>
                    <a:pt x="200" y="345"/>
                  </a:cubicBezTo>
                  <a:cubicBezTo>
                    <a:pt x="199" y="345"/>
                    <a:pt x="198" y="345"/>
                    <a:pt x="198" y="344"/>
                  </a:cubicBezTo>
                  <a:cubicBezTo>
                    <a:pt x="198" y="344"/>
                    <a:pt x="198" y="344"/>
                    <a:pt x="198" y="344"/>
                  </a:cubicBezTo>
                  <a:cubicBezTo>
                    <a:pt x="198" y="344"/>
                    <a:pt x="198" y="344"/>
                    <a:pt x="198" y="344"/>
                  </a:cubicBezTo>
                  <a:cubicBezTo>
                    <a:pt x="199" y="344"/>
                    <a:pt x="199" y="344"/>
                    <a:pt x="200" y="345"/>
                  </a:cubicBezTo>
                  <a:cubicBezTo>
                    <a:pt x="200" y="344"/>
                    <a:pt x="202" y="343"/>
                    <a:pt x="201" y="342"/>
                  </a:cubicBezTo>
                  <a:cubicBezTo>
                    <a:pt x="201" y="342"/>
                    <a:pt x="200" y="341"/>
                    <a:pt x="200" y="340"/>
                  </a:cubicBezTo>
                  <a:cubicBezTo>
                    <a:pt x="199" y="339"/>
                    <a:pt x="199" y="339"/>
                    <a:pt x="199" y="339"/>
                  </a:cubicBezTo>
                  <a:cubicBezTo>
                    <a:pt x="199" y="339"/>
                    <a:pt x="198" y="339"/>
                    <a:pt x="198" y="339"/>
                  </a:cubicBezTo>
                  <a:cubicBezTo>
                    <a:pt x="198" y="339"/>
                    <a:pt x="197" y="338"/>
                    <a:pt x="197" y="338"/>
                  </a:cubicBezTo>
                  <a:cubicBezTo>
                    <a:pt x="197" y="338"/>
                    <a:pt x="198" y="339"/>
                    <a:pt x="198" y="339"/>
                  </a:cubicBezTo>
                  <a:cubicBezTo>
                    <a:pt x="197" y="339"/>
                    <a:pt x="196" y="339"/>
                    <a:pt x="196" y="339"/>
                  </a:cubicBezTo>
                  <a:cubicBezTo>
                    <a:pt x="196" y="339"/>
                    <a:pt x="196" y="339"/>
                    <a:pt x="196" y="339"/>
                  </a:cubicBezTo>
                  <a:cubicBezTo>
                    <a:pt x="196" y="339"/>
                    <a:pt x="195" y="339"/>
                    <a:pt x="195" y="339"/>
                  </a:cubicBezTo>
                  <a:cubicBezTo>
                    <a:pt x="195" y="338"/>
                    <a:pt x="195" y="338"/>
                    <a:pt x="196" y="338"/>
                  </a:cubicBezTo>
                  <a:cubicBezTo>
                    <a:pt x="198" y="338"/>
                    <a:pt x="198" y="338"/>
                    <a:pt x="198" y="338"/>
                  </a:cubicBezTo>
                  <a:cubicBezTo>
                    <a:pt x="196" y="338"/>
                    <a:pt x="196" y="338"/>
                    <a:pt x="196" y="338"/>
                  </a:cubicBezTo>
                  <a:cubicBezTo>
                    <a:pt x="196" y="337"/>
                    <a:pt x="196" y="337"/>
                    <a:pt x="198" y="337"/>
                  </a:cubicBezTo>
                  <a:cubicBezTo>
                    <a:pt x="198" y="336"/>
                    <a:pt x="196" y="337"/>
                    <a:pt x="195" y="336"/>
                  </a:cubicBezTo>
                  <a:cubicBezTo>
                    <a:pt x="196" y="336"/>
                    <a:pt x="197" y="336"/>
                    <a:pt x="198" y="337"/>
                  </a:cubicBezTo>
                  <a:cubicBezTo>
                    <a:pt x="199" y="337"/>
                    <a:pt x="199" y="337"/>
                    <a:pt x="199" y="337"/>
                  </a:cubicBezTo>
                  <a:cubicBezTo>
                    <a:pt x="199" y="337"/>
                    <a:pt x="199" y="337"/>
                    <a:pt x="199" y="337"/>
                  </a:cubicBezTo>
                  <a:cubicBezTo>
                    <a:pt x="199" y="337"/>
                    <a:pt x="199" y="337"/>
                    <a:pt x="199" y="337"/>
                  </a:cubicBezTo>
                  <a:cubicBezTo>
                    <a:pt x="200" y="337"/>
                    <a:pt x="200" y="337"/>
                    <a:pt x="201" y="337"/>
                  </a:cubicBezTo>
                  <a:cubicBezTo>
                    <a:pt x="199" y="335"/>
                    <a:pt x="202" y="334"/>
                    <a:pt x="202" y="333"/>
                  </a:cubicBezTo>
                  <a:cubicBezTo>
                    <a:pt x="202" y="333"/>
                    <a:pt x="201" y="333"/>
                    <a:pt x="201" y="333"/>
                  </a:cubicBezTo>
                  <a:cubicBezTo>
                    <a:pt x="200" y="331"/>
                    <a:pt x="204" y="328"/>
                    <a:pt x="204" y="325"/>
                  </a:cubicBezTo>
                  <a:cubicBezTo>
                    <a:pt x="200" y="325"/>
                    <a:pt x="200" y="325"/>
                    <a:pt x="200" y="325"/>
                  </a:cubicBezTo>
                  <a:cubicBezTo>
                    <a:pt x="197" y="323"/>
                    <a:pt x="204" y="325"/>
                    <a:pt x="204" y="323"/>
                  </a:cubicBezTo>
                  <a:cubicBezTo>
                    <a:pt x="201" y="322"/>
                    <a:pt x="201" y="322"/>
                    <a:pt x="201" y="322"/>
                  </a:cubicBezTo>
                  <a:cubicBezTo>
                    <a:pt x="202" y="322"/>
                    <a:pt x="202" y="322"/>
                    <a:pt x="202" y="322"/>
                  </a:cubicBezTo>
                  <a:cubicBezTo>
                    <a:pt x="199" y="321"/>
                    <a:pt x="199" y="321"/>
                    <a:pt x="199" y="321"/>
                  </a:cubicBezTo>
                  <a:cubicBezTo>
                    <a:pt x="200" y="321"/>
                    <a:pt x="200" y="320"/>
                    <a:pt x="200" y="320"/>
                  </a:cubicBezTo>
                  <a:cubicBezTo>
                    <a:pt x="200" y="320"/>
                    <a:pt x="201" y="320"/>
                    <a:pt x="201" y="320"/>
                  </a:cubicBezTo>
                  <a:cubicBezTo>
                    <a:pt x="199" y="318"/>
                    <a:pt x="199" y="318"/>
                    <a:pt x="199" y="318"/>
                  </a:cubicBezTo>
                  <a:cubicBezTo>
                    <a:pt x="200" y="317"/>
                    <a:pt x="202" y="318"/>
                    <a:pt x="203" y="317"/>
                  </a:cubicBezTo>
                  <a:cubicBezTo>
                    <a:pt x="203" y="317"/>
                    <a:pt x="202" y="316"/>
                    <a:pt x="203" y="315"/>
                  </a:cubicBezTo>
                  <a:cubicBezTo>
                    <a:pt x="204" y="315"/>
                    <a:pt x="204" y="315"/>
                    <a:pt x="204" y="315"/>
                  </a:cubicBezTo>
                  <a:cubicBezTo>
                    <a:pt x="206" y="314"/>
                    <a:pt x="205" y="311"/>
                    <a:pt x="204" y="310"/>
                  </a:cubicBezTo>
                  <a:cubicBezTo>
                    <a:pt x="200" y="309"/>
                    <a:pt x="198" y="309"/>
                    <a:pt x="195" y="309"/>
                  </a:cubicBezTo>
                  <a:cubicBezTo>
                    <a:pt x="194" y="308"/>
                    <a:pt x="194" y="308"/>
                    <a:pt x="194" y="307"/>
                  </a:cubicBezTo>
                  <a:cubicBezTo>
                    <a:pt x="196" y="308"/>
                    <a:pt x="197" y="308"/>
                    <a:pt x="199" y="307"/>
                  </a:cubicBezTo>
                  <a:cubicBezTo>
                    <a:pt x="198" y="307"/>
                    <a:pt x="198" y="307"/>
                    <a:pt x="198" y="307"/>
                  </a:cubicBezTo>
                  <a:cubicBezTo>
                    <a:pt x="201" y="306"/>
                    <a:pt x="201" y="306"/>
                    <a:pt x="201" y="306"/>
                  </a:cubicBezTo>
                  <a:cubicBezTo>
                    <a:pt x="199" y="306"/>
                    <a:pt x="198" y="305"/>
                    <a:pt x="197" y="305"/>
                  </a:cubicBezTo>
                  <a:cubicBezTo>
                    <a:pt x="198" y="304"/>
                    <a:pt x="198" y="304"/>
                    <a:pt x="198" y="304"/>
                  </a:cubicBezTo>
                  <a:cubicBezTo>
                    <a:pt x="198" y="303"/>
                    <a:pt x="197" y="303"/>
                    <a:pt x="197" y="303"/>
                  </a:cubicBezTo>
                  <a:cubicBezTo>
                    <a:pt x="196" y="302"/>
                    <a:pt x="196" y="301"/>
                    <a:pt x="196" y="301"/>
                  </a:cubicBezTo>
                  <a:cubicBezTo>
                    <a:pt x="196" y="301"/>
                    <a:pt x="196" y="301"/>
                    <a:pt x="196" y="301"/>
                  </a:cubicBezTo>
                  <a:cubicBezTo>
                    <a:pt x="198" y="302"/>
                    <a:pt x="203" y="303"/>
                    <a:pt x="200" y="304"/>
                  </a:cubicBezTo>
                  <a:cubicBezTo>
                    <a:pt x="203" y="304"/>
                    <a:pt x="203" y="304"/>
                    <a:pt x="203" y="304"/>
                  </a:cubicBezTo>
                  <a:cubicBezTo>
                    <a:pt x="203" y="305"/>
                    <a:pt x="200" y="306"/>
                    <a:pt x="203" y="307"/>
                  </a:cubicBezTo>
                  <a:cubicBezTo>
                    <a:pt x="202" y="306"/>
                    <a:pt x="202" y="306"/>
                    <a:pt x="202" y="306"/>
                  </a:cubicBezTo>
                  <a:cubicBezTo>
                    <a:pt x="204" y="306"/>
                    <a:pt x="204" y="306"/>
                    <a:pt x="204" y="306"/>
                  </a:cubicBezTo>
                  <a:cubicBezTo>
                    <a:pt x="204" y="305"/>
                    <a:pt x="201" y="303"/>
                    <a:pt x="203" y="302"/>
                  </a:cubicBezTo>
                  <a:cubicBezTo>
                    <a:pt x="201" y="302"/>
                    <a:pt x="198" y="301"/>
                    <a:pt x="199" y="299"/>
                  </a:cubicBezTo>
                  <a:cubicBezTo>
                    <a:pt x="199" y="299"/>
                    <a:pt x="199" y="299"/>
                    <a:pt x="199" y="299"/>
                  </a:cubicBezTo>
                  <a:cubicBezTo>
                    <a:pt x="194" y="297"/>
                    <a:pt x="202" y="294"/>
                    <a:pt x="200" y="293"/>
                  </a:cubicBezTo>
                  <a:cubicBezTo>
                    <a:pt x="200" y="293"/>
                    <a:pt x="200" y="293"/>
                    <a:pt x="199" y="293"/>
                  </a:cubicBezTo>
                  <a:cubicBezTo>
                    <a:pt x="199" y="293"/>
                    <a:pt x="199" y="293"/>
                    <a:pt x="199" y="293"/>
                  </a:cubicBezTo>
                  <a:cubicBezTo>
                    <a:pt x="201" y="293"/>
                    <a:pt x="201" y="293"/>
                    <a:pt x="202" y="294"/>
                  </a:cubicBezTo>
                  <a:cubicBezTo>
                    <a:pt x="206" y="291"/>
                    <a:pt x="206" y="291"/>
                    <a:pt x="206" y="291"/>
                  </a:cubicBezTo>
                  <a:cubicBezTo>
                    <a:pt x="205" y="289"/>
                    <a:pt x="206" y="288"/>
                    <a:pt x="206" y="286"/>
                  </a:cubicBezTo>
                  <a:cubicBezTo>
                    <a:pt x="205" y="284"/>
                    <a:pt x="205" y="283"/>
                    <a:pt x="204" y="281"/>
                  </a:cubicBezTo>
                  <a:cubicBezTo>
                    <a:pt x="206" y="281"/>
                    <a:pt x="206" y="281"/>
                    <a:pt x="206" y="281"/>
                  </a:cubicBezTo>
                  <a:cubicBezTo>
                    <a:pt x="210" y="276"/>
                    <a:pt x="201" y="276"/>
                    <a:pt x="198" y="274"/>
                  </a:cubicBezTo>
                  <a:cubicBezTo>
                    <a:pt x="198" y="273"/>
                    <a:pt x="198" y="273"/>
                    <a:pt x="198" y="273"/>
                  </a:cubicBezTo>
                  <a:cubicBezTo>
                    <a:pt x="197" y="273"/>
                    <a:pt x="197" y="273"/>
                    <a:pt x="197" y="273"/>
                  </a:cubicBezTo>
                  <a:cubicBezTo>
                    <a:pt x="197" y="273"/>
                    <a:pt x="197" y="272"/>
                    <a:pt x="197" y="272"/>
                  </a:cubicBezTo>
                  <a:cubicBezTo>
                    <a:pt x="198" y="272"/>
                    <a:pt x="198" y="272"/>
                    <a:pt x="198" y="271"/>
                  </a:cubicBezTo>
                  <a:cubicBezTo>
                    <a:pt x="199" y="271"/>
                    <a:pt x="201" y="272"/>
                    <a:pt x="201" y="272"/>
                  </a:cubicBezTo>
                  <a:cubicBezTo>
                    <a:pt x="201" y="271"/>
                    <a:pt x="201" y="271"/>
                    <a:pt x="201" y="271"/>
                  </a:cubicBezTo>
                  <a:cubicBezTo>
                    <a:pt x="202" y="271"/>
                    <a:pt x="202" y="270"/>
                    <a:pt x="203" y="270"/>
                  </a:cubicBezTo>
                  <a:cubicBezTo>
                    <a:pt x="203" y="270"/>
                    <a:pt x="202" y="270"/>
                    <a:pt x="201" y="269"/>
                  </a:cubicBezTo>
                  <a:cubicBezTo>
                    <a:pt x="201" y="269"/>
                    <a:pt x="202" y="268"/>
                    <a:pt x="202" y="267"/>
                  </a:cubicBezTo>
                  <a:cubicBezTo>
                    <a:pt x="203" y="267"/>
                    <a:pt x="205" y="267"/>
                    <a:pt x="205" y="268"/>
                  </a:cubicBezTo>
                  <a:cubicBezTo>
                    <a:pt x="206" y="266"/>
                    <a:pt x="206" y="265"/>
                    <a:pt x="204" y="264"/>
                  </a:cubicBezTo>
                  <a:cubicBezTo>
                    <a:pt x="204" y="264"/>
                    <a:pt x="204" y="263"/>
                    <a:pt x="204" y="263"/>
                  </a:cubicBezTo>
                  <a:cubicBezTo>
                    <a:pt x="201" y="263"/>
                    <a:pt x="201" y="263"/>
                    <a:pt x="201" y="263"/>
                  </a:cubicBezTo>
                  <a:cubicBezTo>
                    <a:pt x="201" y="263"/>
                    <a:pt x="201" y="262"/>
                    <a:pt x="201" y="262"/>
                  </a:cubicBezTo>
                  <a:cubicBezTo>
                    <a:pt x="202" y="262"/>
                    <a:pt x="204" y="263"/>
                    <a:pt x="204" y="261"/>
                  </a:cubicBezTo>
                  <a:cubicBezTo>
                    <a:pt x="202" y="261"/>
                    <a:pt x="202" y="261"/>
                    <a:pt x="202" y="261"/>
                  </a:cubicBezTo>
                  <a:cubicBezTo>
                    <a:pt x="203" y="260"/>
                    <a:pt x="205" y="260"/>
                    <a:pt x="204" y="258"/>
                  </a:cubicBezTo>
                  <a:cubicBezTo>
                    <a:pt x="205" y="259"/>
                    <a:pt x="205" y="259"/>
                    <a:pt x="205" y="259"/>
                  </a:cubicBezTo>
                  <a:cubicBezTo>
                    <a:pt x="205" y="257"/>
                    <a:pt x="205" y="257"/>
                    <a:pt x="205" y="257"/>
                  </a:cubicBezTo>
                  <a:cubicBezTo>
                    <a:pt x="203" y="257"/>
                    <a:pt x="203" y="257"/>
                    <a:pt x="203" y="257"/>
                  </a:cubicBezTo>
                  <a:cubicBezTo>
                    <a:pt x="201" y="256"/>
                    <a:pt x="201" y="256"/>
                    <a:pt x="201" y="256"/>
                  </a:cubicBezTo>
                  <a:cubicBezTo>
                    <a:pt x="201" y="256"/>
                    <a:pt x="202" y="256"/>
                    <a:pt x="203" y="256"/>
                  </a:cubicBezTo>
                  <a:cubicBezTo>
                    <a:pt x="203" y="256"/>
                    <a:pt x="203" y="256"/>
                    <a:pt x="203" y="256"/>
                  </a:cubicBezTo>
                  <a:cubicBezTo>
                    <a:pt x="204" y="256"/>
                    <a:pt x="204" y="256"/>
                    <a:pt x="204" y="256"/>
                  </a:cubicBezTo>
                  <a:cubicBezTo>
                    <a:pt x="203" y="256"/>
                    <a:pt x="203" y="256"/>
                    <a:pt x="203" y="256"/>
                  </a:cubicBezTo>
                  <a:cubicBezTo>
                    <a:pt x="203" y="256"/>
                    <a:pt x="203" y="256"/>
                    <a:pt x="203" y="256"/>
                  </a:cubicBezTo>
                  <a:cubicBezTo>
                    <a:pt x="203" y="255"/>
                    <a:pt x="202" y="254"/>
                    <a:pt x="203" y="253"/>
                  </a:cubicBezTo>
                  <a:cubicBezTo>
                    <a:pt x="204" y="254"/>
                    <a:pt x="204" y="254"/>
                    <a:pt x="204" y="254"/>
                  </a:cubicBezTo>
                  <a:cubicBezTo>
                    <a:pt x="206" y="252"/>
                    <a:pt x="205" y="249"/>
                    <a:pt x="204" y="248"/>
                  </a:cubicBezTo>
                  <a:cubicBezTo>
                    <a:pt x="203" y="248"/>
                    <a:pt x="202" y="247"/>
                    <a:pt x="200" y="247"/>
                  </a:cubicBezTo>
                  <a:cubicBezTo>
                    <a:pt x="200" y="247"/>
                    <a:pt x="200" y="247"/>
                    <a:pt x="200" y="247"/>
                  </a:cubicBezTo>
                  <a:cubicBezTo>
                    <a:pt x="202" y="248"/>
                    <a:pt x="201" y="246"/>
                    <a:pt x="203" y="247"/>
                  </a:cubicBezTo>
                  <a:cubicBezTo>
                    <a:pt x="203" y="247"/>
                    <a:pt x="202" y="246"/>
                    <a:pt x="201" y="246"/>
                  </a:cubicBezTo>
                  <a:cubicBezTo>
                    <a:pt x="201" y="246"/>
                    <a:pt x="201" y="246"/>
                    <a:pt x="201" y="246"/>
                  </a:cubicBezTo>
                  <a:cubicBezTo>
                    <a:pt x="200" y="246"/>
                    <a:pt x="198" y="246"/>
                    <a:pt x="197" y="246"/>
                  </a:cubicBezTo>
                  <a:cubicBezTo>
                    <a:pt x="198" y="246"/>
                    <a:pt x="198" y="246"/>
                    <a:pt x="199" y="245"/>
                  </a:cubicBezTo>
                  <a:cubicBezTo>
                    <a:pt x="198" y="245"/>
                    <a:pt x="198" y="245"/>
                    <a:pt x="198" y="245"/>
                  </a:cubicBezTo>
                  <a:cubicBezTo>
                    <a:pt x="198" y="245"/>
                    <a:pt x="198" y="245"/>
                    <a:pt x="198" y="245"/>
                  </a:cubicBezTo>
                  <a:cubicBezTo>
                    <a:pt x="199" y="245"/>
                    <a:pt x="201" y="245"/>
                    <a:pt x="202" y="245"/>
                  </a:cubicBezTo>
                  <a:cubicBezTo>
                    <a:pt x="198" y="245"/>
                    <a:pt x="201" y="244"/>
                    <a:pt x="202" y="243"/>
                  </a:cubicBezTo>
                  <a:cubicBezTo>
                    <a:pt x="202" y="243"/>
                    <a:pt x="202" y="243"/>
                    <a:pt x="202" y="243"/>
                  </a:cubicBezTo>
                  <a:cubicBezTo>
                    <a:pt x="202" y="244"/>
                    <a:pt x="201" y="245"/>
                    <a:pt x="203" y="245"/>
                  </a:cubicBezTo>
                  <a:cubicBezTo>
                    <a:pt x="202" y="244"/>
                    <a:pt x="202" y="244"/>
                    <a:pt x="202" y="244"/>
                  </a:cubicBezTo>
                  <a:cubicBezTo>
                    <a:pt x="203" y="244"/>
                    <a:pt x="203" y="244"/>
                    <a:pt x="203" y="244"/>
                  </a:cubicBezTo>
                  <a:cubicBezTo>
                    <a:pt x="204" y="244"/>
                    <a:pt x="205" y="245"/>
                    <a:pt x="205" y="244"/>
                  </a:cubicBezTo>
                  <a:cubicBezTo>
                    <a:pt x="205" y="244"/>
                    <a:pt x="204" y="244"/>
                    <a:pt x="204" y="243"/>
                  </a:cubicBezTo>
                  <a:cubicBezTo>
                    <a:pt x="203" y="242"/>
                    <a:pt x="202" y="241"/>
                    <a:pt x="203" y="241"/>
                  </a:cubicBezTo>
                  <a:cubicBezTo>
                    <a:pt x="203" y="241"/>
                    <a:pt x="203" y="241"/>
                    <a:pt x="203" y="241"/>
                  </a:cubicBezTo>
                  <a:cubicBezTo>
                    <a:pt x="204" y="242"/>
                    <a:pt x="204" y="242"/>
                    <a:pt x="204" y="242"/>
                  </a:cubicBezTo>
                  <a:cubicBezTo>
                    <a:pt x="204" y="241"/>
                    <a:pt x="204" y="241"/>
                    <a:pt x="203" y="241"/>
                  </a:cubicBezTo>
                  <a:cubicBezTo>
                    <a:pt x="204" y="241"/>
                    <a:pt x="204" y="241"/>
                    <a:pt x="204" y="241"/>
                  </a:cubicBezTo>
                  <a:cubicBezTo>
                    <a:pt x="203" y="241"/>
                    <a:pt x="203" y="241"/>
                    <a:pt x="203" y="241"/>
                  </a:cubicBezTo>
                  <a:cubicBezTo>
                    <a:pt x="203" y="241"/>
                    <a:pt x="203" y="241"/>
                    <a:pt x="203" y="241"/>
                  </a:cubicBezTo>
                  <a:cubicBezTo>
                    <a:pt x="203" y="241"/>
                    <a:pt x="203" y="241"/>
                    <a:pt x="203" y="241"/>
                  </a:cubicBezTo>
                  <a:cubicBezTo>
                    <a:pt x="203" y="240"/>
                    <a:pt x="203" y="240"/>
                    <a:pt x="203" y="240"/>
                  </a:cubicBezTo>
                  <a:cubicBezTo>
                    <a:pt x="203" y="240"/>
                    <a:pt x="203" y="240"/>
                    <a:pt x="203" y="240"/>
                  </a:cubicBezTo>
                  <a:cubicBezTo>
                    <a:pt x="202" y="240"/>
                    <a:pt x="200" y="239"/>
                    <a:pt x="199" y="239"/>
                  </a:cubicBezTo>
                  <a:cubicBezTo>
                    <a:pt x="200" y="238"/>
                    <a:pt x="201" y="238"/>
                    <a:pt x="201" y="237"/>
                  </a:cubicBezTo>
                  <a:cubicBezTo>
                    <a:pt x="201" y="238"/>
                    <a:pt x="204" y="238"/>
                    <a:pt x="205" y="239"/>
                  </a:cubicBezTo>
                  <a:cubicBezTo>
                    <a:pt x="205" y="237"/>
                    <a:pt x="206" y="237"/>
                    <a:pt x="205" y="235"/>
                  </a:cubicBezTo>
                  <a:cubicBezTo>
                    <a:pt x="204" y="236"/>
                    <a:pt x="204" y="237"/>
                    <a:pt x="202" y="237"/>
                  </a:cubicBezTo>
                  <a:cubicBezTo>
                    <a:pt x="204" y="235"/>
                    <a:pt x="205" y="234"/>
                    <a:pt x="204" y="233"/>
                  </a:cubicBezTo>
                  <a:cubicBezTo>
                    <a:pt x="203" y="232"/>
                    <a:pt x="205" y="234"/>
                    <a:pt x="203" y="234"/>
                  </a:cubicBezTo>
                  <a:cubicBezTo>
                    <a:pt x="199" y="232"/>
                    <a:pt x="205" y="231"/>
                    <a:pt x="205" y="230"/>
                  </a:cubicBezTo>
                  <a:cubicBezTo>
                    <a:pt x="206" y="229"/>
                    <a:pt x="206" y="229"/>
                    <a:pt x="206" y="229"/>
                  </a:cubicBezTo>
                  <a:cubicBezTo>
                    <a:pt x="205" y="227"/>
                    <a:pt x="206" y="227"/>
                    <a:pt x="206" y="224"/>
                  </a:cubicBezTo>
                  <a:cubicBezTo>
                    <a:pt x="205" y="222"/>
                    <a:pt x="205" y="221"/>
                    <a:pt x="204" y="219"/>
                  </a:cubicBezTo>
                  <a:cubicBezTo>
                    <a:pt x="206" y="219"/>
                    <a:pt x="206" y="219"/>
                    <a:pt x="206" y="219"/>
                  </a:cubicBezTo>
                  <a:cubicBezTo>
                    <a:pt x="209" y="215"/>
                    <a:pt x="204" y="215"/>
                    <a:pt x="200" y="213"/>
                  </a:cubicBezTo>
                  <a:cubicBezTo>
                    <a:pt x="201" y="212"/>
                    <a:pt x="202" y="211"/>
                    <a:pt x="202" y="211"/>
                  </a:cubicBezTo>
                  <a:cubicBezTo>
                    <a:pt x="198" y="212"/>
                    <a:pt x="199" y="209"/>
                    <a:pt x="199" y="208"/>
                  </a:cubicBezTo>
                  <a:cubicBezTo>
                    <a:pt x="199" y="208"/>
                    <a:pt x="200" y="208"/>
                    <a:pt x="200" y="208"/>
                  </a:cubicBezTo>
                  <a:cubicBezTo>
                    <a:pt x="200" y="209"/>
                    <a:pt x="201" y="209"/>
                    <a:pt x="203" y="208"/>
                  </a:cubicBezTo>
                  <a:cubicBezTo>
                    <a:pt x="202" y="208"/>
                    <a:pt x="199" y="207"/>
                    <a:pt x="200" y="206"/>
                  </a:cubicBezTo>
                  <a:cubicBezTo>
                    <a:pt x="200" y="206"/>
                    <a:pt x="200" y="206"/>
                    <a:pt x="200" y="206"/>
                  </a:cubicBezTo>
                  <a:cubicBezTo>
                    <a:pt x="200" y="206"/>
                    <a:pt x="200" y="206"/>
                    <a:pt x="200" y="206"/>
                  </a:cubicBezTo>
                  <a:cubicBezTo>
                    <a:pt x="200" y="205"/>
                    <a:pt x="200" y="205"/>
                    <a:pt x="200" y="205"/>
                  </a:cubicBezTo>
                  <a:cubicBezTo>
                    <a:pt x="202" y="206"/>
                    <a:pt x="204" y="204"/>
                    <a:pt x="205" y="206"/>
                  </a:cubicBezTo>
                  <a:cubicBezTo>
                    <a:pt x="206" y="204"/>
                    <a:pt x="205" y="202"/>
                    <a:pt x="202" y="201"/>
                  </a:cubicBezTo>
                  <a:cubicBezTo>
                    <a:pt x="198" y="198"/>
                    <a:pt x="206" y="200"/>
                    <a:pt x="204" y="196"/>
                  </a:cubicBezTo>
                  <a:cubicBezTo>
                    <a:pt x="205" y="197"/>
                    <a:pt x="205" y="197"/>
                    <a:pt x="205" y="197"/>
                  </a:cubicBezTo>
                  <a:cubicBezTo>
                    <a:pt x="205" y="195"/>
                    <a:pt x="205" y="195"/>
                    <a:pt x="205" y="195"/>
                  </a:cubicBezTo>
                  <a:cubicBezTo>
                    <a:pt x="203" y="195"/>
                    <a:pt x="203" y="195"/>
                    <a:pt x="203" y="195"/>
                  </a:cubicBezTo>
                  <a:cubicBezTo>
                    <a:pt x="200" y="193"/>
                    <a:pt x="200" y="193"/>
                    <a:pt x="200" y="193"/>
                  </a:cubicBezTo>
                  <a:cubicBezTo>
                    <a:pt x="197" y="191"/>
                    <a:pt x="197" y="193"/>
                    <a:pt x="196" y="193"/>
                  </a:cubicBezTo>
                  <a:cubicBezTo>
                    <a:pt x="196" y="193"/>
                    <a:pt x="196" y="193"/>
                    <a:pt x="195" y="192"/>
                  </a:cubicBezTo>
                  <a:cubicBezTo>
                    <a:pt x="196" y="192"/>
                    <a:pt x="196" y="192"/>
                    <a:pt x="196" y="192"/>
                  </a:cubicBezTo>
                  <a:cubicBezTo>
                    <a:pt x="197" y="191"/>
                    <a:pt x="196" y="191"/>
                    <a:pt x="195" y="190"/>
                  </a:cubicBezTo>
                  <a:cubicBezTo>
                    <a:pt x="195" y="190"/>
                    <a:pt x="195" y="190"/>
                    <a:pt x="195" y="190"/>
                  </a:cubicBezTo>
                  <a:cubicBezTo>
                    <a:pt x="195" y="190"/>
                    <a:pt x="195" y="190"/>
                    <a:pt x="195" y="190"/>
                  </a:cubicBezTo>
                  <a:cubicBezTo>
                    <a:pt x="195" y="189"/>
                    <a:pt x="195" y="188"/>
                    <a:pt x="195" y="188"/>
                  </a:cubicBezTo>
                  <a:cubicBezTo>
                    <a:pt x="195" y="187"/>
                    <a:pt x="196" y="186"/>
                    <a:pt x="195" y="185"/>
                  </a:cubicBezTo>
                  <a:cubicBezTo>
                    <a:pt x="194" y="185"/>
                    <a:pt x="194" y="185"/>
                    <a:pt x="194" y="185"/>
                  </a:cubicBezTo>
                  <a:cubicBezTo>
                    <a:pt x="194" y="185"/>
                    <a:pt x="194" y="185"/>
                    <a:pt x="194" y="185"/>
                  </a:cubicBezTo>
                  <a:cubicBezTo>
                    <a:pt x="194" y="185"/>
                    <a:pt x="194" y="185"/>
                    <a:pt x="194" y="185"/>
                  </a:cubicBezTo>
                  <a:cubicBezTo>
                    <a:pt x="195" y="185"/>
                    <a:pt x="195" y="185"/>
                    <a:pt x="195" y="185"/>
                  </a:cubicBezTo>
                  <a:cubicBezTo>
                    <a:pt x="201" y="187"/>
                    <a:pt x="201" y="187"/>
                    <a:pt x="201" y="187"/>
                  </a:cubicBezTo>
                  <a:cubicBezTo>
                    <a:pt x="203" y="188"/>
                    <a:pt x="203" y="188"/>
                    <a:pt x="203" y="188"/>
                  </a:cubicBezTo>
                  <a:cubicBezTo>
                    <a:pt x="200" y="185"/>
                    <a:pt x="200" y="185"/>
                    <a:pt x="200" y="185"/>
                  </a:cubicBezTo>
                  <a:cubicBezTo>
                    <a:pt x="202" y="186"/>
                    <a:pt x="201" y="184"/>
                    <a:pt x="203" y="185"/>
                  </a:cubicBezTo>
                  <a:cubicBezTo>
                    <a:pt x="203" y="185"/>
                    <a:pt x="202" y="184"/>
                    <a:pt x="201" y="184"/>
                  </a:cubicBezTo>
                  <a:cubicBezTo>
                    <a:pt x="201" y="185"/>
                    <a:pt x="201" y="185"/>
                    <a:pt x="201" y="185"/>
                  </a:cubicBezTo>
                  <a:cubicBezTo>
                    <a:pt x="198" y="183"/>
                    <a:pt x="196" y="184"/>
                    <a:pt x="194" y="183"/>
                  </a:cubicBezTo>
                  <a:cubicBezTo>
                    <a:pt x="193" y="182"/>
                    <a:pt x="193" y="181"/>
                    <a:pt x="193" y="181"/>
                  </a:cubicBezTo>
                  <a:cubicBezTo>
                    <a:pt x="193" y="181"/>
                    <a:pt x="193" y="181"/>
                    <a:pt x="194" y="181"/>
                  </a:cubicBezTo>
                  <a:cubicBezTo>
                    <a:pt x="194" y="180"/>
                    <a:pt x="194" y="180"/>
                    <a:pt x="194" y="180"/>
                  </a:cubicBezTo>
                  <a:cubicBezTo>
                    <a:pt x="195" y="181"/>
                    <a:pt x="199" y="184"/>
                    <a:pt x="202" y="183"/>
                  </a:cubicBezTo>
                  <a:cubicBezTo>
                    <a:pt x="198" y="183"/>
                    <a:pt x="201" y="182"/>
                    <a:pt x="202" y="181"/>
                  </a:cubicBezTo>
                  <a:cubicBezTo>
                    <a:pt x="203" y="182"/>
                    <a:pt x="205" y="183"/>
                    <a:pt x="205" y="182"/>
                  </a:cubicBezTo>
                  <a:cubicBezTo>
                    <a:pt x="204" y="182"/>
                    <a:pt x="201" y="179"/>
                    <a:pt x="200" y="181"/>
                  </a:cubicBezTo>
                  <a:cubicBezTo>
                    <a:pt x="199" y="180"/>
                    <a:pt x="197" y="179"/>
                    <a:pt x="198" y="178"/>
                  </a:cubicBezTo>
                  <a:cubicBezTo>
                    <a:pt x="200" y="179"/>
                    <a:pt x="201" y="179"/>
                    <a:pt x="204" y="179"/>
                  </a:cubicBezTo>
                  <a:cubicBezTo>
                    <a:pt x="201" y="178"/>
                    <a:pt x="199" y="178"/>
                    <a:pt x="198" y="178"/>
                  </a:cubicBezTo>
                  <a:cubicBezTo>
                    <a:pt x="200" y="175"/>
                    <a:pt x="207" y="174"/>
                    <a:pt x="204" y="171"/>
                  </a:cubicBezTo>
                  <a:cubicBezTo>
                    <a:pt x="203" y="170"/>
                    <a:pt x="205" y="172"/>
                    <a:pt x="203" y="172"/>
                  </a:cubicBezTo>
                  <a:cubicBezTo>
                    <a:pt x="199" y="170"/>
                    <a:pt x="207" y="169"/>
                    <a:pt x="205" y="167"/>
                  </a:cubicBezTo>
                  <a:cubicBezTo>
                    <a:pt x="201" y="168"/>
                    <a:pt x="201" y="168"/>
                    <a:pt x="201" y="168"/>
                  </a:cubicBezTo>
                  <a:cubicBezTo>
                    <a:pt x="200" y="167"/>
                    <a:pt x="200" y="166"/>
                    <a:pt x="199" y="165"/>
                  </a:cubicBezTo>
                  <a:cubicBezTo>
                    <a:pt x="200" y="165"/>
                    <a:pt x="203" y="163"/>
                    <a:pt x="204" y="164"/>
                  </a:cubicBezTo>
                  <a:cubicBezTo>
                    <a:pt x="206" y="161"/>
                    <a:pt x="196" y="162"/>
                    <a:pt x="196" y="158"/>
                  </a:cubicBezTo>
                  <a:cubicBezTo>
                    <a:pt x="196" y="160"/>
                    <a:pt x="196" y="160"/>
                    <a:pt x="196" y="161"/>
                  </a:cubicBezTo>
                  <a:cubicBezTo>
                    <a:pt x="194" y="160"/>
                    <a:pt x="194" y="161"/>
                    <a:pt x="192" y="161"/>
                  </a:cubicBezTo>
                  <a:cubicBezTo>
                    <a:pt x="194" y="160"/>
                    <a:pt x="191" y="157"/>
                    <a:pt x="195" y="159"/>
                  </a:cubicBezTo>
                  <a:cubicBezTo>
                    <a:pt x="195" y="158"/>
                    <a:pt x="195" y="155"/>
                    <a:pt x="193" y="155"/>
                  </a:cubicBezTo>
                  <a:cubicBezTo>
                    <a:pt x="192" y="156"/>
                    <a:pt x="192" y="156"/>
                    <a:pt x="192" y="156"/>
                  </a:cubicBezTo>
                  <a:cubicBezTo>
                    <a:pt x="192" y="155"/>
                    <a:pt x="191" y="154"/>
                    <a:pt x="190" y="153"/>
                  </a:cubicBezTo>
                  <a:cubicBezTo>
                    <a:pt x="191" y="152"/>
                    <a:pt x="192" y="150"/>
                    <a:pt x="192" y="148"/>
                  </a:cubicBezTo>
                  <a:cubicBezTo>
                    <a:pt x="195" y="148"/>
                    <a:pt x="193" y="151"/>
                    <a:pt x="194" y="152"/>
                  </a:cubicBezTo>
                  <a:cubicBezTo>
                    <a:pt x="195" y="151"/>
                    <a:pt x="197" y="151"/>
                    <a:pt x="198" y="152"/>
                  </a:cubicBezTo>
                  <a:cubicBezTo>
                    <a:pt x="199" y="152"/>
                    <a:pt x="199" y="152"/>
                    <a:pt x="199" y="152"/>
                  </a:cubicBezTo>
                  <a:cubicBezTo>
                    <a:pt x="199" y="153"/>
                    <a:pt x="199" y="153"/>
                    <a:pt x="199" y="153"/>
                  </a:cubicBezTo>
                  <a:cubicBezTo>
                    <a:pt x="199" y="152"/>
                    <a:pt x="199" y="152"/>
                    <a:pt x="199" y="152"/>
                  </a:cubicBezTo>
                  <a:cubicBezTo>
                    <a:pt x="200" y="152"/>
                    <a:pt x="200" y="152"/>
                    <a:pt x="201" y="152"/>
                  </a:cubicBezTo>
                  <a:cubicBezTo>
                    <a:pt x="199" y="151"/>
                    <a:pt x="202" y="150"/>
                    <a:pt x="202" y="149"/>
                  </a:cubicBezTo>
                  <a:cubicBezTo>
                    <a:pt x="197" y="150"/>
                    <a:pt x="200" y="146"/>
                    <a:pt x="199" y="145"/>
                  </a:cubicBezTo>
                  <a:cubicBezTo>
                    <a:pt x="198" y="144"/>
                    <a:pt x="198" y="144"/>
                    <a:pt x="198" y="144"/>
                  </a:cubicBezTo>
                  <a:cubicBezTo>
                    <a:pt x="198" y="143"/>
                    <a:pt x="198" y="143"/>
                    <a:pt x="198" y="143"/>
                  </a:cubicBezTo>
                  <a:cubicBezTo>
                    <a:pt x="198" y="143"/>
                    <a:pt x="199" y="143"/>
                    <a:pt x="200" y="144"/>
                  </a:cubicBezTo>
                  <a:cubicBezTo>
                    <a:pt x="199" y="143"/>
                    <a:pt x="199" y="141"/>
                    <a:pt x="197" y="141"/>
                  </a:cubicBezTo>
                  <a:cubicBezTo>
                    <a:pt x="197" y="137"/>
                    <a:pt x="197" y="137"/>
                    <a:pt x="197" y="137"/>
                  </a:cubicBezTo>
                  <a:cubicBezTo>
                    <a:pt x="197" y="137"/>
                    <a:pt x="197" y="137"/>
                    <a:pt x="198" y="136"/>
                  </a:cubicBezTo>
                  <a:cubicBezTo>
                    <a:pt x="197" y="136"/>
                    <a:pt x="197" y="136"/>
                    <a:pt x="197" y="136"/>
                  </a:cubicBezTo>
                  <a:cubicBezTo>
                    <a:pt x="195" y="130"/>
                    <a:pt x="194" y="123"/>
                    <a:pt x="192" y="116"/>
                  </a:cubicBezTo>
                  <a:cubicBezTo>
                    <a:pt x="192" y="117"/>
                    <a:pt x="191" y="118"/>
                    <a:pt x="191" y="119"/>
                  </a:cubicBezTo>
                  <a:cubicBezTo>
                    <a:pt x="191" y="119"/>
                    <a:pt x="190" y="119"/>
                    <a:pt x="190" y="119"/>
                  </a:cubicBezTo>
                  <a:cubicBezTo>
                    <a:pt x="190" y="118"/>
                    <a:pt x="191" y="118"/>
                    <a:pt x="191" y="117"/>
                  </a:cubicBezTo>
                  <a:cubicBezTo>
                    <a:pt x="191" y="117"/>
                    <a:pt x="191" y="117"/>
                    <a:pt x="191" y="117"/>
                  </a:cubicBezTo>
                  <a:cubicBezTo>
                    <a:pt x="191" y="117"/>
                    <a:pt x="191" y="117"/>
                    <a:pt x="191" y="117"/>
                  </a:cubicBezTo>
                  <a:cubicBezTo>
                    <a:pt x="191" y="116"/>
                    <a:pt x="191" y="114"/>
                    <a:pt x="191" y="113"/>
                  </a:cubicBezTo>
                  <a:cubicBezTo>
                    <a:pt x="189" y="113"/>
                    <a:pt x="189" y="113"/>
                    <a:pt x="189" y="113"/>
                  </a:cubicBezTo>
                  <a:cubicBezTo>
                    <a:pt x="189" y="113"/>
                    <a:pt x="189" y="113"/>
                    <a:pt x="189" y="113"/>
                  </a:cubicBezTo>
                  <a:cubicBezTo>
                    <a:pt x="189" y="113"/>
                    <a:pt x="189" y="113"/>
                    <a:pt x="189" y="114"/>
                  </a:cubicBezTo>
                  <a:cubicBezTo>
                    <a:pt x="187" y="114"/>
                    <a:pt x="187" y="114"/>
                    <a:pt x="187" y="114"/>
                  </a:cubicBezTo>
                  <a:cubicBezTo>
                    <a:pt x="187" y="112"/>
                    <a:pt x="187" y="112"/>
                    <a:pt x="187" y="112"/>
                  </a:cubicBezTo>
                  <a:cubicBezTo>
                    <a:pt x="188" y="112"/>
                    <a:pt x="188" y="112"/>
                    <a:pt x="189" y="111"/>
                  </a:cubicBezTo>
                  <a:cubicBezTo>
                    <a:pt x="190" y="112"/>
                    <a:pt x="190" y="112"/>
                    <a:pt x="190" y="113"/>
                  </a:cubicBezTo>
                  <a:cubicBezTo>
                    <a:pt x="191" y="112"/>
                    <a:pt x="191" y="111"/>
                    <a:pt x="190" y="111"/>
                  </a:cubicBezTo>
                  <a:cubicBezTo>
                    <a:pt x="190" y="111"/>
                    <a:pt x="190" y="111"/>
                    <a:pt x="190" y="111"/>
                  </a:cubicBezTo>
                  <a:cubicBezTo>
                    <a:pt x="189" y="109"/>
                    <a:pt x="189" y="109"/>
                    <a:pt x="189" y="109"/>
                  </a:cubicBezTo>
                  <a:cubicBezTo>
                    <a:pt x="191" y="109"/>
                    <a:pt x="192" y="111"/>
                    <a:pt x="192" y="110"/>
                  </a:cubicBezTo>
                  <a:cubicBezTo>
                    <a:pt x="192" y="109"/>
                    <a:pt x="192" y="109"/>
                    <a:pt x="192" y="109"/>
                  </a:cubicBezTo>
                  <a:cubicBezTo>
                    <a:pt x="191" y="109"/>
                    <a:pt x="191" y="109"/>
                    <a:pt x="191" y="109"/>
                  </a:cubicBezTo>
                  <a:cubicBezTo>
                    <a:pt x="190" y="109"/>
                    <a:pt x="189" y="109"/>
                    <a:pt x="189" y="108"/>
                  </a:cubicBezTo>
                  <a:cubicBezTo>
                    <a:pt x="189" y="108"/>
                    <a:pt x="189" y="108"/>
                    <a:pt x="189" y="108"/>
                  </a:cubicBezTo>
                  <a:cubicBezTo>
                    <a:pt x="189" y="108"/>
                    <a:pt x="189" y="108"/>
                    <a:pt x="189" y="108"/>
                  </a:cubicBezTo>
                  <a:cubicBezTo>
                    <a:pt x="189" y="108"/>
                    <a:pt x="189" y="107"/>
                    <a:pt x="188" y="107"/>
                  </a:cubicBezTo>
                  <a:cubicBezTo>
                    <a:pt x="188" y="107"/>
                    <a:pt x="188" y="107"/>
                    <a:pt x="188" y="106"/>
                  </a:cubicBezTo>
                  <a:cubicBezTo>
                    <a:pt x="189" y="106"/>
                    <a:pt x="190" y="106"/>
                    <a:pt x="190" y="106"/>
                  </a:cubicBezTo>
                  <a:cubicBezTo>
                    <a:pt x="191" y="106"/>
                    <a:pt x="191" y="106"/>
                    <a:pt x="191" y="105"/>
                  </a:cubicBezTo>
                  <a:cubicBezTo>
                    <a:pt x="191" y="103"/>
                    <a:pt x="191" y="103"/>
                    <a:pt x="191" y="103"/>
                  </a:cubicBezTo>
                  <a:cubicBezTo>
                    <a:pt x="187" y="104"/>
                    <a:pt x="187" y="104"/>
                    <a:pt x="187" y="104"/>
                  </a:cubicBezTo>
                  <a:cubicBezTo>
                    <a:pt x="187" y="104"/>
                    <a:pt x="187" y="103"/>
                    <a:pt x="187" y="103"/>
                  </a:cubicBezTo>
                  <a:cubicBezTo>
                    <a:pt x="187" y="103"/>
                    <a:pt x="186" y="102"/>
                    <a:pt x="186" y="101"/>
                  </a:cubicBezTo>
                  <a:cubicBezTo>
                    <a:pt x="188" y="98"/>
                    <a:pt x="185" y="93"/>
                    <a:pt x="187" y="92"/>
                  </a:cubicBezTo>
                  <a:cubicBezTo>
                    <a:pt x="184" y="91"/>
                    <a:pt x="184" y="89"/>
                    <a:pt x="184" y="87"/>
                  </a:cubicBezTo>
                  <a:cubicBezTo>
                    <a:pt x="184" y="88"/>
                    <a:pt x="180" y="88"/>
                    <a:pt x="180" y="87"/>
                  </a:cubicBezTo>
                  <a:cubicBezTo>
                    <a:pt x="188" y="87"/>
                    <a:pt x="183" y="84"/>
                    <a:pt x="189" y="82"/>
                  </a:cubicBezTo>
                  <a:cubicBezTo>
                    <a:pt x="185" y="83"/>
                    <a:pt x="187" y="77"/>
                    <a:pt x="182" y="79"/>
                  </a:cubicBezTo>
                  <a:cubicBezTo>
                    <a:pt x="183" y="78"/>
                    <a:pt x="185" y="79"/>
                    <a:pt x="187" y="78"/>
                  </a:cubicBezTo>
                  <a:cubicBezTo>
                    <a:pt x="183" y="75"/>
                    <a:pt x="188" y="71"/>
                    <a:pt x="186" y="67"/>
                  </a:cubicBezTo>
                  <a:cubicBezTo>
                    <a:pt x="185" y="67"/>
                    <a:pt x="183" y="68"/>
                    <a:pt x="182" y="67"/>
                  </a:cubicBezTo>
                  <a:cubicBezTo>
                    <a:pt x="187" y="64"/>
                    <a:pt x="187" y="64"/>
                    <a:pt x="187" y="64"/>
                  </a:cubicBezTo>
                  <a:cubicBezTo>
                    <a:pt x="186" y="64"/>
                    <a:pt x="181" y="64"/>
                    <a:pt x="184" y="62"/>
                  </a:cubicBezTo>
                  <a:cubicBezTo>
                    <a:pt x="183" y="63"/>
                    <a:pt x="182" y="63"/>
                    <a:pt x="181" y="63"/>
                  </a:cubicBezTo>
                  <a:cubicBezTo>
                    <a:pt x="185" y="54"/>
                    <a:pt x="174" y="47"/>
                    <a:pt x="181" y="38"/>
                  </a:cubicBezTo>
                  <a:cubicBezTo>
                    <a:pt x="179" y="39"/>
                    <a:pt x="179" y="39"/>
                    <a:pt x="178" y="38"/>
                  </a:cubicBezTo>
                  <a:cubicBezTo>
                    <a:pt x="178" y="38"/>
                    <a:pt x="176" y="38"/>
                    <a:pt x="175" y="38"/>
                  </a:cubicBezTo>
                  <a:cubicBezTo>
                    <a:pt x="177" y="35"/>
                    <a:pt x="177" y="35"/>
                    <a:pt x="177" y="35"/>
                  </a:cubicBezTo>
                  <a:cubicBezTo>
                    <a:pt x="173" y="35"/>
                    <a:pt x="176" y="31"/>
                    <a:pt x="172" y="31"/>
                  </a:cubicBezTo>
                  <a:cubicBezTo>
                    <a:pt x="173" y="32"/>
                    <a:pt x="173" y="32"/>
                    <a:pt x="173" y="32"/>
                  </a:cubicBezTo>
                  <a:cubicBezTo>
                    <a:pt x="171" y="32"/>
                    <a:pt x="168" y="33"/>
                    <a:pt x="166" y="34"/>
                  </a:cubicBezTo>
                  <a:cubicBezTo>
                    <a:pt x="165" y="33"/>
                    <a:pt x="165" y="32"/>
                    <a:pt x="165" y="31"/>
                  </a:cubicBezTo>
                  <a:cubicBezTo>
                    <a:pt x="165" y="34"/>
                    <a:pt x="165" y="34"/>
                    <a:pt x="165" y="34"/>
                  </a:cubicBezTo>
                  <a:cubicBezTo>
                    <a:pt x="163" y="35"/>
                    <a:pt x="161" y="36"/>
                    <a:pt x="159" y="36"/>
                  </a:cubicBezTo>
                  <a:cubicBezTo>
                    <a:pt x="164" y="37"/>
                    <a:pt x="153" y="41"/>
                    <a:pt x="161" y="43"/>
                  </a:cubicBezTo>
                  <a:cubicBezTo>
                    <a:pt x="160" y="43"/>
                    <a:pt x="159" y="42"/>
                    <a:pt x="158" y="43"/>
                  </a:cubicBezTo>
                  <a:cubicBezTo>
                    <a:pt x="160" y="43"/>
                    <a:pt x="161" y="44"/>
                    <a:pt x="160" y="45"/>
                  </a:cubicBezTo>
                  <a:cubicBezTo>
                    <a:pt x="160" y="45"/>
                    <a:pt x="160" y="45"/>
                    <a:pt x="160" y="45"/>
                  </a:cubicBezTo>
                  <a:cubicBezTo>
                    <a:pt x="161" y="48"/>
                    <a:pt x="160" y="50"/>
                    <a:pt x="159" y="53"/>
                  </a:cubicBezTo>
                  <a:cubicBezTo>
                    <a:pt x="159" y="53"/>
                    <a:pt x="159" y="53"/>
                    <a:pt x="159" y="54"/>
                  </a:cubicBezTo>
                  <a:cubicBezTo>
                    <a:pt x="159" y="53"/>
                    <a:pt x="159" y="53"/>
                    <a:pt x="159" y="53"/>
                  </a:cubicBezTo>
                  <a:cubicBezTo>
                    <a:pt x="159" y="54"/>
                    <a:pt x="159" y="55"/>
                    <a:pt x="159" y="56"/>
                  </a:cubicBezTo>
                  <a:cubicBezTo>
                    <a:pt x="161" y="55"/>
                    <a:pt x="161" y="55"/>
                    <a:pt x="161" y="55"/>
                  </a:cubicBezTo>
                  <a:cubicBezTo>
                    <a:pt x="161" y="56"/>
                    <a:pt x="160" y="56"/>
                    <a:pt x="160" y="57"/>
                  </a:cubicBezTo>
                  <a:cubicBezTo>
                    <a:pt x="164" y="58"/>
                    <a:pt x="159" y="54"/>
                    <a:pt x="164" y="55"/>
                  </a:cubicBezTo>
                  <a:cubicBezTo>
                    <a:pt x="159" y="57"/>
                    <a:pt x="166" y="61"/>
                    <a:pt x="159" y="63"/>
                  </a:cubicBezTo>
                  <a:cubicBezTo>
                    <a:pt x="160" y="64"/>
                    <a:pt x="163" y="62"/>
                    <a:pt x="163" y="64"/>
                  </a:cubicBezTo>
                  <a:cubicBezTo>
                    <a:pt x="161" y="64"/>
                    <a:pt x="161" y="64"/>
                    <a:pt x="161" y="64"/>
                  </a:cubicBezTo>
                  <a:cubicBezTo>
                    <a:pt x="163" y="64"/>
                    <a:pt x="163" y="64"/>
                    <a:pt x="163" y="64"/>
                  </a:cubicBezTo>
                  <a:cubicBezTo>
                    <a:pt x="163" y="65"/>
                    <a:pt x="161" y="66"/>
                    <a:pt x="160" y="66"/>
                  </a:cubicBezTo>
                  <a:cubicBezTo>
                    <a:pt x="160" y="66"/>
                    <a:pt x="159" y="66"/>
                    <a:pt x="159" y="65"/>
                  </a:cubicBezTo>
                  <a:cubicBezTo>
                    <a:pt x="157" y="67"/>
                    <a:pt x="160" y="68"/>
                    <a:pt x="160" y="69"/>
                  </a:cubicBezTo>
                  <a:cubicBezTo>
                    <a:pt x="161" y="68"/>
                    <a:pt x="161" y="68"/>
                    <a:pt x="161" y="68"/>
                  </a:cubicBezTo>
                  <a:cubicBezTo>
                    <a:pt x="163" y="72"/>
                    <a:pt x="161" y="77"/>
                    <a:pt x="165" y="80"/>
                  </a:cubicBezTo>
                  <a:cubicBezTo>
                    <a:pt x="167" y="80"/>
                    <a:pt x="167" y="80"/>
                    <a:pt x="167" y="80"/>
                  </a:cubicBezTo>
                  <a:cubicBezTo>
                    <a:pt x="167" y="80"/>
                    <a:pt x="167" y="80"/>
                    <a:pt x="167" y="80"/>
                  </a:cubicBezTo>
                  <a:cubicBezTo>
                    <a:pt x="167" y="83"/>
                    <a:pt x="167" y="83"/>
                    <a:pt x="167" y="83"/>
                  </a:cubicBezTo>
                  <a:cubicBezTo>
                    <a:pt x="167" y="84"/>
                    <a:pt x="166" y="85"/>
                    <a:pt x="167" y="86"/>
                  </a:cubicBezTo>
                  <a:cubicBezTo>
                    <a:pt x="167" y="86"/>
                    <a:pt x="167" y="86"/>
                    <a:pt x="167" y="86"/>
                  </a:cubicBezTo>
                  <a:cubicBezTo>
                    <a:pt x="167" y="86"/>
                    <a:pt x="167" y="86"/>
                    <a:pt x="167" y="86"/>
                  </a:cubicBezTo>
                  <a:cubicBezTo>
                    <a:pt x="167" y="88"/>
                    <a:pt x="167" y="88"/>
                    <a:pt x="167" y="88"/>
                  </a:cubicBezTo>
                  <a:cubicBezTo>
                    <a:pt x="166" y="89"/>
                    <a:pt x="165" y="89"/>
                    <a:pt x="164" y="89"/>
                  </a:cubicBezTo>
                  <a:cubicBezTo>
                    <a:pt x="166" y="90"/>
                    <a:pt x="166" y="91"/>
                    <a:pt x="167" y="91"/>
                  </a:cubicBezTo>
                  <a:cubicBezTo>
                    <a:pt x="167" y="95"/>
                    <a:pt x="167" y="95"/>
                    <a:pt x="167" y="95"/>
                  </a:cubicBezTo>
                  <a:cubicBezTo>
                    <a:pt x="167" y="95"/>
                    <a:pt x="167" y="95"/>
                    <a:pt x="167" y="95"/>
                  </a:cubicBezTo>
                  <a:cubicBezTo>
                    <a:pt x="165" y="97"/>
                    <a:pt x="167" y="98"/>
                    <a:pt x="168" y="99"/>
                  </a:cubicBezTo>
                  <a:cubicBezTo>
                    <a:pt x="168" y="101"/>
                    <a:pt x="168" y="101"/>
                    <a:pt x="168" y="101"/>
                  </a:cubicBezTo>
                  <a:cubicBezTo>
                    <a:pt x="167" y="101"/>
                    <a:pt x="167" y="101"/>
                    <a:pt x="166" y="102"/>
                  </a:cubicBezTo>
                  <a:cubicBezTo>
                    <a:pt x="164" y="101"/>
                    <a:pt x="162" y="100"/>
                    <a:pt x="161" y="99"/>
                  </a:cubicBezTo>
                  <a:cubicBezTo>
                    <a:pt x="163" y="97"/>
                    <a:pt x="160" y="95"/>
                    <a:pt x="161" y="93"/>
                  </a:cubicBezTo>
                  <a:cubicBezTo>
                    <a:pt x="162" y="93"/>
                    <a:pt x="162" y="93"/>
                    <a:pt x="162" y="93"/>
                  </a:cubicBezTo>
                  <a:cubicBezTo>
                    <a:pt x="162" y="92"/>
                    <a:pt x="160" y="91"/>
                    <a:pt x="161" y="89"/>
                  </a:cubicBezTo>
                  <a:cubicBezTo>
                    <a:pt x="163" y="88"/>
                    <a:pt x="163" y="88"/>
                    <a:pt x="163" y="88"/>
                  </a:cubicBezTo>
                  <a:cubicBezTo>
                    <a:pt x="162" y="87"/>
                    <a:pt x="161" y="85"/>
                    <a:pt x="160" y="83"/>
                  </a:cubicBezTo>
                  <a:cubicBezTo>
                    <a:pt x="159" y="84"/>
                    <a:pt x="160" y="85"/>
                    <a:pt x="158" y="85"/>
                  </a:cubicBezTo>
                  <a:cubicBezTo>
                    <a:pt x="158" y="85"/>
                    <a:pt x="158" y="86"/>
                    <a:pt x="160" y="86"/>
                  </a:cubicBezTo>
                  <a:cubicBezTo>
                    <a:pt x="160" y="86"/>
                    <a:pt x="158" y="87"/>
                    <a:pt x="157" y="88"/>
                  </a:cubicBezTo>
                  <a:cubicBezTo>
                    <a:pt x="154" y="85"/>
                    <a:pt x="154" y="85"/>
                    <a:pt x="154" y="85"/>
                  </a:cubicBezTo>
                  <a:cubicBezTo>
                    <a:pt x="154" y="84"/>
                    <a:pt x="154" y="84"/>
                    <a:pt x="154" y="84"/>
                  </a:cubicBezTo>
                  <a:cubicBezTo>
                    <a:pt x="152" y="84"/>
                    <a:pt x="152" y="84"/>
                    <a:pt x="152" y="84"/>
                  </a:cubicBezTo>
                  <a:cubicBezTo>
                    <a:pt x="151" y="84"/>
                    <a:pt x="152" y="83"/>
                    <a:pt x="153" y="83"/>
                  </a:cubicBezTo>
                  <a:cubicBezTo>
                    <a:pt x="151" y="81"/>
                    <a:pt x="147" y="81"/>
                    <a:pt x="147" y="79"/>
                  </a:cubicBezTo>
                  <a:cubicBezTo>
                    <a:pt x="150" y="80"/>
                    <a:pt x="152" y="80"/>
                    <a:pt x="152" y="81"/>
                  </a:cubicBezTo>
                  <a:cubicBezTo>
                    <a:pt x="152" y="79"/>
                    <a:pt x="152" y="79"/>
                    <a:pt x="152" y="79"/>
                  </a:cubicBezTo>
                  <a:cubicBezTo>
                    <a:pt x="155" y="80"/>
                    <a:pt x="155" y="84"/>
                    <a:pt x="159" y="82"/>
                  </a:cubicBezTo>
                  <a:cubicBezTo>
                    <a:pt x="157" y="80"/>
                    <a:pt x="153" y="77"/>
                    <a:pt x="149" y="76"/>
                  </a:cubicBezTo>
                  <a:cubicBezTo>
                    <a:pt x="151" y="74"/>
                    <a:pt x="147" y="73"/>
                    <a:pt x="147" y="71"/>
                  </a:cubicBezTo>
                  <a:cubicBezTo>
                    <a:pt x="148" y="70"/>
                    <a:pt x="148" y="70"/>
                    <a:pt x="150" y="70"/>
                  </a:cubicBezTo>
                  <a:cubicBezTo>
                    <a:pt x="150" y="70"/>
                    <a:pt x="150" y="70"/>
                    <a:pt x="150" y="70"/>
                  </a:cubicBezTo>
                  <a:cubicBezTo>
                    <a:pt x="150" y="68"/>
                    <a:pt x="146" y="65"/>
                    <a:pt x="143" y="64"/>
                  </a:cubicBezTo>
                  <a:cubicBezTo>
                    <a:pt x="145" y="62"/>
                    <a:pt x="145" y="62"/>
                    <a:pt x="145" y="62"/>
                  </a:cubicBezTo>
                  <a:cubicBezTo>
                    <a:pt x="145" y="58"/>
                    <a:pt x="141" y="64"/>
                    <a:pt x="138" y="60"/>
                  </a:cubicBezTo>
                  <a:cubicBezTo>
                    <a:pt x="141" y="58"/>
                    <a:pt x="137" y="55"/>
                    <a:pt x="139" y="54"/>
                  </a:cubicBezTo>
                  <a:cubicBezTo>
                    <a:pt x="139" y="54"/>
                    <a:pt x="139" y="53"/>
                    <a:pt x="137" y="54"/>
                  </a:cubicBezTo>
                  <a:cubicBezTo>
                    <a:pt x="137" y="54"/>
                    <a:pt x="138" y="56"/>
                    <a:pt x="135" y="55"/>
                  </a:cubicBezTo>
                  <a:cubicBezTo>
                    <a:pt x="134" y="54"/>
                    <a:pt x="135" y="53"/>
                    <a:pt x="134" y="52"/>
                  </a:cubicBezTo>
                  <a:cubicBezTo>
                    <a:pt x="135" y="52"/>
                    <a:pt x="137" y="53"/>
                    <a:pt x="136" y="52"/>
                  </a:cubicBezTo>
                  <a:cubicBezTo>
                    <a:pt x="134" y="50"/>
                    <a:pt x="131" y="46"/>
                    <a:pt x="124" y="45"/>
                  </a:cubicBezTo>
                  <a:cubicBezTo>
                    <a:pt x="125" y="46"/>
                    <a:pt x="127" y="45"/>
                    <a:pt x="127" y="47"/>
                  </a:cubicBezTo>
                  <a:cubicBezTo>
                    <a:pt x="125" y="47"/>
                    <a:pt x="125" y="46"/>
                    <a:pt x="124" y="46"/>
                  </a:cubicBezTo>
                  <a:cubicBezTo>
                    <a:pt x="122" y="47"/>
                    <a:pt x="127" y="47"/>
                    <a:pt x="126" y="49"/>
                  </a:cubicBezTo>
                  <a:cubicBezTo>
                    <a:pt x="121" y="48"/>
                    <a:pt x="121" y="48"/>
                    <a:pt x="121" y="48"/>
                  </a:cubicBezTo>
                  <a:cubicBezTo>
                    <a:pt x="121" y="47"/>
                    <a:pt x="120" y="45"/>
                    <a:pt x="119" y="44"/>
                  </a:cubicBezTo>
                  <a:cubicBezTo>
                    <a:pt x="120" y="49"/>
                    <a:pt x="120" y="49"/>
                    <a:pt x="120" y="49"/>
                  </a:cubicBezTo>
                  <a:cubicBezTo>
                    <a:pt x="120" y="49"/>
                    <a:pt x="120" y="49"/>
                    <a:pt x="120" y="49"/>
                  </a:cubicBezTo>
                  <a:cubicBezTo>
                    <a:pt x="110" y="47"/>
                    <a:pt x="110" y="47"/>
                    <a:pt x="110" y="47"/>
                  </a:cubicBezTo>
                  <a:cubicBezTo>
                    <a:pt x="110" y="51"/>
                    <a:pt x="121" y="50"/>
                    <a:pt x="120" y="54"/>
                  </a:cubicBezTo>
                  <a:cubicBezTo>
                    <a:pt x="119" y="54"/>
                    <a:pt x="118" y="54"/>
                    <a:pt x="118" y="55"/>
                  </a:cubicBezTo>
                  <a:cubicBezTo>
                    <a:pt x="119" y="55"/>
                    <a:pt x="120" y="56"/>
                    <a:pt x="121" y="56"/>
                  </a:cubicBezTo>
                  <a:cubicBezTo>
                    <a:pt x="121" y="58"/>
                    <a:pt x="121" y="58"/>
                    <a:pt x="121" y="58"/>
                  </a:cubicBezTo>
                  <a:cubicBezTo>
                    <a:pt x="120" y="58"/>
                    <a:pt x="118" y="58"/>
                    <a:pt x="117" y="57"/>
                  </a:cubicBezTo>
                  <a:cubicBezTo>
                    <a:pt x="118" y="59"/>
                    <a:pt x="120" y="61"/>
                    <a:pt x="122" y="62"/>
                  </a:cubicBezTo>
                  <a:cubicBezTo>
                    <a:pt x="123" y="69"/>
                    <a:pt x="123" y="69"/>
                    <a:pt x="123" y="69"/>
                  </a:cubicBezTo>
                  <a:cubicBezTo>
                    <a:pt x="122" y="70"/>
                    <a:pt x="122" y="70"/>
                    <a:pt x="122" y="70"/>
                  </a:cubicBezTo>
                  <a:cubicBezTo>
                    <a:pt x="123" y="70"/>
                    <a:pt x="123" y="70"/>
                    <a:pt x="123" y="70"/>
                  </a:cubicBezTo>
                  <a:cubicBezTo>
                    <a:pt x="123" y="70"/>
                    <a:pt x="123" y="70"/>
                    <a:pt x="123" y="70"/>
                  </a:cubicBezTo>
                  <a:cubicBezTo>
                    <a:pt x="128" y="101"/>
                    <a:pt x="128" y="101"/>
                    <a:pt x="128" y="101"/>
                  </a:cubicBezTo>
                  <a:cubicBezTo>
                    <a:pt x="128" y="101"/>
                    <a:pt x="127" y="101"/>
                    <a:pt x="127" y="101"/>
                  </a:cubicBezTo>
                  <a:cubicBezTo>
                    <a:pt x="127" y="101"/>
                    <a:pt x="127" y="101"/>
                    <a:pt x="127" y="100"/>
                  </a:cubicBezTo>
                  <a:cubicBezTo>
                    <a:pt x="127" y="100"/>
                    <a:pt x="127" y="100"/>
                    <a:pt x="127" y="100"/>
                  </a:cubicBezTo>
                  <a:cubicBezTo>
                    <a:pt x="127" y="100"/>
                    <a:pt x="127" y="100"/>
                    <a:pt x="127" y="100"/>
                  </a:cubicBezTo>
                  <a:cubicBezTo>
                    <a:pt x="126" y="99"/>
                    <a:pt x="126" y="97"/>
                    <a:pt x="125" y="96"/>
                  </a:cubicBezTo>
                  <a:cubicBezTo>
                    <a:pt x="124" y="89"/>
                    <a:pt x="118" y="83"/>
                    <a:pt x="124" y="76"/>
                  </a:cubicBezTo>
                  <a:cubicBezTo>
                    <a:pt x="122" y="77"/>
                    <a:pt x="122" y="77"/>
                    <a:pt x="121" y="76"/>
                  </a:cubicBezTo>
                  <a:cubicBezTo>
                    <a:pt x="121" y="76"/>
                    <a:pt x="119" y="76"/>
                    <a:pt x="118" y="76"/>
                  </a:cubicBezTo>
                  <a:cubicBezTo>
                    <a:pt x="120" y="72"/>
                    <a:pt x="120" y="72"/>
                    <a:pt x="120" y="72"/>
                  </a:cubicBezTo>
                  <a:cubicBezTo>
                    <a:pt x="116" y="72"/>
                    <a:pt x="119" y="69"/>
                    <a:pt x="115" y="69"/>
                  </a:cubicBezTo>
                  <a:cubicBezTo>
                    <a:pt x="116" y="70"/>
                    <a:pt x="116" y="70"/>
                    <a:pt x="116" y="70"/>
                  </a:cubicBezTo>
                  <a:cubicBezTo>
                    <a:pt x="115" y="70"/>
                    <a:pt x="113" y="70"/>
                    <a:pt x="112" y="71"/>
                  </a:cubicBezTo>
                  <a:cubicBezTo>
                    <a:pt x="111" y="70"/>
                    <a:pt x="111" y="70"/>
                    <a:pt x="111" y="70"/>
                  </a:cubicBezTo>
                  <a:cubicBezTo>
                    <a:pt x="109" y="70"/>
                    <a:pt x="109" y="70"/>
                    <a:pt x="109" y="70"/>
                  </a:cubicBezTo>
                  <a:cubicBezTo>
                    <a:pt x="109" y="70"/>
                    <a:pt x="110" y="71"/>
                    <a:pt x="110" y="71"/>
                  </a:cubicBezTo>
                  <a:cubicBezTo>
                    <a:pt x="110" y="71"/>
                    <a:pt x="110" y="71"/>
                    <a:pt x="109" y="72"/>
                  </a:cubicBezTo>
                  <a:cubicBezTo>
                    <a:pt x="109" y="72"/>
                    <a:pt x="109" y="72"/>
                    <a:pt x="109" y="72"/>
                  </a:cubicBezTo>
                  <a:cubicBezTo>
                    <a:pt x="109" y="71"/>
                    <a:pt x="108" y="71"/>
                    <a:pt x="108" y="70"/>
                  </a:cubicBezTo>
                  <a:cubicBezTo>
                    <a:pt x="109" y="70"/>
                    <a:pt x="109" y="70"/>
                    <a:pt x="109" y="70"/>
                  </a:cubicBezTo>
                  <a:cubicBezTo>
                    <a:pt x="108" y="70"/>
                    <a:pt x="108" y="70"/>
                    <a:pt x="108" y="70"/>
                  </a:cubicBezTo>
                  <a:cubicBezTo>
                    <a:pt x="108" y="70"/>
                    <a:pt x="108" y="69"/>
                    <a:pt x="108" y="69"/>
                  </a:cubicBezTo>
                  <a:cubicBezTo>
                    <a:pt x="108" y="72"/>
                    <a:pt x="108" y="72"/>
                    <a:pt x="108" y="72"/>
                  </a:cubicBezTo>
                  <a:cubicBezTo>
                    <a:pt x="108" y="72"/>
                    <a:pt x="107" y="73"/>
                    <a:pt x="107" y="73"/>
                  </a:cubicBezTo>
                  <a:cubicBezTo>
                    <a:pt x="107" y="71"/>
                    <a:pt x="108" y="69"/>
                    <a:pt x="107" y="67"/>
                  </a:cubicBezTo>
                  <a:cubicBezTo>
                    <a:pt x="106" y="67"/>
                    <a:pt x="105" y="68"/>
                    <a:pt x="103" y="67"/>
                  </a:cubicBezTo>
                  <a:cubicBezTo>
                    <a:pt x="103" y="67"/>
                    <a:pt x="103" y="67"/>
                    <a:pt x="103" y="67"/>
                  </a:cubicBezTo>
                  <a:cubicBezTo>
                    <a:pt x="108" y="64"/>
                    <a:pt x="108" y="64"/>
                    <a:pt x="108" y="64"/>
                  </a:cubicBezTo>
                  <a:cubicBezTo>
                    <a:pt x="107" y="64"/>
                    <a:pt x="102" y="64"/>
                    <a:pt x="105" y="62"/>
                  </a:cubicBezTo>
                  <a:cubicBezTo>
                    <a:pt x="104" y="63"/>
                    <a:pt x="103" y="63"/>
                    <a:pt x="103" y="63"/>
                  </a:cubicBezTo>
                  <a:cubicBezTo>
                    <a:pt x="103" y="62"/>
                    <a:pt x="103" y="61"/>
                    <a:pt x="103" y="60"/>
                  </a:cubicBezTo>
                  <a:cubicBezTo>
                    <a:pt x="104" y="60"/>
                    <a:pt x="105" y="60"/>
                    <a:pt x="105" y="59"/>
                  </a:cubicBezTo>
                  <a:cubicBezTo>
                    <a:pt x="103" y="58"/>
                    <a:pt x="103" y="58"/>
                    <a:pt x="103" y="58"/>
                  </a:cubicBezTo>
                  <a:cubicBezTo>
                    <a:pt x="103" y="58"/>
                    <a:pt x="103" y="57"/>
                    <a:pt x="103" y="57"/>
                  </a:cubicBezTo>
                  <a:cubicBezTo>
                    <a:pt x="103" y="56"/>
                    <a:pt x="103" y="56"/>
                    <a:pt x="103" y="56"/>
                  </a:cubicBezTo>
                  <a:cubicBezTo>
                    <a:pt x="103" y="57"/>
                    <a:pt x="103" y="57"/>
                    <a:pt x="103" y="57"/>
                  </a:cubicBezTo>
                  <a:cubicBezTo>
                    <a:pt x="103" y="54"/>
                    <a:pt x="102" y="52"/>
                    <a:pt x="101" y="50"/>
                  </a:cubicBezTo>
                  <a:cubicBezTo>
                    <a:pt x="106" y="51"/>
                    <a:pt x="106" y="51"/>
                    <a:pt x="106" y="51"/>
                  </a:cubicBezTo>
                  <a:cubicBezTo>
                    <a:pt x="106" y="50"/>
                    <a:pt x="103" y="49"/>
                    <a:pt x="101" y="50"/>
                  </a:cubicBezTo>
                  <a:cubicBezTo>
                    <a:pt x="101" y="50"/>
                    <a:pt x="101" y="49"/>
                    <a:pt x="101" y="49"/>
                  </a:cubicBezTo>
                  <a:cubicBezTo>
                    <a:pt x="101" y="49"/>
                    <a:pt x="103" y="49"/>
                    <a:pt x="101" y="48"/>
                  </a:cubicBezTo>
                  <a:cubicBezTo>
                    <a:pt x="101" y="48"/>
                    <a:pt x="101" y="48"/>
                    <a:pt x="100" y="48"/>
                  </a:cubicBezTo>
                  <a:cubicBezTo>
                    <a:pt x="99" y="45"/>
                    <a:pt x="99" y="42"/>
                    <a:pt x="102" y="38"/>
                  </a:cubicBezTo>
                  <a:cubicBezTo>
                    <a:pt x="100" y="39"/>
                    <a:pt x="100" y="39"/>
                    <a:pt x="100" y="38"/>
                  </a:cubicBezTo>
                  <a:cubicBezTo>
                    <a:pt x="99" y="38"/>
                    <a:pt x="97" y="38"/>
                    <a:pt x="96" y="38"/>
                  </a:cubicBezTo>
                  <a:cubicBezTo>
                    <a:pt x="98" y="35"/>
                    <a:pt x="98" y="35"/>
                    <a:pt x="98" y="35"/>
                  </a:cubicBezTo>
                  <a:cubicBezTo>
                    <a:pt x="95" y="35"/>
                    <a:pt x="97" y="31"/>
                    <a:pt x="93" y="31"/>
                  </a:cubicBezTo>
                  <a:cubicBezTo>
                    <a:pt x="94" y="32"/>
                    <a:pt x="94" y="32"/>
                    <a:pt x="94" y="32"/>
                  </a:cubicBezTo>
                  <a:cubicBezTo>
                    <a:pt x="93" y="32"/>
                    <a:pt x="92" y="32"/>
                    <a:pt x="91" y="33"/>
                  </a:cubicBezTo>
                  <a:cubicBezTo>
                    <a:pt x="91" y="31"/>
                    <a:pt x="90" y="29"/>
                    <a:pt x="89" y="27"/>
                  </a:cubicBezTo>
                  <a:cubicBezTo>
                    <a:pt x="93" y="27"/>
                    <a:pt x="93" y="27"/>
                    <a:pt x="93" y="27"/>
                  </a:cubicBezTo>
                  <a:cubicBezTo>
                    <a:pt x="96" y="24"/>
                    <a:pt x="87" y="26"/>
                    <a:pt x="89" y="23"/>
                  </a:cubicBezTo>
                  <a:cubicBezTo>
                    <a:pt x="92" y="22"/>
                    <a:pt x="93" y="19"/>
                    <a:pt x="95" y="19"/>
                  </a:cubicBezTo>
                  <a:cubicBezTo>
                    <a:pt x="95" y="18"/>
                    <a:pt x="96" y="18"/>
                    <a:pt x="94" y="18"/>
                  </a:cubicBezTo>
                  <a:cubicBezTo>
                    <a:pt x="93" y="18"/>
                    <a:pt x="93" y="20"/>
                    <a:pt x="91" y="18"/>
                  </a:cubicBezTo>
                  <a:cubicBezTo>
                    <a:pt x="91" y="17"/>
                    <a:pt x="93" y="17"/>
                    <a:pt x="93" y="16"/>
                  </a:cubicBezTo>
                  <a:cubicBezTo>
                    <a:pt x="94" y="16"/>
                    <a:pt x="95" y="17"/>
                    <a:pt x="95" y="16"/>
                  </a:cubicBezTo>
                  <a:cubicBezTo>
                    <a:pt x="95" y="14"/>
                    <a:pt x="98" y="10"/>
                    <a:pt x="94" y="6"/>
                  </a:cubicBezTo>
                  <a:cubicBezTo>
                    <a:pt x="94" y="7"/>
                    <a:pt x="96" y="8"/>
                    <a:pt x="94" y="8"/>
                  </a:cubicBezTo>
                  <a:cubicBezTo>
                    <a:pt x="93" y="8"/>
                    <a:pt x="93" y="7"/>
                    <a:pt x="93" y="7"/>
                  </a:cubicBezTo>
                  <a:cubicBezTo>
                    <a:pt x="90" y="6"/>
                    <a:pt x="94" y="9"/>
                    <a:pt x="91" y="9"/>
                  </a:cubicBezTo>
                  <a:cubicBezTo>
                    <a:pt x="91" y="8"/>
                    <a:pt x="91" y="8"/>
                    <a:pt x="91" y="8"/>
                  </a:cubicBezTo>
                  <a:cubicBezTo>
                    <a:pt x="91" y="3"/>
                    <a:pt x="91" y="3"/>
                    <a:pt x="91" y="3"/>
                  </a:cubicBezTo>
                  <a:cubicBezTo>
                    <a:pt x="91" y="4"/>
                    <a:pt x="90" y="5"/>
                    <a:pt x="89" y="6"/>
                  </a:cubicBezTo>
                  <a:cubicBezTo>
                    <a:pt x="86" y="7"/>
                    <a:pt x="86" y="7"/>
                    <a:pt x="86" y="7"/>
                  </a:cubicBezTo>
                  <a:cubicBezTo>
                    <a:pt x="82" y="0"/>
                    <a:pt x="82" y="0"/>
                    <a:pt x="82" y="0"/>
                  </a:cubicBezTo>
                  <a:cubicBezTo>
                    <a:pt x="78" y="3"/>
                    <a:pt x="87" y="8"/>
                    <a:pt x="81" y="10"/>
                  </a:cubicBezTo>
                  <a:cubicBezTo>
                    <a:pt x="81" y="9"/>
                    <a:pt x="80" y="10"/>
                    <a:pt x="79" y="9"/>
                  </a:cubicBezTo>
                  <a:cubicBezTo>
                    <a:pt x="79" y="11"/>
                    <a:pt x="79" y="12"/>
                    <a:pt x="80" y="13"/>
                  </a:cubicBezTo>
                  <a:cubicBezTo>
                    <a:pt x="79" y="15"/>
                    <a:pt x="79" y="15"/>
                    <a:pt x="79" y="15"/>
                  </a:cubicBezTo>
                  <a:cubicBezTo>
                    <a:pt x="78" y="14"/>
                    <a:pt x="75" y="13"/>
                    <a:pt x="76" y="11"/>
                  </a:cubicBezTo>
                  <a:cubicBezTo>
                    <a:pt x="72" y="17"/>
                    <a:pt x="77" y="23"/>
                    <a:pt x="72" y="28"/>
                  </a:cubicBezTo>
                  <a:cubicBezTo>
                    <a:pt x="71" y="28"/>
                    <a:pt x="71" y="27"/>
                    <a:pt x="70" y="27"/>
                  </a:cubicBezTo>
                  <a:cubicBezTo>
                    <a:pt x="71" y="28"/>
                    <a:pt x="71" y="29"/>
                    <a:pt x="72" y="30"/>
                  </a:cubicBezTo>
                  <a:cubicBezTo>
                    <a:pt x="71" y="30"/>
                    <a:pt x="71" y="29"/>
                    <a:pt x="71" y="29"/>
                  </a:cubicBezTo>
                  <a:cubicBezTo>
                    <a:pt x="71" y="32"/>
                    <a:pt x="66" y="33"/>
                    <a:pt x="67" y="35"/>
                  </a:cubicBezTo>
                  <a:cubicBezTo>
                    <a:pt x="65" y="35"/>
                    <a:pt x="66" y="34"/>
                    <a:pt x="66" y="34"/>
                  </a:cubicBezTo>
                  <a:cubicBezTo>
                    <a:pt x="64" y="36"/>
                    <a:pt x="66" y="38"/>
                    <a:pt x="67" y="40"/>
                  </a:cubicBezTo>
                  <a:cubicBezTo>
                    <a:pt x="65" y="39"/>
                    <a:pt x="64" y="39"/>
                    <a:pt x="63" y="39"/>
                  </a:cubicBezTo>
                  <a:cubicBezTo>
                    <a:pt x="64" y="39"/>
                    <a:pt x="66" y="39"/>
                    <a:pt x="65" y="40"/>
                  </a:cubicBezTo>
                  <a:cubicBezTo>
                    <a:pt x="64" y="41"/>
                    <a:pt x="64" y="40"/>
                    <a:pt x="63" y="40"/>
                  </a:cubicBezTo>
                  <a:cubicBezTo>
                    <a:pt x="61" y="41"/>
                    <a:pt x="64" y="41"/>
                    <a:pt x="64" y="42"/>
                  </a:cubicBezTo>
                  <a:cubicBezTo>
                    <a:pt x="64" y="42"/>
                    <a:pt x="64" y="42"/>
                    <a:pt x="63" y="42"/>
                  </a:cubicBezTo>
                  <a:cubicBezTo>
                    <a:pt x="60" y="41"/>
                    <a:pt x="60" y="41"/>
                    <a:pt x="60" y="41"/>
                  </a:cubicBezTo>
                  <a:cubicBezTo>
                    <a:pt x="59" y="40"/>
                    <a:pt x="58" y="39"/>
                    <a:pt x="58" y="38"/>
                  </a:cubicBezTo>
                  <a:cubicBezTo>
                    <a:pt x="58" y="43"/>
                    <a:pt x="58" y="43"/>
                    <a:pt x="58" y="43"/>
                  </a:cubicBezTo>
                  <a:cubicBezTo>
                    <a:pt x="58" y="43"/>
                    <a:pt x="58" y="43"/>
                    <a:pt x="58" y="43"/>
                  </a:cubicBezTo>
                  <a:cubicBezTo>
                    <a:pt x="48" y="41"/>
                    <a:pt x="48" y="41"/>
                    <a:pt x="48" y="41"/>
                  </a:cubicBezTo>
                  <a:cubicBezTo>
                    <a:pt x="49" y="45"/>
                    <a:pt x="60" y="44"/>
                    <a:pt x="58" y="48"/>
                  </a:cubicBezTo>
                  <a:cubicBezTo>
                    <a:pt x="57" y="47"/>
                    <a:pt x="57" y="48"/>
                    <a:pt x="56" y="48"/>
                  </a:cubicBezTo>
                  <a:cubicBezTo>
                    <a:pt x="58" y="49"/>
                    <a:pt x="58" y="50"/>
                    <a:pt x="59" y="50"/>
                  </a:cubicBezTo>
                  <a:cubicBezTo>
                    <a:pt x="60" y="52"/>
                    <a:pt x="60" y="52"/>
                    <a:pt x="60" y="52"/>
                  </a:cubicBezTo>
                  <a:cubicBezTo>
                    <a:pt x="58" y="52"/>
                    <a:pt x="56" y="52"/>
                    <a:pt x="56" y="51"/>
                  </a:cubicBezTo>
                  <a:cubicBezTo>
                    <a:pt x="56" y="53"/>
                    <a:pt x="58" y="54"/>
                    <a:pt x="60" y="55"/>
                  </a:cubicBezTo>
                  <a:cubicBezTo>
                    <a:pt x="59" y="56"/>
                    <a:pt x="60" y="59"/>
                    <a:pt x="56" y="59"/>
                  </a:cubicBezTo>
                  <a:cubicBezTo>
                    <a:pt x="56" y="60"/>
                    <a:pt x="56" y="61"/>
                    <a:pt x="58" y="61"/>
                  </a:cubicBezTo>
                  <a:cubicBezTo>
                    <a:pt x="57" y="61"/>
                    <a:pt x="59" y="60"/>
                    <a:pt x="60" y="60"/>
                  </a:cubicBezTo>
                  <a:cubicBezTo>
                    <a:pt x="60" y="61"/>
                    <a:pt x="60" y="63"/>
                    <a:pt x="62" y="64"/>
                  </a:cubicBezTo>
                  <a:cubicBezTo>
                    <a:pt x="62" y="64"/>
                    <a:pt x="62" y="64"/>
                    <a:pt x="62" y="64"/>
                  </a:cubicBezTo>
                  <a:cubicBezTo>
                    <a:pt x="60" y="65"/>
                    <a:pt x="60" y="65"/>
                    <a:pt x="60" y="65"/>
                  </a:cubicBezTo>
                  <a:cubicBezTo>
                    <a:pt x="60" y="65"/>
                    <a:pt x="61" y="65"/>
                    <a:pt x="62" y="66"/>
                  </a:cubicBezTo>
                  <a:cubicBezTo>
                    <a:pt x="62" y="67"/>
                    <a:pt x="62" y="67"/>
                    <a:pt x="62" y="67"/>
                  </a:cubicBezTo>
                  <a:cubicBezTo>
                    <a:pt x="62" y="68"/>
                    <a:pt x="62" y="68"/>
                    <a:pt x="62" y="68"/>
                  </a:cubicBezTo>
                  <a:cubicBezTo>
                    <a:pt x="62" y="69"/>
                    <a:pt x="62" y="69"/>
                    <a:pt x="62" y="69"/>
                  </a:cubicBezTo>
                  <a:cubicBezTo>
                    <a:pt x="61" y="68"/>
                    <a:pt x="60" y="68"/>
                    <a:pt x="59" y="68"/>
                  </a:cubicBezTo>
                  <a:cubicBezTo>
                    <a:pt x="58" y="69"/>
                    <a:pt x="59" y="69"/>
                    <a:pt x="60" y="70"/>
                  </a:cubicBezTo>
                  <a:cubicBezTo>
                    <a:pt x="58" y="70"/>
                    <a:pt x="55" y="68"/>
                    <a:pt x="54" y="67"/>
                  </a:cubicBezTo>
                  <a:cubicBezTo>
                    <a:pt x="54" y="68"/>
                    <a:pt x="54" y="68"/>
                    <a:pt x="54" y="68"/>
                  </a:cubicBezTo>
                  <a:cubicBezTo>
                    <a:pt x="54" y="67"/>
                    <a:pt x="54" y="67"/>
                    <a:pt x="54" y="67"/>
                  </a:cubicBezTo>
                  <a:cubicBezTo>
                    <a:pt x="53" y="67"/>
                    <a:pt x="51" y="68"/>
                    <a:pt x="50" y="67"/>
                  </a:cubicBezTo>
                  <a:cubicBezTo>
                    <a:pt x="54" y="64"/>
                    <a:pt x="54" y="64"/>
                    <a:pt x="54" y="64"/>
                  </a:cubicBezTo>
                  <a:cubicBezTo>
                    <a:pt x="54" y="64"/>
                    <a:pt x="48" y="64"/>
                    <a:pt x="52" y="62"/>
                  </a:cubicBezTo>
                  <a:cubicBezTo>
                    <a:pt x="51" y="63"/>
                    <a:pt x="49" y="63"/>
                    <a:pt x="49" y="63"/>
                  </a:cubicBezTo>
                  <a:cubicBezTo>
                    <a:pt x="52" y="54"/>
                    <a:pt x="42" y="47"/>
                    <a:pt x="48" y="38"/>
                  </a:cubicBezTo>
                  <a:cubicBezTo>
                    <a:pt x="47" y="39"/>
                    <a:pt x="46" y="39"/>
                    <a:pt x="46" y="38"/>
                  </a:cubicBezTo>
                  <a:cubicBezTo>
                    <a:pt x="46" y="38"/>
                    <a:pt x="44" y="38"/>
                    <a:pt x="42" y="38"/>
                  </a:cubicBezTo>
                  <a:cubicBezTo>
                    <a:pt x="45" y="35"/>
                    <a:pt x="45" y="35"/>
                    <a:pt x="45" y="35"/>
                  </a:cubicBezTo>
                  <a:cubicBezTo>
                    <a:pt x="41" y="35"/>
                    <a:pt x="44" y="31"/>
                    <a:pt x="40" y="31"/>
                  </a:cubicBezTo>
                  <a:cubicBezTo>
                    <a:pt x="41" y="32"/>
                    <a:pt x="41" y="32"/>
                    <a:pt x="41" y="32"/>
                  </a:cubicBezTo>
                  <a:cubicBezTo>
                    <a:pt x="38" y="32"/>
                    <a:pt x="36" y="33"/>
                    <a:pt x="33" y="34"/>
                  </a:cubicBezTo>
                  <a:cubicBezTo>
                    <a:pt x="33" y="33"/>
                    <a:pt x="33" y="32"/>
                    <a:pt x="32" y="31"/>
                  </a:cubicBezTo>
                  <a:cubicBezTo>
                    <a:pt x="33" y="34"/>
                    <a:pt x="33" y="34"/>
                    <a:pt x="33" y="34"/>
                  </a:cubicBezTo>
                  <a:cubicBezTo>
                    <a:pt x="31" y="35"/>
                    <a:pt x="29" y="36"/>
                    <a:pt x="27" y="36"/>
                  </a:cubicBezTo>
                  <a:cubicBezTo>
                    <a:pt x="32" y="37"/>
                    <a:pt x="21" y="41"/>
                    <a:pt x="28" y="43"/>
                  </a:cubicBezTo>
                  <a:cubicBezTo>
                    <a:pt x="27" y="43"/>
                    <a:pt x="26" y="42"/>
                    <a:pt x="25" y="43"/>
                  </a:cubicBezTo>
                  <a:cubicBezTo>
                    <a:pt x="28" y="43"/>
                    <a:pt x="29" y="44"/>
                    <a:pt x="28" y="45"/>
                  </a:cubicBezTo>
                  <a:cubicBezTo>
                    <a:pt x="27" y="45"/>
                    <a:pt x="27" y="45"/>
                    <a:pt x="27" y="45"/>
                  </a:cubicBezTo>
                  <a:cubicBezTo>
                    <a:pt x="29" y="49"/>
                    <a:pt x="27" y="51"/>
                    <a:pt x="26" y="56"/>
                  </a:cubicBezTo>
                  <a:cubicBezTo>
                    <a:pt x="29" y="55"/>
                    <a:pt x="29" y="55"/>
                    <a:pt x="29" y="55"/>
                  </a:cubicBezTo>
                  <a:cubicBezTo>
                    <a:pt x="29" y="56"/>
                    <a:pt x="28" y="56"/>
                    <a:pt x="28" y="57"/>
                  </a:cubicBezTo>
                  <a:cubicBezTo>
                    <a:pt x="32" y="58"/>
                    <a:pt x="27" y="54"/>
                    <a:pt x="32" y="55"/>
                  </a:cubicBezTo>
                  <a:cubicBezTo>
                    <a:pt x="27" y="57"/>
                    <a:pt x="33" y="61"/>
                    <a:pt x="27" y="63"/>
                  </a:cubicBezTo>
                  <a:cubicBezTo>
                    <a:pt x="27" y="64"/>
                    <a:pt x="30" y="62"/>
                    <a:pt x="31" y="64"/>
                  </a:cubicBezTo>
                  <a:cubicBezTo>
                    <a:pt x="29" y="64"/>
                    <a:pt x="29" y="64"/>
                    <a:pt x="29" y="64"/>
                  </a:cubicBezTo>
                  <a:cubicBezTo>
                    <a:pt x="31" y="64"/>
                    <a:pt x="31" y="64"/>
                    <a:pt x="31" y="64"/>
                  </a:cubicBezTo>
                  <a:cubicBezTo>
                    <a:pt x="31" y="65"/>
                    <a:pt x="29" y="66"/>
                    <a:pt x="27" y="66"/>
                  </a:cubicBezTo>
                  <a:cubicBezTo>
                    <a:pt x="28" y="66"/>
                    <a:pt x="27" y="66"/>
                    <a:pt x="27" y="65"/>
                  </a:cubicBezTo>
                  <a:cubicBezTo>
                    <a:pt x="25" y="67"/>
                    <a:pt x="28" y="68"/>
                    <a:pt x="28" y="69"/>
                  </a:cubicBezTo>
                  <a:cubicBezTo>
                    <a:pt x="28" y="68"/>
                    <a:pt x="28" y="68"/>
                    <a:pt x="28" y="68"/>
                  </a:cubicBezTo>
                  <a:cubicBezTo>
                    <a:pt x="31" y="72"/>
                    <a:pt x="29" y="77"/>
                    <a:pt x="33" y="80"/>
                  </a:cubicBezTo>
                  <a:cubicBezTo>
                    <a:pt x="34" y="80"/>
                    <a:pt x="34" y="80"/>
                    <a:pt x="34" y="80"/>
                  </a:cubicBezTo>
                  <a:cubicBezTo>
                    <a:pt x="34" y="80"/>
                    <a:pt x="34" y="80"/>
                    <a:pt x="35" y="80"/>
                  </a:cubicBezTo>
                  <a:cubicBezTo>
                    <a:pt x="35" y="83"/>
                    <a:pt x="35" y="83"/>
                    <a:pt x="35" y="83"/>
                  </a:cubicBezTo>
                  <a:cubicBezTo>
                    <a:pt x="34" y="84"/>
                    <a:pt x="34" y="85"/>
                    <a:pt x="35" y="86"/>
                  </a:cubicBezTo>
                  <a:cubicBezTo>
                    <a:pt x="34" y="86"/>
                    <a:pt x="34" y="86"/>
                    <a:pt x="34" y="86"/>
                  </a:cubicBezTo>
                  <a:cubicBezTo>
                    <a:pt x="35" y="86"/>
                    <a:pt x="35" y="86"/>
                    <a:pt x="35" y="86"/>
                  </a:cubicBezTo>
                  <a:cubicBezTo>
                    <a:pt x="35" y="88"/>
                    <a:pt x="35" y="88"/>
                    <a:pt x="35" y="88"/>
                  </a:cubicBezTo>
                  <a:cubicBezTo>
                    <a:pt x="34" y="89"/>
                    <a:pt x="33" y="89"/>
                    <a:pt x="32" y="89"/>
                  </a:cubicBezTo>
                  <a:cubicBezTo>
                    <a:pt x="34" y="90"/>
                    <a:pt x="34" y="91"/>
                    <a:pt x="35" y="91"/>
                  </a:cubicBezTo>
                  <a:cubicBezTo>
                    <a:pt x="35" y="92"/>
                    <a:pt x="35" y="92"/>
                    <a:pt x="35" y="92"/>
                  </a:cubicBezTo>
                  <a:cubicBezTo>
                    <a:pt x="35" y="92"/>
                    <a:pt x="34" y="92"/>
                    <a:pt x="32" y="91"/>
                  </a:cubicBezTo>
                  <a:cubicBezTo>
                    <a:pt x="33" y="92"/>
                    <a:pt x="32" y="93"/>
                    <a:pt x="34" y="95"/>
                  </a:cubicBezTo>
                  <a:cubicBezTo>
                    <a:pt x="28" y="94"/>
                    <a:pt x="28" y="94"/>
                    <a:pt x="28" y="94"/>
                  </a:cubicBezTo>
                  <a:cubicBezTo>
                    <a:pt x="28" y="96"/>
                    <a:pt x="33" y="95"/>
                    <a:pt x="32" y="97"/>
                  </a:cubicBezTo>
                  <a:cubicBezTo>
                    <a:pt x="33" y="96"/>
                    <a:pt x="33" y="96"/>
                    <a:pt x="33" y="96"/>
                  </a:cubicBezTo>
                  <a:cubicBezTo>
                    <a:pt x="34" y="98"/>
                    <a:pt x="33" y="101"/>
                    <a:pt x="33" y="103"/>
                  </a:cubicBezTo>
                  <a:cubicBezTo>
                    <a:pt x="31" y="103"/>
                    <a:pt x="30" y="104"/>
                    <a:pt x="28" y="104"/>
                  </a:cubicBezTo>
                  <a:cubicBezTo>
                    <a:pt x="28" y="105"/>
                    <a:pt x="29" y="106"/>
                    <a:pt x="31" y="107"/>
                  </a:cubicBezTo>
                  <a:cubicBezTo>
                    <a:pt x="30" y="108"/>
                    <a:pt x="33" y="109"/>
                    <a:pt x="31" y="110"/>
                  </a:cubicBezTo>
                  <a:cubicBezTo>
                    <a:pt x="32" y="110"/>
                    <a:pt x="32" y="110"/>
                    <a:pt x="33" y="110"/>
                  </a:cubicBezTo>
                  <a:cubicBezTo>
                    <a:pt x="33" y="111"/>
                    <a:pt x="36" y="113"/>
                    <a:pt x="32" y="112"/>
                  </a:cubicBezTo>
                  <a:cubicBezTo>
                    <a:pt x="36" y="113"/>
                    <a:pt x="35" y="113"/>
                    <a:pt x="35" y="114"/>
                  </a:cubicBezTo>
                  <a:cubicBezTo>
                    <a:pt x="30" y="111"/>
                    <a:pt x="24" y="108"/>
                    <a:pt x="20" y="105"/>
                  </a:cubicBezTo>
                  <a:cubicBezTo>
                    <a:pt x="23" y="105"/>
                    <a:pt x="23" y="101"/>
                    <a:pt x="24" y="100"/>
                  </a:cubicBezTo>
                  <a:cubicBezTo>
                    <a:pt x="27" y="100"/>
                    <a:pt x="27" y="102"/>
                    <a:pt x="28" y="103"/>
                  </a:cubicBezTo>
                  <a:cubicBezTo>
                    <a:pt x="28" y="102"/>
                    <a:pt x="28" y="101"/>
                    <a:pt x="29" y="100"/>
                  </a:cubicBezTo>
                  <a:cubicBezTo>
                    <a:pt x="23" y="99"/>
                    <a:pt x="23" y="99"/>
                    <a:pt x="23" y="99"/>
                  </a:cubicBezTo>
                  <a:cubicBezTo>
                    <a:pt x="23" y="94"/>
                    <a:pt x="27" y="101"/>
                    <a:pt x="29" y="98"/>
                  </a:cubicBezTo>
                  <a:cubicBezTo>
                    <a:pt x="28" y="97"/>
                    <a:pt x="26" y="97"/>
                    <a:pt x="26" y="96"/>
                  </a:cubicBezTo>
                  <a:cubicBezTo>
                    <a:pt x="27" y="100"/>
                    <a:pt x="18" y="95"/>
                    <a:pt x="19" y="99"/>
                  </a:cubicBezTo>
                  <a:cubicBezTo>
                    <a:pt x="15" y="98"/>
                    <a:pt x="15" y="95"/>
                    <a:pt x="16" y="94"/>
                  </a:cubicBezTo>
                  <a:cubicBezTo>
                    <a:pt x="20" y="93"/>
                    <a:pt x="19" y="96"/>
                    <a:pt x="23" y="96"/>
                  </a:cubicBezTo>
                  <a:cubicBezTo>
                    <a:pt x="22" y="95"/>
                    <a:pt x="22" y="95"/>
                    <a:pt x="19" y="94"/>
                  </a:cubicBezTo>
                  <a:cubicBezTo>
                    <a:pt x="21" y="92"/>
                    <a:pt x="15" y="89"/>
                    <a:pt x="21" y="88"/>
                  </a:cubicBezTo>
                  <a:cubicBezTo>
                    <a:pt x="21" y="86"/>
                    <a:pt x="19" y="86"/>
                    <a:pt x="17" y="85"/>
                  </a:cubicBezTo>
                  <a:cubicBezTo>
                    <a:pt x="13" y="85"/>
                    <a:pt x="14" y="87"/>
                    <a:pt x="11" y="88"/>
                  </a:cubicBezTo>
                  <a:cubicBezTo>
                    <a:pt x="12" y="88"/>
                    <a:pt x="12" y="88"/>
                    <a:pt x="12" y="88"/>
                  </a:cubicBezTo>
                  <a:cubicBezTo>
                    <a:pt x="11" y="89"/>
                    <a:pt x="11" y="89"/>
                    <a:pt x="11" y="89"/>
                  </a:cubicBezTo>
                  <a:cubicBezTo>
                    <a:pt x="13" y="88"/>
                    <a:pt x="15" y="90"/>
                    <a:pt x="16" y="90"/>
                  </a:cubicBezTo>
                  <a:cubicBezTo>
                    <a:pt x="16" y="91"/>
                    <a:pt x="16" y="92"/>
                    <a:pt x="14" y="92"/>
                  </a:cubicBezTo>
                  <a:cubicBezTo>
                    <a:pt x="14" y="91"/>
                    <a:pt x="14" y="91"/>
                    <a:pt x="14" y="91"/>
                  </a:cubicBezTo>
                  <a:cubicBezTo>
                    <a:pt x="12" y="92"/>
                    <a:pt x="16" y="93"/>
                    <a:pt x="14" y="94"/>
                  </a:cubicBezTo>
                  <a:cubicBezTo>
                    <a:pt x="13" y="94"/>
                    <a:pt x="13" y="94"/>
                    <a:pt x="12" y="94"/>
                  </a:cubicBezTo>
                  <a:cubicBezTo>
                    <a:pt x="15" y="95"/>
                    <a:pt x="14" y="96"/>
                    <a:pt x="16" y="98"/>
                  </a:cubicBezTo>
                  <a:cubicBezTo>
                    <a:pt x="12" y="97"/>
                    <a:pt x="12" y="97"/>
                    <a:pt x="12" y="97"/>
                  </a:cubicBezTo>
                  <a:cubicBezTo>
                    <a:pt x="16" y="99"/>
                    <a:pt x="15" y="102"/>
                    <a:pt x="12" y="104"/>
                  </a:cubicBezTo>
                  <a:cubicBezTo>
                    <a:pt x="13" y="104"/>
                    <a:pt x="13" y="104"/>
                    <a:pt x="14" y="104"/>
                  </a:cubicBezTo>
                  <a:cubicBezTo>
                    <a:pt x="15" y="106"/>
                    <a:pt x="12" y="106"/>
                    <a:pt x="10" y="106"/>
                  </a:cubicBezTo>
                  <a:cubicBezTo>
                    <a:pt x="13" y="107"/>
                    <a:pt x="6" y="111"/>
                    <a:pt x="10" y="113"/>
                  </a:cubicBezTo>
                  <a:cubicBezTo>
                    <a:pt x="17" y="116"/>
                    <a:pt x="24" y="119"/>
                    <a:pt x="31" y="122"/>
                  </a:cubicBezTo>
                  <a:cubicBezTo>
                    <a:pt x="30" y="122"/>
                    <a:pt x="30" y="121"/>
                    <a:pt x="30" y="121"/>
                  </a:cubicBezTo>
                  <a:cubicBezTo>
                    <a:pt x="30" y="121"/>
                    <a:pt x="30" y="121"/>
                    <a:pt x="31" y="121"/>
                  </a:cubicBezTo>
                  <a:cubicBezTo>
                    <a:pt x="30" y="121"/>
                    <a:pt x="31" y="121"/>
                    <a:pt x="31" y="122"/>
                  </a:cubicBezTo>
                  <a:cubicBezTo>
                    <a:pt x="31" y="121"/>
                    <a:pt x="31" y="121"/>
                    <a:pt x="31" y="121"/>
                  </a:cubicBezTo>
                  <a:cubicBezTo>
                    <a:pt x="33" y="120"/>
                    <a:pt x="33" y="120"/>
                    <a:pt x="36" y="121"/>
                  </a:cubicBezTo>
                  <a:cubicBezTo>
                    <a:pt x="36" y="122"/>
                    <a:pt x="36" y="122"/>
                    <a:pt x="36" y="122"/>
                  </a:cubicBezTo>
                  <a:cubicBezTo>
                    <a:pt x="36" y="122"/>
                    <a:pt x="34" y="123"/>
                    <a:pt x="33" y="123"/>
                  </a:cubicBezTo>
                  <a:cubicBezTo>
                    <a:pt x="31" y="122"/>
                    <a:pt x="31" y="122"/>
                    <a:pt x="31" y="122"/>
                  </a:cubicBezTo>
                  <a:cubicBezTo>
                    <a:pt x="31" y="122"/>
                    <a:pt x="32" y="123"/>
                    <a:pt x="33" y="123"/>
                  </a:cubicBezTo>
                  <a:cubicBezTo>
                    <a:pt x="31" y="124"/>
                    <a:pt x="30" y="124"/>
                    <a:pt x="30" y="126"/>
                  </a:cubicBezTo>
                  <a:cubicBezTo>
                    <a:pt x="30" y="125"/>
                    <a:pt x="32" y="124"/>
                    <a:pt x="33" y="125"/>
                  </a:cubicBezTo>
                  <a:cubicBezTo>
                    <a:pt x="33" y="126"/>
                    <a:pt x="32" y="127"/>
                    <a:pt x="30" y="127"/>
                  </a:cubicBezTo>
                  <a:cubicBezTo>
                    <a:pt x="31" y="130"/>
                    <a:pt x="33" y="127"/>
                    <a:pt x="35" y="128"/>
                  </a:cubicBezTo>
                  <a:cubicBezTo>
                    <a:pt x="32" y="129"/>
                    <a:pt x="35" y="129"/>
                    <a:pt x="37" y="130"/>
                  </a:cubicBezTo>
                  <a:cubicBezTo>
                    <a:pt x="37" y="130"/>
                    <a:pt x="37" y="130"/>
                    <a:pt x="37" y="130"/>
                  </a:cubicBezTo>
                  <a:cubicBezTo>
                    <a:pt x="35" y="130"/>
                    <a:pt x="35" y="130"/>
                    <a:pt x="35" y="130"/>
                  </a:cubicBezTo>
                  <a:cubicBezTo>
                    <a:pt x="34" y="132"/>
                    <a:pt x="35" y="132"/>
                    <a:pt x="37" y="132"/>
                  </a:cubicBezTo>
                  <a:cubicBezTo>
                    <a:pt x="37" y="134"/>
                    <a:pt x="37" y="134"/>
                    <a:pt x="37" y="134"/>
                  </a:cubicBezTo>
                  <a:cubicBezTo>
                    <a:pt x="35" y="133"/>
                    <a:pt x="35" y="133"/>
                    <a:pt x="35" y="133"/>
                  </a:cubicBezTo>
                  <a:cubicBezTo>
                    <a:pt x="36" y="135"/>
                    <a:pt x="36" y="135"/>
                    <a:pt x="36" y="135"/>
                  </a:cubicBezTo>
                  <a:cubicBezTo>
                    <a:pt x="32" y="134"/>
                    <a:pt x="32" y="134"/>
                    <a:pt x="32" y="134"/>
                  </a:cubicBezTo>
                  <a:cubicBezTo>
                    <a:pt x="35" y="136"/>
                    <a:pt x="34" y="136"/>
                    <a:pt x="34" y="138"/>
                  </a:cubicBezTo>
                  <a:cubicBezTo>
                    <a:pt x="35" y="138"/>
                    <a:pt x="36" y="138"/>
                    <a:pt x="37" y="138"/>
                  </a:cubicBezTo>
                  <a:cubicBezTo>
                    <a:pt x="37" y="140"/>
                    <a:pt x="37" y="140"/>
                    <a:pt x="37" y="140"/>
                  </a:cubicBezTo>
                  <a:cubicBezTo>
                    <a:pt x="37" y="140"/>
                    <a:pt x="36" y="140"/>
                    <a:pt x="37" y="141"/>
                  </a:cubicBezTo>
                  <a:cubicBezTo>
                    <a:pt x="35" y="141"/>
                    <a:pt x="33" y="140"/>
                    <a:pt x="35" y="139"/>
                  </a:cubicBezTo>
                  <a:cubicBezTo>
                    <a:pt x="34" y="139"/>
                    <a:pt x="33" y="139"/>
                    <a:pt x="32" y="139"/>
                  </a:cubicBezTo>
                  <a:cubicBezTo>
                    <a:pt x="31" y="140"/>
                    <a:pt x="32" y="141"/>
                    <a:pt x="32" y="142"/>
                  </a:cubicBezTo>
                  <a:cubicBezTo>
                    <a:pt x="17" y="139"/>
                    <a:pt x="17" y="139"/>
                    <a:pt x="17" y="139"/>
                  </a:cubicBezTo>
                  <a:cubicBezTo>
                    <a:pt x="17" y="139"/>
                    <a:pt x="17" y="139"/>
                    <a:pt x="16" y="139"/>
                  </a:cubicBezTo>
                  <a:cubicBezTo>
                    <a:pt x="16" y="143"/>
                    <a:pt x="25" y="141"/>
                    <a:pt x="26" y="142"/>
                  </a:cubicBezTo>
                  <a:cubicBezTo>
                    <a:pt x="27" y="143"/>
                    <a:pt x="29" y="143"/>
                    <a:pt x="27" y="144"/>
                  </a:cubicBezTo>
                  <a:cubicBezTo>
                    <a:pt x="25" y="144"/>
                    <a:pt x="25" y="144"/>
                    <a:pt x="25" y="144"/>
                  </a:cubicBezTo>
                  <a:cubicBezTo>
                    <a:pt x="27" y="146"/>
                    <a:pt x="29" y="144"/>
                    <a:pt x="29" y="146"/>
                  </a:cubicBezTo>
                  <a:cubicBezTo>
                    <a:pt x="31" y="148"/>
                    <a:pt x="29" y="145"/>
                    <a:pt x="31" y="146"/>
                  </a:cubicBezTo>
                  <a:cubicBezTo>
                    <a:pt x="31" y="147"/>
                    <a:pt x="31" y="147"/>
                    <a:pt x="32" y="147"/>
                  </a:cubicBezTo>
                  <a:cubicBezTo>
                    <a:pt x="31" y="148"/>
                    <a:pt x="30" y="148"/>
                    <a:pt x="29" y="148"/>
                  </a:cubicBezTo>
                  <a:cubicBezTo>
                    <a:pt x="29" y="148"/>
                    <a:pt x="29" y="149"/>
                    <a:pt x="29" y="149"/>
                  </a:cubicBezTo>
                  <a:cubicBezTo>
                    <a:pt x="27" y="150"/>
                    <a:pt x="27" y="150"/>
                    <a:pt x="27" y="150"/>
                  </a:cubicBezTo>
                  <a:cubicBezTo>
                    <a:pt x="26" y="148"/>
                    <a:pt x="27" y="150"/>
                    <a:pt x="26" y="147"/>
                  </a:cubicBezTo>
                  <a:cubicBezTo>
                    <a:pt x="23" y="146"/>
                    <a:pt x="21" y="146"/>
                    <a:pt x="18" y="145"/>
                  </a:cubicBezTo>
                  <a:cubicBezTo>
                    <a:pt x="19" y="146"/>
                    <a:pt x="21" y="146"/>
                    <a:pt x="21" y="147"/>
                  </a:cubicBezTo>
                  <a:cubicBezTo>
                    <a:pt x="20" y="149"/>
                    <a:pt x="19" y="147"/>
                    <a:pt x="18" y="147"/>
                  </a:cubicBezTo>
                  <a:cubicBezTo>
                    <a:pt x="22" y="149"/>
                    <a:pt x="14" y="149"/>
                    <a:pt x="18" y="151"/>
                  </a:cubicBezTo>
                  <a:cubicBezTo>
                    <a:pt x="22" y="151"/>
                    <a:pt x="22" y="151"/>
                    <a:pt x="25" y="150"/>
                  </a:cubicBezTo>
                  <a:cubicBezTo>
                    <a:pt x="26" y="151"/>
                    <a:pt x="23" y="152"/>
                    <a:pt x="20" y="152"/>
                  </a:cubicBezTo>
                  <a:cubicBezTo>
                    <a:pt x="23" y="153"/>
                    <a:pt x="23" y="153"/>
                    <a:pt x="23" y="153"/>
                  </a:cubicBezTo>
                  <a:cubicBezTo>
                    <a:pt x="22" y="153"/>
                    <a:pt x="22" y="154"/>
                    <a:pt x="21" y="154"/>
                  </a:cubicBezTo>
                  <a:cubicBezTo>
                    <a:pt x="23" y="154"/>
                    <a:pt x="23" y="154"/>
                    <a:pt x="23" y="154"/>
                  </a:cubicBezTo>
                  <a:cubicBezTo>
                    <a:pt x="25" y="153"/>
                    <a:pt x="27" y="153"/>
                    <a:pt x="25" y="151"/>
                  </a:cubicBezTo>
                  <a:cubicBezTo>
                    <a:pt x="28" y="152"/>
                    <a:pt x="31" y="151"/>
                    <a:pt x="32" y="153"/>
                  </a:cubicBezTo>
                  <a:cubicBezTo>
                    <a:pt x="32" y="153"/>
                    <a:pt x="30" y="153"/>
                    <a:pt x="29" y="153"/>
                  </a:cubicBezTo>
                  <a:cubicBezTo>
                    <a:pt x="29" y="153"/>
                    <a:pt x="29" y="153"/>
                    <a:pt x="29" y="153"/>
                  </a:cubicBezTo>
                  <a:cubicBezTo>
                    <a:pt x="29" y="153"/>
                    <a:pt x="29" y="153"/>
                    <a:pt x="29" y="153"/>
                  </a:cubicBezTo>
                  <a:cubicBezTo>
                    <a:pt x="29" y="154"/>
                    <a:pt x="29" y="154"/>
                    <a:pt x="29" y="154"/>
                  </a:cubicBezTo>
                  <a:cubicBezTo>
                    <a:pt x="30" y="157"/>
                    <a:pt x="23" y="157"/>
                    <a:pt x="25" y="161"/>
                  </a:cubicBezTo>
                  <a:cubicBezTo>
                    <a:pt x="23" y="160"/>
                    <a:pt x="26" y="158"/>
                    <a:pt x="23" y="156"/>
                  </a:cubicBezTo>
                  <a:cubicBezTo>
                    <a:pt x="20" y="157"/>
                    <a:pt x="24" y="158"/>
                    <a:pt x="24" y="159"/>
                  </a:cubicBezTo>
                  <a:cubicBezTo>
                    <a:pt x="22" y="158"/>
                    <a:pt x="21" y="158"/>
                    <a:pt x="20" y="159"/>
                  </a:cubicBezTo>
                  <a:cubicBezTo>
                    <a:pt x="22" y="159"/>
                    <a:pt x="22" y="159"/>
                    <a:pt x="22" y="159"/>
                  </a:cubicBezTo>
                  <a:cubicBezTo>
                    <a:pt x="21" y="160"/>
                    <a:pt x="22" y="161"/>
                    <a:pt x="21" y="161"/>
                  </a:cubicBezTo>
                  <a:cubicBezTo>
                    <a:pt x="21" y="161"/>
                    <a:pt x="22" y="161"/>
                    <a:pt x="23" y="160"/>
                  </a:cubicBezTo>
                  <a:cubicBezTo>
                    <a:pt x="25" y="162"/>
                    <a:pt x="26" y="165"/>
                    <a:pt x="25" y="168"/>
                  </a:cubicBezTo>
                  <a:cubicBezTo>
                    <a:pt x="21" y="167"/>
                    <a:pt x="23" y="164"/>
                    <a:pt x="19" y="165"/>
                  </a:cubicBezTo>
                  <a:cubicBezTo>
                    <a:pt x="20" y="167"/>
                    <a:pt x="24" y="168"/>
                    <a:pt x="22" y="170"/>
                  </a:cubicBezTo>
                  <a:cubicBezTo>
                    <a:pt x="20" y="169"/>
                    <a:pt x="19" y="170"/>
                    <a:pt x="18" y="170"/>
                  </a:cubicBezTo>
                  <a:cubicBezTo>
                    <a:pt x="23" y="173"/>
                    <a:pt x="23" y="173"/>
                    <a:pt x="23" y="173"/>
                  </a:cubicBezTo>
                  <a:cubicBezTo>
                    <a:pt x="22" y="174"/>
                    <a:pt x="22" y="176"/>
                    <a:pt x="23" y="177"/>
                  </a:cubicBezTo>
                  <a:cubicBezTo>
                    <a:pt x="22" y="177"/>
                    <a:pt x="22" y="176"/>
                    <a:pt x="23" y="176"/>
                  </a:cubicBezTo>
                  <a:cubicBezTo>
                    <a:pt x="28" y="178"/>
                    <a:pt x="21" y="179"/>
                    <a:pt x="23" y="181"/>
                  </a:cubicBezTo>
                  <a:cubicBezTo>
                    <a:pt x="21" y="180"/>
                    <a:pt x="21" y="180"/>
                    <a:pt x="21" y="180"/>
                  </a:cubicBezTo>
                  <a:cubicBezTo>
                    <a:pt x="20" y="181"/>
                    <a:pt x="21" y="184"/>
                    <a:pt x="23" y="185"/>
                  </a:cubicBezTo>
                  <a:cubicBezTo>
                    <a:pt x="20" y="185"/>
                    <a:pt x="20" y="185"/>
                    <a:pt x="20" y="185"/>
                  </a:cubicBezTo>
                  <a:cubicBezTo>
                    <a:pt x="24" y="185"/>
                    <a:pt x="25" y="188"/>
                    <a:pt x="26" y="189"/>
                  </a:cubicBezTo>
                  <a:cubicBezTo>
                    <a:pt x="24" y="185"/>
                    <a:pt x="30" y="185"/>
                    <a:pt x="27" y="181"/>
                  </a:cubicBezTo>
                  <a:cubicBezTo>
                    <a:pt x="30" y="182"/>
                    <a:pt x="31" y="183"/>
                    <a:pt x="32" y="184"/>
                  </a:cubicBezTo>
                  <a:cubicBezTo>
                    <a:pt x="32" y="184"/>
                    <a:pt x="32" y="185"/>
                    <a:pt x="33" y="185"/>
                  </a:cubicBezTo>
                  <a:cubicBezTo>
                    <a:pt x="31" y="186"/>
                    <a:pt x="35" y="187"/>
                    <a:pt x="34" y="188"/>
                  </a:cubicBezTo>
                  <a:cubicBezTo>
                    <a:pt x="33" y="188"/>
                    <a:pt x="33" y="188"/>
                    <a:pt x="32" y="188"/>
                  </a:cubicBezTo>
                  <a:cubicBezTo>
                    <a:pt x="32" y="188"/>
                    <a:pt x="32" y="188"/>
                    <a:pt x="32" y="188"/>
                  </a:cubicBezTo>
                  <a:cubicBezTo>
                    <a:pt x="31" y="188"/>
                    <a:pt x="31" y="188"/>
                    <a:pt x="30" y="188"/>
                  </a:cubicBezTo>
                  <a:cubicBezTo>
                    <a:pt x="30" y="188"/>
                    <a:pt x="29" y="188"/>
                    <a:pt x="29" y="188"/>
                  </a:cubicBezTo>
                  <a:cubicBezTo>
                    <a:pt x="29" y="188"/>
                    <a:pt x="29" y="188"/>
                    <a:pt x="29" y="188"/>
                  </a:cubicBezTo>
                  <a:cubicBezTo>
                    <a:pt x="29" y="188"/>
                    <a:pt x="29" y="188"/>
                    <a:pt x="29" y="188"/>
                  </a:cubicBezTo>
                  <a:cubicBezTo>
                    <a:pt x="29" y="188"/>
                    <a:pt x="28" y="189"/>
                    <a:pt x="28" y="189"/>
                  </a:cubicBezTo>
                  <a:cubicBezTo>
                    <a:pt x="29" y="189"/>
                    <a:pt x="29" y="189"/>
                    <a:pt x="29" y="189"/>
                  </a:cubicBezTo>
                  <a:cubicBezTo>
                    <a:pt x="29" y="189"/>
                    <a:pt x="29" y="189"/>
                    <a:pt x="29" y="189"/>
                  </a:cubicBezTo>
                  <a:cubicBezTo>
                    <a:pt x="28" y="190"/>
                    <a:pt x="28" y="191"/>
                    <a:pt x="26" y="192"/>
                  </a:cubicBezTo>
                  <a:cubicBezTo>
                    <a:pt x="27" y="192"/>
                    <a:pt x="28" y="191"/>
                    <a:pt x="29" y="191"/>
                  </a:cubicBezTo>
                  <a:cubicBezTo>
                    <a:pt x="29" y="191"/>
                    <a:pt x="29" y="191"/>
                    <a:pt x="29" y="191"/>
                  </a:cubicBezTo>
                  <a:cubicBezTo>
                    <a:pt x="29" y="191"/>
                    <a:pt x="29" y="191"/>
                    <a:pt x="29" y="191"/>
                  </a:cubicBezTo>
                  <a:cubicBezTo>
                    <a:pt x="29" y="191"/>
                    <a:pt x="30" y="191"/>
                    <a:pt x="30" y="191"/>
                  </a:cubicBezTo>
                  <a:cubicBezTo>
                    <a:pt x="29" y="192"/>
                    <a:pt x="29" y="192"/>
                    <a:pt x="29" y="192"/>
                  </a:cubicBezTo>
                  <a:cubicBezTo>
                    <a:pt x="29" y="192"/>
                    <a:pt x="30" y="192"/>
                    <a:pt x="30" y="192"/>
                  </a:cubicBezTo>
                  <a:cubicBezTo>
                    <a:pt x="30" y="192"/>
                    <a:pt x="30" y="193"/>
                    <a:pt x="30" y="193"/>
                  </a:cubicBezTo>
                  <a:cubicBezTo>
                    <a:pt x="30" y="193"/>
                    <a:pt x="30" y="192"/>
                    <a:pt x="30" y="192"/>
                  </a:cubicBezTo>
                  <a:cubicBezTo>
                    <a:pt x="29" y="193"/>
                    <a:pt x="29" y="193"/>
                    <a:pt x="29" y="193"/>
                  </a:cubicBezTo>
                  <a:cubicBezTo>
                    <a:pt x="27" y="193"/>
                    <a:pt x="24" y="192"/>
                    <a:pt x="23" y="195"/>
                  </a:cubicBezTo>
                  <a:cubicBezTo>
                    <a:pt x="22" y="194"/>
                    <a:pt x="23" y="193"/>
                    <a:pt x="20" y="193"/>
                  </a:cubicBezTo>
                  <a:cubicBezTo>
                    <a:pt x="21" y="191"/>
                    <a:pt x="21" y="191"/>
                    <a:pt x="21" y="191"/>
                  </a:cubicBezTo>
                  <a:cubicBezTo>
                    <a:pt x="18" y="191"/>
                    <a:pt x="18" y="191"/>
                    <a:pt x="18" y="191"/>
                  </a:cubicBezTo>
                  <a:cubicBezTo>
                    <a:pt x="18" y="194"/>
                    <a:pt x="22" y="195"/>
                    <a:pt x="27" y="197"/>
                  </a:cubicBezTo>
                  <a:cubicBezTo>
                    <a:pt x="24" y="194"/>
                    <a:pt x="30" y="196"/>
                    <a:pt x="31" y="195"/>
                  </a:cubicBezTo>
                  <a:cubicBezTo>
                    <a:pt x="31" y="196"/>
                    <a:pt x="32" y="196"/>
                    <a:pt x="32" y="196"/>
                  </a:cubicBezTo>
                  <a:cubicBezTo>
                    <a:pt x="32" y="196"/>
                    <a:pt x="31" y="196"/>
                    <a:pt x="31" y="196"/>
                  </a:cubicBezTo>
                  <a:cubicBezTo>
                    <a:pt x="32" y="197"/>
                    <a:pt x="32" y="197"/>
                    <a:pt x="32" y="197"/>
                  </a:cubicBezTo>
                  <a:cubicBezTo>
                    <a:pt x="32" y="197"/>
                    <a:pt x="32" y="197"/>
                    <a:pt x="31" y="198"/>
                  </a:cubicBezTo>
                  <a:cubicBezTo>
                    <a:pt x="31" y="198"/>
                    <a:pt x="31" y="198"/>
                    <a:pt x="31" y="198"/>
                  </a:cubicBezTo>
                  <a:cubicBezTo>
                    <a:pt x="31" y="198"/>
                    <a:pt x="30" y="197"/>
                    <a:pt x="30" y="197"/>
                  </a:cubicBezTo>
                  <a:cubicBezTo>
                    <a:pt x="30" y="197"/>
                    <a:pt x="30" y="198"/>
                    <a:pt x="31" y="198"/>
                  </a:cubicBezTo>
                  <a:cubicBezTo>
                    <a:pt x="30" y="198"/>
                    <a:pt x="30" y="198"/>
                    <a:pt x="29" y="198"/>
                  </a:cubicBezTo>
                  <a:cubicBezTo>
                    <a:pt x="29" y="199"/>
                    <a:pt x="30" y="199"/>
                    <a:pt x="31" y="198"/>
                  </a:cubicBezTo>
                  <a:cubicBezTo>
                    <a:pt x="31" y="198"/>
                    <a:pt x="31" y="198"/>
                    <a:pt x="31" y="198"/>
                  </a:cubicBezTo>
                  <a:cubicBezTo>
                    <a:pt x="27" y="200"/>
                    <a:pt x="25" y="204"/>
                    <a:pt x="19" y="203"/>
                  </a:cubicBezTo>
                  <a:cubicBezTo>
                    <a:pt x="17" y="204"/>
                    <a:pt x="21" y="209"/>
                    <a:pt x="21" y="213"/>
                  </a:cubicBezTo>
                  <a:cubicBezTo>
                    <a:pt x="19" y="212"/>
                    <a:pt x="19" y="212"/>
                    <a:pt x="19" y="212"/>
                  </a:cubicBezTo>
                  <a:cubicBezTo>
                    <a:pt x="12" y="215"/>
                    <a:pt x="24" y="215"/>
                    <a:pt x="26" y="217"/>
                  </a:cubicBezTo>
                  <a:cubicBezTo>
                    <a:pt x="23" y="215"/>
                    <a:pt x="23" y="219"/>
                    <a:pt x="20" y="219"/>
                  </a:cubicBezTo>
                  <a:cubicBezTo>
                    <a:pt x="21" y="220"/>
                    <a:pt x="22" y="220"/>
                    <a:pt x="22" y="221"/>
                  </a:cubicBezTo>
                  <a:cubicBezTo>
                    <a:pt x="20" y="221"/>
                    <a:pt x="18" y="220"/>
                    <a:pt x="16" y="220"/>
                  </a:cubicBezTo>
                  <a:cubicBezTo>
                    <a:pt x="15" y="220"/>
                    <a:pt x="14" y="223"/>
                    <a:pt x="17" y="224"/>
                  </a:cubicBezTo>
                  <a:cubicBezTo>
                    <a:pt x="20" y="223"/>
                    <a:pt x="20" y="226"/>
                    <a:pt x="22" y="224"/>
                  </a:cubicBezTo>
                  <a:cubicBezTo>
                    <a:pt x="23" y="223"/>
                    <a:pt x="25" y="224"/>
                    <a:pt x="25" y="225"/>
                  </a:cubicBezTo>
                  <a:cubicBezTo>
                    <a:pt x="25" y="225"/>
                    <a:pt x="24" y="225"/>
                    <a:pt x="23" y="225"/>
                  </a:cubicBezTo>
                  <a:cubicBezTo>
                    <a:pt x="23" y="225"/>
                    <a:pt x="22" y="225"/>
                    <a:pt x="22" y="225"/>
                  </a:cubicBezTo>
                  <a:cubicBezTo>
                    <a:pt x="20" y="226"/>
                    <a:pt x="19" y="226"/>
                    <a:pt x="18" y="226"/>
                  </a:cubicBezTo>
                  <a:cubicBezTo>
                    <a:pt x="18" y="226"/>
                    <a:pt x="17" y="226"/>
                    <a:pt x="17" y="226"/>
                  </a:cubicBezTo>
                  <a:cubicBezTo>
                    <a:pt x="13" y="225"/>
                    <a:pt x="14" y="227"/>
                    <a:pt x="11" y="228"/>
                  </a:cubicBezTo>
                  <a:cubicBezTo>
                    <a:pt x="12" y="228"/>
                    <a:pt x="12" y="228"/>
                    <a:pt x="12" y="228"/>
                  </a:cubicBezTo>
                  <a:cubicBezTo>
                    <a:pt x="11" y="230"/>
                    <a:pt x="11" y="230"/>
                    <a:pt x="11" y="230"/>
                  </a:cubicBezTo>
                  <a:cubicBezTo>
                    <a:pt x="13" y="228"/>
                    <a:pt x="15" y="230"/>
                    <a:pt x="16" y="231"/>
                  </a:cubicBezTo>
                  <a:cubicBezTo>
                    <a:pt x="16" y="231"/>
                    <a:pt x="16" y="233"/>
                    <a:pt x="14" y="232"/>
                  </a:cubicBezTo>
                  <a:cubicBezTo>
                    <a:pt x="14" y="231"/>
                    <a:pt x="14" y="231"/>
                    <a:pt x="14" y="231"/>
                  </a:cubicBezTo>
                  <a:cubicBezTo>
                    <a:pt x="12" y="232"/>
                    <a:pt x="16" y="234"/>
                    <a:pt x="14" y="235"/>
                  </a:cubicBezTo>
                  <a:cubicBezTo>
                    <a:pt x="13" y="235"/>
                    <a:pt x="13" y="235"/>
                    <a:pt x="12" y="234"/>
                  </a:cubicBezTo>
                  <a:cubicBezTo>
                    <a:pt x="15" y="236"/>
                    <a:pt x="14" y="237"/>
                    <a:pt x="16" y="239"/>
                  </a:cubicBezTo>
                  <a:cubicBezTo>
                    <a:pt x="12" y="238"/>
                    <a:pt x="12" y="238"/>
                    <a:pt x="12" y="238"/>
                  </a:cubicBezTo>
                  <a:cubicBezTo>
                    <a:pt x="16" y="240"/>
                    <a:pt x="15" y="243"/>
                    <a:pt x="12" y="245"/>
                  </a:cubicBezTo>
                  <a:cubicBezTo>
                    <a:pt x="13" y="245"/>
                    <a:pt x="13" y="244"/>
                    <a:pt x="14" y="245"/>
                  </a:cubicBezTo>
                  <a:cubicBezTo>
                    <a:pt x="15" y="246"/>
                    <a:pt x="12" y="247"/>
                    <a:pt x="10" y="246"/>
                  </a:cubicBezTo>
                  <a:cubicBezTo>
                    <a:pt x="13" y="248"/>
                    <a:pt x="6" y="251"/>
                    <a:pt x="10" y="253"/>
                  </a:cubicBezTo>
                  <a:cubicBezTo>
                    <a:pt x="13" y="254"/>
                    <a:pt x="15" y="255"/>
                    <a:pt x="18" y="257"/>
                  </a:cubicBezTo>
                  <a:cubicBezTo>
                    <a:pt x="17" y="257"/>
                    <a:pt x="17" y="258"/>
                    <a:pt x="15" y="257"/>
                  </a:cubicBezTo>
                  <a:cubicBezTo>
                    <a:pt x="15" y="257"/>
                    <a:pt x="15" y="256"/>
                    <a:pt x="15" y="256"/>
                  </a:cubicBezTo>
                  <a:cubicBezTo>
                    <a:pt x="13" y="258"/>
                    <a:pt x="18" y="259"/>
                    <a:pt x="13" y="260"/>
                  </a:cubicBezTo>
                  <a:cubicBezTo>
                    <a:pt x="14" y="261"/>
                    <a:pt x="15" y="261"/>
                    <a:pt x="15" y="262"/>
                  </a:cubicBezTo>
                  <a:cubicBezTo>
                    <a:pt x="14" y="262"/>
                    <a:pt x="13" y="263"/>
                    <a:pt x="13" y="263"/>
                  </a:cubicBezTo>
                  <a:cubicBezTo>
                    <a:pt x="14" y="264"/>
                    <a:pt x="15" y="266"/>
                    <a:pt x="14" y="267"/>
                  </a:cubicBezTo>
                  <a:cubicBezTo>
                    <a:pt x="14" y="267"/>
                    <a:pt x="14" y="267"/>
                    <a:pt x="13" y="267"/>
                  </a:cubicBezTo>
                  <a:cubicBezTo>
                    <a:pt x="15" y="267"/>
                    <a:pt x="12" y="269"/>
                    <a:pt x="14" y="269"/>
                  </a:cubicBezTo>
                  <a:cubicBezTo>
                    <a:pt x="14" y="270"/>
                    <a:pt x="14" y="270"/>
                    <a:pt x="14" y="270"/>
                  </a:cubicBezTo>
                  <a:cubicBezTo>
                    <a:pt x="14" y="270"/>
                    <a:pt x="14" y="270"/>
                    <a:pt x="13" y="271"/>
                  </a:cubicBezTo>
                  <a:cubicBezTo>
                    <a:pt x="13" y="271"/>
                    <a:pt x="13" y="271"/>
                    <a:pt x="13" y="271"/>
                  </a:cubicBezTo>
                  <a:cubicBezTo>
                    <a:pt x="13" y="271"/>
                    <a:pt x="13" y="271"/>
                    <a:pt x="13" y="271"/>
                  </a:cubicBezTo>
                  <a:cubicBezTo>
                    <a:pt x="13" y="271"/>
                    <a:pt x="12" y="272"/>
                    <a:pt x="11" y="272"/>
                  </a:cubicBezTo>
                  <a:cubicBezTo>
                    <a:pt x="12" y="272"/>
                    <a:pt x="12" y="272"/>
                    <a:pt x="12" y="272"/>
                  </a:cubicBezTo>
                  <a:cubicBezTo>
                    <a:pt x="11" y="273"/>
                    <a:pt x="11" y="273"/>
                    <a:pt x="11" y="273"/>
                  </a:cubicBezTo>
                  <a:cubicBezTo>
                    <a:pt x="12" y="273"/>
                    <a:pt x="12" y="273"/>
                    <a:pt x="13" y="273"/>
                  </a:cubicBezTo>
                  <a:cubicBezTo>
                    <a:pt x="12" y="275"/>
                    <a:pt x="12" y="276"/>
                    <a:pt x="12" y="278"/>
                  </a:cubicBezTo>
                  <a:cubicBezTo>
                    <a:pt x="12" y="278"/>
                    <a:pt x="12" y="278"/>
                    <a:pt x="12" y="278"/>
                  </a:cubicBezTo>
                  <a:cubicBezTo>
                    <a:pt x="12" y="278"/>
                    <a:pt x="12" y="278"/>
                    <a:pt x="12" y="278"/>
                  </a:cubicBezTo>
                  <a:cubicBezTo>
                    <a:pt x="12" y="279"/>
                    <a:pt x="12" y="279"/>
                    <a:pt x="12" y="279"/>
                  </a:cubicBezTo>
                  <a:cubicBezTo>
                    <a:pt x="14" y="279"/>
                    <a:pt x="14" y="279"/>
                    <a:pt x="14" y="279"/>
                  </a:cubicBezTo>
                  <a:cubicBezTo>
                    <a:pt x="15" y="280"/>
                    <a:pt x="15" y="281"/>
                    <a:pt x="16" y="283"/>
                  </a:cubicBezTo>
                  <a:cubicBezTo>
                    <a:pt x="12" y="282"/>
                    <a:pt x="12" y="282"/>
                    <a:pt x="12" y="282"/>
                  </a:cubicBezTo>
                  <a:cubicBezTo>
                    <a:pt x="16" y="283"/>
                    <a:pt x="15" y="287"/>
                    <a:pt x="12" y="289"/>
                  </a:cubicBezTo>
                  <a:cubicBezTo>
                    <a:pt x="13" y="289"/>
                    <a:pt x="13" y="288"/>
                    <a:pt x="14" y="289"/>
                  </a:cubicBezTo>
                  <a:cubicBezTo>
                    <a:pt x="15" y="290"/>
                    <a:pt x="12" y="291"/>
                    <a:pt x="10" y="290"/>
                  </a:cubicBezTo>
                  <a:cubicBezTo>
                    <a:pt x="13" y="292"/>
                    <a:pt x="6" y="295"/>
                    <a:pt x="10" y="297"/>
                  </a:cubicBezTo>
                  <a:cubicBezTo>
                    <a:pt x="14" y="299"/>
                    <a:pt x="18" y="301"/>
                    <a:pt x="22" y="303"/>
                  </a:cubicBezTo>
                  <a:cubicBezTo>
                    <a:pt x="21" y="303"/>
                    <a:pt x="22" y="303"/>
                    <a:pt x="22" y="303"/>
                  </a:cubicBezTo>
                  <a:cubicBezTo>
                    <a:pt x="18" y="302"/>
                    <a:pt x="18" y="302"/>
                    <a:pt x="18" y="302"/>
                  </a:cubicBezTo>
                  <a:cubicBezTo>
                    <a:pt x="15" y="303"/>
                    <a:pt x="16" y="304"/>
                    <a:pt x="15" y="305"/>
                  </a:cubicBezTo>
                  <a:cubicBezTo>
                    <a:pt x="14" y="306"/>
                    <a:pt x="13" y="307"/>
                    <a:pt x="13" y="307"/>
                  </a:cubicBezTo>
                  <a:cubicBezTo>
                    <a:pt x="14" y="308"/>
                    <a:pt x="14" y="308"/>
                    <a:pt x="14" y="308"/>
                  </a:cubicBezTo>
                  <a:cubicBezTo>
                    <a:pt x="14" y="308"/>
                    <a:pt x="13" y="308"/>
                    <a:pt x="13" y="309"/>
                  </a:cubicBezTo>
                  <a:cubicBezTo>
                    <a:pt x="13" y="310"/>
                    <a:pt x="14" y="310"/>
                    <a:pt x="14" y="311"/>
                  </a:cubicBezTo>
                  <a:cubicBezTo>
                    <a:pt x="14" y="313"/>
                    <a:pt x="14" y="314"/>
                    <a:pt x="14" y="315"/>
                  </a:cubicBezTo>
                  <a:cubicBezTo>
                    <a:pt x="14" y="315"/>
                    <a:pt x="14" y="314"/>
                    <a:pt x="13" y="315"/>
                  </a:cubicBezTo>
                  <a:cubicBezTo>
                    <a:pt x="13" y="318"/>
                    <a:pt x="11" y="319"/>
                    <a:pt x="12" y="323"/>
                  </a:cubicBezTo>
                  <a:cubicBezTo>
                    <a:pt x="16" y="324"/>
                    <a:pt x="16" y="324"/>
                    <a:pt x="16" y="324"/>
                  </a:cubicBezTo>
                  <a:cubicBezTo>
                    <a:pt x="16" y="324"/>
                    <a:pt x="16" y="325"/>
                    <a:pt x="16" y="325"/>
                  </a:cubicBezTo>
                  <a:cubicBezTo>
                    <a:pt x="13" y="325"/>
                    <a:pt x="14" y="327"/>
                    <a:pt x="11" y="328"/>
                  </a:cubicBezTo>
                  <a:cubicBezTo>
                    <a:pt x="12" y="327"/>
                    <a:pt x="12" y="327"/>
                    <a:pt x="12" y="328"/>
                  </a:cubicBezTo>
                  <a:cubicBezTo>
                    <a:pt x="11" y="329"/>
                    <a:pt x="11" y="329"/>
                    <a:pt x="11" y="329"/>
                  </a:cubicBezTo>
                  <a:cubicBezTo>
                    <a:pt x="12" y="328"/>
                    <a:pt x="13" y="328"/>
                    <a:pt x="14" y="329"/>
                  </a:cubicBezTo>
                  <a:cubicBezTo>
                    <a:pt x="14" y="329"/>
                    <a:pt x="14" y="329"/>
                    <a:pt x="13" y="330"/>
                  </a:cubicBezTo>
                  <a:cubicBezTo>
                    <a:pt x="14" y="330"/>
                    <a:pt x="15" y="330"/>
                    <a:pt x="15" y="330"/>
                  </a:cubicBezTo>
                  <a:cubicBezTo>
                    <a:pt x="15" y="330"/>
                    <a:pt x="16" y="330"/>
                    <a:pt x="16" y="330"/>
                  </a:cubicBezTo>
                  <a:cubicBezTo>
                    <a:pt x="16" y="331"/>
                    <a:pt x="16" y="331"/>
                    <a:pt x="15" y="331"/>
                  </a:cubicBezTo>
                  <a:cubicBezTo>
                    <a:pt x="15" y="331"/>
                    <a:pt x="15" y="331"/>
                    <a:pt x="15" y="331"/>
                  </a:cubicBezTo>
                  <a:cubicBezTo>
                    <a:pt x="14" y="331"/>
                    <a:pt x="14" y="331"/>
                    <a:pt x="14" y="331"/>
                  </a:cubicBezTo>
                  <a:cubicBezTo>
                    <a:pt x="14" y="331"/>
                    <a:pt x="14" y="331"/>
                    <a:pt x="14" y="331"/>
                  </a:cubicBezTo>
                  <a:cubicBezTo>
                    <a:pt x="14" y="331"/>
                    <a:pt x="14" y="331"/>
                    <a:pt x="14" y="331"/>
                  </a:cubicBezTo>
                  <a:cubicBezTo>
                    <a:pt x="10" y="331"/>
                    <a:pt x="10" y="332"/>
                    <a:pt x="11" y="334"/>
                  </a:cubicBezTo>
                  <a:cubicBezTo>
                    <a:pt x="12" y="333"/>
                    <a:pt x="13" y="334"/>
                    <a:pt x="15" y="334"/>
                  </a:cubicBezTo>
                  <a:cubicBezTo>
                    <a:pt x="15" y="334"/>
                    <a:pt x="14" y="334"/>
                    <a:pt x="14" y="334"/>
                  </a:cubicBezTo>
                  <a:cubicBezTo>
                    <a:pt x="13" y="334"/>
                    <a:pt x="13" y="334"/>
                    <a:pt x="12" y="334"/>
                  </a:cubicBezTo>
                  <a:cubicBezTo>
                    <a:pt x="14" y="335"/>
                    <a:pt x="14" y="335"/>
                    <a:pt x="15" y="336"/>
                  </a:cubicBezTo>
                  <a:cubicBezTo>
                    <a:pt x="15" y="337"/>
                    <a:pt x="14" y="337"/>
                    <a:pt x="14" y="337"/>
                  </a:cubicBezTo>
                  <a:cubicBezTo>
                    <a:pt x="15" y="337"/>
                    <a:pt x="15" y="338"/>
                    <a:pt x="15" y="338"/>
                  </a:cubicBezTo>
                  <a:cubicBezTo>
                    <a:pt x="12" y="337"/>
                    <a:pt x="12" y="337"/>
                    <a:pt x="12" y="337"/>
                  </a:cubicBezTo>
                  <a:cubicBezTo>
                    <a:pt x="14" y="338"/>
                    <a:pt x="15" y="339"/>
                    <a:pt x="15" y="340"/>
                  </a:cubicBezTo>
                  <a:cubicBezTo>
                    <a:pt x="14" y="340"/>
                    <a:pt x="14" y="341"/>
                    <a:pt x="14" y="341"/>
                  </a:cubicBezTo>
                  <a:cubicBezTo>
                    <a:pt x="14" y="342"/>
                    <a:pt x="14" y="342"/>
                    <a:pt x="13" y="343"/>
                  </a:cubicBezTo>
                  <a:cubicBezTo>
                    <a:pt x="13" y="343"/>
                    <a:pt x="13" y="343"/>
                    <a:pt x="12" y="343"/>
                  </a:cubicBezTo>
                  <a:cubicBezTo>
                    <a:pt x="12" y="343"/>
                    <a:pt x="12" y="344"/>
                    <a:pt x="13" y="344"/>
                  </a:cubicBezTo>
                  <a:cubicBezTo>
                    <a:pt x="12" y="344"/>
                    <a:pt x="12" y="344"/>
                    <a:pt x="12" y="344"/>
                  </a:cubicBezTo>
                  <a:cubicBezTo>
                    <a:pt x="13" y="344"/>
                    <a:pt x="13" y="344"/>
                    <a:pt x="14" y="344"/>
                  </a:cubicBezTo>
                  <a:cubicBezTo>
                    <a:pt x="15" y="345"/>
                    <a:pt x="12" y="346"/>
                    <a:pt x="10" y="346"/>
                  </a:cubicBezTo>
                  <a:cubicBezTo>
                    <a:pt x="13" y="347"/>
                    <a:pt x="6" y="350"/>
                    <a:pt x="10" y="353"/>
                  </a:cubicBezTo>
                  <a:cubicBezTo>
                    <a:pt x="12" y="353"/>
                    <a:pt x="14" y="354"/>
                    <a:pt x="15" y="355"/>
                  </a:cubicBezTo>
                  <a:cubicBezTo>
                    <a:pt x="15" y="356"/>
                    <a:pt x="15" y="357"/>
                    <a:pt x="15" y="358"/>
                  </a:cubicBezTo>
                  <a:cubicBezTo>
                    <a:pt x="13" y="358"/>
                    <a:pt x="12" y="358"/>
                    <a:pt x="11" y="358"/>
                  </a:cubicBezTo>
                  <a:cubicBezTo>
                    <a:pt x="15" y="359"/>
                    <a:pt x="15" y="359"/>
                    <a:pt x="16" y="360"/>
                  </a:cubicBezTo>
                  <a:cubicBezTo>
                    <a:pt x="16" y="360"/>
                    <a:pt x="16" y="361"/>
                    <a:pt x="17" y="361"/>
                  </a:cubicBezTo>
                  <a:cubicBezTo>
                    <a:pt x="15" y="360"/>
                    <a:pt x="13" y="362"/>
                    <a:pt x="13" y="363"/>
                  </a:cubicBezTo>
                  <a:cubicBezTo>
                    <a:pt x="15" y="364"/>
                    <a:pt x="15" y="366"/>
                    <a:pt x="14" y="368"/>
                  </a:cubicBezTo>
                  <a:cubicBezTo>
                    <a:pt x="14" y="368"/>
                    <a:pt x="14" y="368"/>
                    <a:pt x="14" y="367"/>
                  </a:cubicBezTo>
                  <a:cubicBezTo>
                    <a:pt x="10" y="368"/>
                    <a:pt x="10" y="368"/>
                    <a:pt x="10" y="368"/>
                  </a:cubicBezTo>
                  <a:cubicBezTo>
                    <a:pt x="12" y="368"/>
                    <a:pt x="13" y="368"/>
                    <a:pt x="14" y="369"/>
                  </a:cubicBezTo>
                  <a:cubicBezTo>
                    <a:pt x="14" y="369"/>
                    <a:pt x="14" y="370"/>
                    <a:pt x="14" y="370"/>
                  </a:cubicBezTo>
                  <a:cubicBezTo>
                    <a:pt x="14" y="370"/>
                    <a:pt x="14" y="370"/>
                    <a:pt x="13" y="370"/>
                  </a:cubicBezTo>
                  <a:cubicBezTo>
                    <a:pt x="13" y="370"/>
                    <a:pt x="13" y="370"/>
                    <a:pt x="13" y="371"/>
                  </a:cubicBezTo>
                  <a:cubicBezTo>
                    <a:pt x="12" y="371"/>
                    <a:pt x="11" y="371"/>
                    <a:pt x="11" y="370"/>
                  </a:cubicBezTo>
                  <a:cubicBezTo>
                    <a:pt x="10" y="371"/>
                    <a:pt x="8" y="372"/>
                    <a:pt x="9" y="373"/>
                  </a:cubicBezTo>
                  <a:cubicBezTo>
                    <a:pt x="10" y="373"/>
                    <a:pt x="11" y="375"/>
                    <a:pt x="12" y="376"/>
                  </a:cubicBezTo>
                  <a:cubicBezTo>
                    <a:pt x="12" y="376"/>
                    <a:pt x="12" y="377"/>
                    <a:pt x="12" y="379"/>
                  </a:cubicBezTo>
                  <a:cubicBezTo>
                    <a:pt x="16" y="379"/>
                    <a:pt x="16" y="379"/>
                    <a:pt x="16" y="379"/>
                  </a:cubicBezTo>
                  <a:cubicBezTo>
                    <a:pt x="16" y="380"/>
                    <a:pt x="16" y="381"/>
                    <a:pt x="17" y="381"/>
                  </a:cubicBezTo>
                  <a:cubicBezTo>
                    <a:pt x="17" y="381"/>
                    <a:pt x="17" y="381"/>
                    <a:pt x="17" y="381"/>
                  </a:cubicBezTo>
                  <a:cubicBezTo>
                    <a:pt x="17" y="381"/>
                    <a:pt x="17" y="381"/>
                    <a:pt x="17" y="381"/>
                  </a:cubicBezTo>
                  <a:cubicBezTo>
                    <a:pt x="18" y="381"/>
                    <a:pt x="20" y="381"/>
                    <a:pt x="21" y="381"/>
                  </a:cubicBezTo>
                  <a:cubicBezTo>
                    <a:pt x="21" y="382"/>
                    <a:pt x="21" y="382"/>
                    <a:pt x="21" y="382"/>
                  </a:cubicBezTo>
                  <a:cubicBezTo>
                    <a:pt x="19" y="383"/>
                    <a:pt x="16" y="383"/>
                    <a:pt x="19" y="384"/>
                  </a:cubicBezTo>
                  <a:cubicBezTo>
                    <a:pt x="19" y="384"/>
                    <a:pt x="19" y="384"/>
                    <a:pt x="19" y="384"/>
                  </a:cubicBezTo>
                  <a:cubicBezTo>
                    <a:pt x="20" y="385"/>
                    <a:pt x="21" y="385"/>
                    <a:pt x="21" y="386"/>
                  </a:cubicBezTo>
                  <a:cubicBezTo>
                    <a:pt x="20" y="386"/>
                    <a:pt x="19" y="386"/>
                    <a:pt x="18" y="385"/>
                  </a:cubicBezTo>
                  <a:cubicBezTo>
                    <a:pt x="18" y="386"/>
                    <a:pt x="20" y="386"/>
                    <a:pt x="21" y="387"/>
                  </a:cubicBezTo>
                  <a:cubicBezTo>
                    <a:pt x="20" y="387"/>
                    <a:pt x="20" y="387"/>
                    <a:pt x="20" y="387"/>
                  </a:cubicBezTo>
                  <a:cubicBezTo>
                    <a:pt x="20" y="387"/>
                    <a:pt x="19" y="387"/>
                    <a:pt x="19" y="386"/>
                  </a:cubicBezTo>
                  <a:cubicBezTo>
                    <a:pt x="19" y="387"/>
                    <a:pt x="19" y="387"/>
                    <a:pt x="19" y="387"/>
                  </a:cubicBezTo>
                  <a:cubicBezTo>
                    <a:pt x="19" y="387"/>
                    <a:pt x="18" y="387"/>
                    <a:pt x="18" y="387"/>
                  </a:cubicBezTo>
                  <a:cubicBezTo>
                    <a:pt x="18" y="387"/>
                    <a:pt x="19" y="387"/>
                    <a:pt x="19" y="387"/>
                  </a:cubicBezTo>
                  <a:cubicBezTo>
                    <a:pt x="19" y="387"/>
                    <a:pt x="19" y="387"/>
                    <a:pt x="19" y="387"/>
                  </a:cubicBezTo>
                  <a:cubicBezTo>
                    <a:pt x="18" y="388"/>
                    <a:pt x="18" y="388"/>
                    <a:pt x="18" y="389"/>
                  </a:cubicBezTo>
                  <a:cubicBezTo>
                    <a:pt x="17" y="389"/>
                    <a:pt x="16" y="390"/>
                    <a:pt x="18" y="391"/>
                  </a:cubicBezTo>
                  <a:cubicBezTo>
                    <a:pt x="18" y="391"/>
                    <a:pt x="19" y="391"/>
                    <a:pt x="19" y="391"/>
                  </a:cubicBezTo>
                  <a:cubicBezTo>
                    <a:pt x="19" y="391"/>
                    <a:pt x="19" y="391"/>
                    <a:pt x="19" y="392"/>
                  </a:cubicBezTo>
                  <a:cubicBezTo>
                    <a:pt x="19" y="392"/>
                    <a:pt x="18" y="392"/>
                    <a:pt x="18" y="393"/>
                  </a:cubicBezTo>
                  <a:cubicBezTo>
                    <a:pt x="15" y="392"/>
                    <a:pt x="17" y="392"/>
                    <a:pt x="13" y="392"/>
                  </a:cubicBezTo>
                  <a:cubicBezTo>
                    <a:pt x="17" y="388"/>
                    <a:pt x="8" y="389"/>
                    <a:pt x="11" y="386"/>
                  </a:cubicBezTo>
                  <a:cubicBezTo>
                    <a:pt x="17" y="386"/>
                    <a:pt x="7" y="383"/>
                    <a:pt x="13" y="382"/>
                  </a:cubicBezTo>
                  <a:cubicBezTo>
                    <a:pt x="12" y="383"/>
                    <a:pt x="17" y="385"/>
                    <a:pt x="17" y="385"/>
                  </a:cubicBezTo>
                  <a:cubicBezTo>
                    <a:pt x="17" y="384"/>
                    <a:pt x="17" y="382"/>
                    <a:pt x="17" y="381"/>
                  </a:cubicBezTo>
                  <a:cubicBezTo>
                    <a:pt x="15" y="382"/>
                    <a:pt x="11" y="382"/>
                    <a:pt x="9" y="381"/>
                  </a:cubicBezTo>
                  <a:cubicBezTo>
                    <a:pt x="11" y="383"/>
                    <a:pt x="7" y="387"/>
                    <a:pt x="6" y="390"/>
                  </a:cubicBezTo>
                  <a:cubicBezTo>
                    <a:pt x="10" y="390"/>
                    <a:pt x="10" y="390"/>
                    <a:pt x="10" y="390"/>
                  </a:cubicBezTo>
                  <a:cubicBezTo>
                    <a:pt x="13" y="392"/>
                    <a:pt x="6" y="389"/>
                    <a:pt x="6" y="391"/>
                  </a:cubicBezTo>
                  <a:cubicBezTo>
                    <a:pt x="9" y="392"/>
                    <a:pt x="9" y="392"/>
                    <a:pt x="9" y="392"/>
                  </a:cubicBezTo>
                  <a:cubicBezTo>
                    <a:pt x="9" y="392"/>
                    <a:pt x="9" y="392"/>
                    <a:pt x="9" y="392"/>
                  </a:cubicBezTo>
                  <a:cubicBezTo>
                    <a:pt x="13" y="394"/>
                    <a:pt x="13" y="394"/>
                    <a:pt x="13" y="394"/>
                  </a:cubicBezTo>
                  <a:cubicBezTo>
                    <a:pt x="12" y="393"/>
                    <a:pt x="9" y="393"/>
                    <a:pt x="11" y="392"/>
                  </a:cubicBezTo>
                  <a:cubicBezTo>
                    <a:pt x="12" y="391"/>
                    <a:pt x="14" y="392"/>
                    <a:pt x="17" y="392"/>
                  </a:cubicBezTo>
                  <a:cubicBezTo>
                    <a:pt x="16" y="393"/>
                    <a:pt x="16" y="395"/>
                    <a:pt x="15" y="395"/>
                  </a:cubicBezTo>
                  <a:cubicBezTo>
                    <a:pt x="15" y="394"/>
                    <a:pt x="15" y="394"/>
                    <a:pt x="15" y="394"/>
                  </a:cubicBezTo>
                  <a:cubicBezTo>
                    <a:pt x="15" y="395"/>
                    <a:pt x="15" y="395"/>
                    <a:pt x="15" y="395"/>
                  </a:cubicBezTo>
                  <a:cubicBezTo>
                    <a:pt x="14" y="394"/>
                    <a:pt x="14" y="394"/>
                    <a:pt x="13" y="394"/>
                  </a:cubicBezTo>
                  <a:cubicBezTo>
                    <a:pt x="14" y="395"/>
                    <a:pt x="14" y="395"/>
                    <a:pt x="14" y="395"/>
                  </a:cubicBezTo>
                  <a:cubicBezTo>
                    <a:pt x="14" y="395"/>
                    <a:pt x="14" y="395"/>
                    <a:pt x="14" y="395"/>
                  </a:cubicBezTo>
                  <a:cubicBezTo>
                    <a:pt x="16" y="396"/>
                    <a:pt x="16" y="396"/>
                    <a:pt x="16" y="396"/>
                  </a:cubicBezTo>
                  <a:cubicBezTo>
                    <a:pt x="15" y="395"/>
                    <a:pt x="15" y="395"/>
                    <a:pt x="15" y="395"/>
                  </a:cubicBezTo>
                  <a:cubicBezTo>
                    <a:pt x="18" y="397"/>
                    <a:pt x="18" y="397"/>
                    <a:pt x="18" y="397"/>
                  </a:cubicBezTo>
                  <a:cubicBezTo>
                    <a:pt x="16" y="397"/>
                    <a:pt x="15" y="396"/>
                    <a:pt x="15" y="396"/>
                  </a:cubicBezTo>
                  <a:cubicBezTo>
                    <a:pt x="15" y="398"/>
                    <a:pt x="15" y="398"/>
                    <a:pt x="15" y="398"/>
                  </a:cubicBezTo>
                  <a:cubicBezTo>
                    <a:pt x="15" y="398"/>
                    <a:pt x="15" y="398"/>
                    <a:pt x="15" y="398"/>
                  </a:cubicBezTo>
                  <a:cubicBezTo>
                    <a:pt x="15" y="397"/>
                    <a:pt x="15" y="397"/>
                    <a:pt x="15" y="397"/>
                  </a:cubicBezTo>
                  <a:cubicBezTo>
                    <a:pt x="13" y="399"/>
                    <a:pt x="17" y="400"/>
                    <a:pt x="14" y="401"/>
                  </a:cubicBezTo>
                  <a:cubicBezTo>
                    <a:pt x="14" y="400"/>
                    <a:pt x="14" y="400"/>
                    <a:pt x="14" y="400"/>
                  </a:cubicBezTo>
                  <a:cubicBezTo>
                    <a:pt x="14" y="400"/>
                    <a:pt x="14" y="401"/>
                    <a:pt x="14" y="401"/>
                  </a:cubicBezTo>
                  <a:cubicBezTo>
                    <a:pt x="13" y="401"/>
                    <a:pt x="13" y="401"/>
                    <a:pt x="13" y="401"/>
                  </a:cubicBezTo>
                  <a:cubicBezTo>
                    <a:pt x="13" y="401"/>
                    <a:pt x="13" y="401"/>
                    <a:pt x="14" y="401"/>
                  </a:cubicBezTo>
                  <a:cubicBezTo>
                    <a:pt x="14" y="402"/>
                    <a:pt x="15" y="402"/>
                    <a:pt x="15" y="403"/>
                  </a:cubicBezTo>
                  <a:cubicBezTo>
                    <a:pt x="13" y="402"/>
                    <a:pt x="13" y="404"/>
                    <a:pt x="11" y="404"/>
                  </a:cubicBezTo>
                  <a:cubicBezTo>
                    <a:pt x="10" y="404"/>
                    <a:pt x="6" y="404"/>
                    <a:pt x="8" y="403"/>
                  </a:cubicBezTo>
                  <a:cubicBezTo>
                    <a:pt x="8" y="400"/>
                    <a:pt x="11" y="402"/>
                    <a:pt x="11" y="402"/>
                  </a:cubicBezTo>
                  <a:cubicBezTo>
                    <a:pt x="15" y="401"/>
                    <a:pt x="10" y="399"/>
                    <a:pt x="11" y="398"/>
                  </a:cubicBezTo>
                  <a:cubicBezTo>
                    <a:pt x="11" y="397"/>
                    <a:pt x="12" y="398"/>
                    <a:pt x="12" y="398"/>
                  </a:cubicBezTo>
                  <a:cubicBezTo>
                    <a:pt x="12" y="397"/>
                    <a:pt x="12" y="395"/>
                    <a:pt x="9" y="395"/>
                  </a:cubicBezTo>
                  <a:cubicBezTo>
                    <a:pt x="11" y="397"/>
                    <a:pt x="11" y="397"/>
                    <a:pt x="11" y="397"/>
                  </a:cubicBezTo>
                  <a:cubicBezTo>
                    <a:pt x="10" y="398"/>
                    <a:pt x="9" y="396"/>
                    <a:pt x="7" y="397"/>
                  </a:cubicBezTo>
                  <a:cubicBezTo>
                    <a:pt x="8" y="398"/>
                    <a:pt x="8" y="399"/>
                    <a:pt x="8" y="399"/>
                  </a:cubicBezTo>
                  <a:cubicBezTo>
                    <a:pt x="6" y="399"/>
                    <a:pt x="6" y="399"/>
                    <a:pt x="6" y="399"/>
                  </a:cubicBezTo>
                  <a:cubicBezTo>
                    <a:pt x="4" y="401"/>
                    <a:pt x="5" y="403"/>
                    <a:pt x="6" y="405"/>
                  </a:cubicBezTo>
                  <a:cubicBezTo>
                    <a:pt x="10" y="405"/>
                    <a:pt x="12" y="406"/>
                    <a:pt x="15" y="406"/>
                  </a:cubicBezTo>
                  <a:cubicBezTo>
                    <a:pt x="15" y="406"/>
                    <a:pt x="15" y="407"/>
                    <a:pt x="15" y="407"/>
                  </a:cubicBezTo>
                  <a:cubicBezTo>
                    <a:pt x="15" y="407"/>
                    <a:pt x="15" y="407"/>
                    <a:pt x="15" y="407"/>
                  </a:cubicBezTo>
                  <a:cubicBezTo>
                    <a:pt x="14" y="407"/>
                    <a:pt x="14" y="407"/>
                    <a:pt x="13" y="407"/>
                  </a:cubicBezTo>
                  <a:cubicBezTo>
                    <a:pt x="13" y="407"/>
                    <a:pt x="13" y="407"/>
                    <a:pt x="13" y="407"/>
                  </a:cubicBezTo>
                  <a:cubicBezTo>
                    <a:pt x="13" y="407"/>
                    <a:pt x="13" y="407"/>
                    <a:pt x="13" y="407"/>
                  </a:cubicBezTo>
                  <a:cubicBezTo>
                    <a:pt x="13" y="407"/>
                    <a:pt x="12" y="407"/>
                    <a:pt x="12" y="408"/>
                  </a:cubicBezTo>
                  <a:cubicBezTo>
                    <a:pt x="13" y="408"/>
                    <a:pt x="13" y="408"/>
                    <a:pt x="13" y="408"/>
                  </a:cubicBezTo>
                  <a:cubicBezTo>
                    <a:pt x="10" y="409"/>
                    <a:pt x="10" y="409"/>
                    <a:pt x="10" y="409"/>
                  </a:cubicBezTo>
                  <a:cubicBezTo>
                    <a:pt x="13" y="409"/>
                    <a:pt x="13" y="410"/>
                    <a:pt x="14" y="411"/>
                  </a:cubicBezTo>
                  <a:cubicBezTo>
                    <a:pt x="13" y="412"/>
                    <a:pt x="13" y="412"/>
                    <a:pt x="11" y="413"/>
                  </a:cubicBezTo>
                  <a:cubicBezTo>
                    <a:pt x="12" y="413"/>
                    <a:pt x="12" y="413"/>
                    <a:pt x="12" y="413"/>
                  </a:cubicBezTo>
                  <a:cubicBezTo>
                    <a:pt x="12" y="413"/>
                    <a:pt x="12" y="413"/>
                    <a:pt x="12" y="413"/>
                  </a:cubicBezTo>
                  <a:cubicBezTo>
                    <a:pt x="12" y="413"/>
                    <a:pt x="12" y="413"/>
                    <a:pt x="11" y="413"/>
                  </a:cubicBezTo>
                  <a:cubicBezTo>
                    <a:pt x="11" y="413"/>
                    <a:pt x="11" y="413"/>
                    <a:pt x="11" y="413"/>
                  </a:cubicBezTo>
                  <a:cubicBezTo>
                    <a:pt x="11" y="413"/>
                    <a:pt x="11" y="413"/>
                    <a:pt x="11" y="413"/>
                  </a:cubicBezTo>
                  <a:cubicBezTo>
                    <a:pt x="10" y="412"/>
                    <a:pt x="9" y="411"/>
                    <a:pt x="11" y="410"/>
                  </a:cubicBezTo>
                  <a:cubicBezTo>
                    <a:pt x="8" y="411"/>
                    <a:pt x="8" y="411"/>
                    <a:pt x="8" y="411"/>
                  </a:cubicBezTo>
                  <a:cubicBezTo>
                    <a:pt x="7" y="409"/>
                    <a:pt x="10" y="408"/>
                    <a:pt x="7" y="408"/>
                  </a:cubicBezTo>
                  <a:cubicBezTo>
                    <a:pt x="8" y="409"/>
                    <a:pt x="8" y="409"/>
                    <a:pt x="8" y="409"/>
                  </a:cubicBezTo>
                  <a:cubicBezTo>
                    <a:pt x="7" y="409"/>
                    <a:pt x="7" y="409"/>
                    <a:pt x="7" y="409"/>
                  </a:cubicBezTo>
                  <a:cubicBezTo>
                    <a:pt x="7" y="410"/>
                    <a:pt x="9" y="411"/>
                    <a:pt x="8" y="412"/>
                  </a:cubicBezTo>
                  <a:cubicBezTo>
                    <a:pt x="9" y="413"/>
                    <a:pt x="13" y="414"/>
                    <a:pt x="12" y="416"/>
                  </a:cubicBezTo>
                  <a:cubicBezTo>
                    <a:pt x="11" y="416"/>
                    <a:pt x="11" y="416"/>
                    <a:pt x="11" y="416"/>
                  </a:cubicBezTo>
                  <a:cubicBezTo>
                    <a:pt x="14" y="417"/>
                    <a:pt x="13" y="418"/>
                    <a:pt x="12" y="419"/>
                  </a:cubicBezTo>
                  <a:cubicBezTo>
                    <a:pt x="12" y="419"/>
                    <a:pt x="12" y="419"/>
                    <a:pt x="12" y="419"/>
                  </a:cubicBezTo>
                  <a:cubicBezTo>
                    <a:pt x="12" y="419"/>
                    <a:pt x="12" y="419"/>
                    <a:pt x="12" y="419"/>
                  </a:cubicBezTo>
                  <a:cubicBezTo>
                    <a:pt x="11" y="420"/>
                    <a:pt x="9" y="421"/>
                    <a:pt x="11" y="422"/>
                  </a:cubicBezTo>
                  <a:cubicBezTo>
                    <a:pt x="13" y="422"/>
                    <a:pt x="14" y="421"/>
                    <a:pt x="14" y="420"/>
                  </a:cubicBezTo>
                  <a:cubicBezTo>
                    <a:pt x="15" y="421"/>
                    <a:pt x="15" y="422"/>
                    <a:pt x="16" y="424"/>
                  </a:cubicBezTo>
                  <a:cubicBezTo>
                    <a:pt x="14" y="423"/>
                    <a:pt x="14" y="423"/>
                    <a:pt x="14" y="423"/>
                  </a:cubicBezTo>
                  <a:cubicBezTo>
                    <a:pt x="14" y="423"/>
                    <a:pt x="15" y="423"/>
                    <a:pt x="15" y="422"/>
                  </a:cubicBezTo>
                  <a:cubicBezTo>
                    <a:pt x="14" y="423"/>
                    <a:pt x="14" y="423"/>
                    <a:pt x="14" y="423"/>
                  </a:cubicBezTo>
                  <a:cubicBezTo>
                    <a:pt x="12" y="422"/>
                    <a:pt x="12" y="422"/>
                    <a:pt x="12" y="422"/>
                  </a:cubicBezTo>
                  <a:cubicBezTo>
                    <a:pt x="12" y="422"/>
                    <a:pt x="13" y="423"/>
                    <a:pt x="13" y="423"/>
                  </a:cubicBezTo>
                  <a:cubicBezTo>
                    <a:pt x="11" y="423"/>
                    <a:pt x="9" y="422"/>
                    <a:pt x="9" y="421"/>
                  </a:cubicBezTo>
                  <a:cubicBezTo>
                    <a:pt x="4" y="424"/>
                    <a:pt x="4" y="424"/>
                    <a:pt x="4" y="424"/>
                  </a:cubicBezTo>
                  <a:cubicBezTo>
                    <a:pt x="5" y="426"/>
                    <a:pt x="5" y="426"/>
                    <a:pt x="5" y="429"/>
                  </a:cubicBezTo>
                  <a:cubicBezTo>
                    <a:pt x="5" y="430"/>
                    <a:pt x="5" y="432"/>
                    <a:pt x="6" y="434"/>
                  </a:cubicBezTo>
                  <a:cubicBezTo>
                    <a:pt x="5" y="434"/>
                    <a:pt x="5" y="434"/>
                    <a:pt x="5" y="434"/>
                  </a:cubicBezTo>
                  <a:cubicBezTo>
                    <a:pt x="0" y="439"/>
                    <a:pt x="12" y="438"/>
                    <a:pt x="14" y="442"/>
                  </a:cubicBezTo>
                  <a:cubicBezTo>
                    <a:pt x="13" y="442"/>
                    <a:pt x="13" y="442"/>
                    <a:pt x="12" y="442"/>
                  </a:cubicBezTo>
                  <a:cubicBezTo>
                    <a:pt x="12" y="443"/>
                    <a:pt x="12" y="443"/>
                    <a:pt x="13" y="443"/>
                  </a:cubicBezTo>
                  <a:cubicBezTo>
                    <a:pt x="11" y="444"/>
                    <a:pt x="14" y="445"/>
                    <a:pt x="10" y="445"/>
                  </a:cubicBezTo>
                  <a:cubicBezTo>
                    <a:pt x="11" y="444"/>
                    <a:pt x="9" y="444"/>
                    <a:pt x="7" y="445"/>
                  </a:cubicBezTo>
                  <a:cubicBezTo>
                    <a:pt x="9" y="445"/>
                    <a:pt x="12" y="446"/>
                    <a:pt x="10" y="448"/>
                  </a:cubicBezTo>
                  <a:cubicBezTo>
                    <a:pt x="8" y="447"/>
                    <a:pt x="6" y="449"/>
                    <a:pt x="5" y="447"/>
                  </a:cubicBezTo>
                  <a:cubicBezTo>
                    <a:pt x="5" y="449"/>
                    <a:pt x="5" y="450"/>
                    <a:pt x="9" y="452"/>
                  </a:cubicBezTo>
                  <a:cubicBezTo>
                    <a:pt x="13" y="455"/>
                    <a:pt x="4" y="453"/>
                    <a:pt x="7" y="456"/>
                  </a:cubicBezTo>
                  <a:cubicBezTo>
                    <a:pt x="5" y="456"/>
                    <a:pt x="5" y="456"/>
                    <a:pt x="5" y="456"/>
                  </a:cubicBezTo>
                  <a:cubicBezTo>
                    <a:pt x="6" y="458"/>
                    <a:pt x="6" y="458"/>
                    <a:pt x="6" y="458"/>
                  </a:cubicBezTo>
                  <a:cubicBezTo>
                    <a:pt x="8" y="457"/>
                    <a:pt x="8" y="457"/>
                    <a:pt x="8" y="457"/>
                  </a:cubicBezTo>
                  <a:cubicBezTo>
                    <a:pt x="11" y="460"/>
                    <a:pt x="11" y="460"/>
                    <a:pt x="11" y="460"/>
                  </a:cubicBezTo>
                  <a:cubicBezTo>
                    <a:pt x="11" y="460"/>
                    <a:pt x="12" y="461"/>
                    <a:pt x="12" y="461"/>
                  </a:cubicBezTo>
                  <a:cubicBezTo>
                    <a:pt x="12" y="461"/>
                    <a:pt x="12" y="462"/>
                    <a:pt x="12" y="464"/>
                  </a:cubicBezTo>
                  <a:cubicBezTo>
                    <a:pt x="16" y="464"/>
                    <a:pt x="16" y="464"/>
                    <a:pt x="16" y="464"/>
                  </a:cubicBezTo>
                  <a:cubicBezTo>
                    <a:pt x="16" y="465"/>
                    <a:pt x="16" y="465"/>
                    <a:pt x="16" y="465"/>
                  </a:cubicBezTo>
                  <a:cubicBezTo>
                    <a:pt x="15" y="466"/>
                    <a:pt x="15" y="466"/>
                    <a:pt x="15" y="467"/>
                  </a:cubicBezTo>
                  <a:cubicBezTo>
                    <a:pt x="21" y="469"/>
                    <a:pt x="21" y="469"/>
                    <a:pt x="21" y="469"/>
                  </a:cubicBezTo>
                  <a:cubicBezTo>
                    <a:pt x="21" y="470"/>
                    <a:pt x="21" y="471"/>
                    <a:pt x="21" y="471"/>
                  </a:cubicBezTo>
                  <a:cubicBezTo>
                    <a:pt x="20" y="471"/>
                    <a:pt x="19" y="471"/>
                    <a:pt x="18" y="471"/>
                  </a:cubicBezTo>
                  <a:cubicBezTo>
                    <a:pt x="20" y="469"/>
                    <a:pt x="18" y="469"/>
                    <a:pt x="17" y="468"/>
                  </a:cubicBezTo>
                  <a:cubicBezTo>
                    <a:pt x="16" y="468"/>
                    <a:pt x="16" y="468"/>
                    <a:pt x="16" y="468"/>
                  </a:cubicBezTo>
                  <a:cubicBezTo>
                    <a:pt x="16" y="468"/>
                    <a:pt x="16" y="468"/>
                    <a:pt x="15" y="467"/>
                  </a:cubicBezTo>
                  <a:cubicBezTo>
                    <a:pt x="14" y="467"/>
                    <a:pt x="14" y="467"/>
                    <a:pt x="14" y="467"/>
                  </a:cubicBezTo>
                  <a:cubicBezTo>
                    <a:pt x="14" y="467"/>
                    <a:pt x="14" y="467"/>
                    <a:pt x="14" y="467"/>
                  </a:cubicBezTo>
                  <a:cubicBezTo>
                    <a:pt x="13" y="467"/>
                    <a:pt x="13" y="467"/>
                    <a:pt x="13" y="467"/>
                  </a:cubicBezTo>
                  <a:cubicBezTo>
                    <a:pt x="10" y="465"/>
                    <a:pt x="10" y="465"/>
                    <a:pt x="10" y="465"/>
                  </a:cubicBezTo>
                  <a:cubicBezTo>
                    <a:pt x="7" y="465"/>
                    <a:pt x="7" y="465"/>
                    <a:pt x="7" y="465"/>
                  </a:cubicBezTo>
                  <a:cubicBezTo>
                    <a:pt x="10" y="468"/>
                    <a:pt x="10" y="468"/>
                    <a:pt x="10" y="468"/>
                  </a:cubicBezTo>
                  <a:cubicBezTo>
                    <a:pt x="9" y="467"/>
                    <a:pt x="9" y="468"/>
                    <a:pt x="8" y="468"/>
                  </a:cubicBezTo>
                  <a:cubicBezTo>
                    <a:pt x="8" y="468"/>
                    <a:pt x="8" y="469"/>
                    <a:pt x="9" y="469"/>
                  </a:cubicBezTo>
                  <a:cubicBezTo>
                    <a:pt x="9" y="468"/>
                    <a:pt x="9" y="468"/>
                    <a:pt x="9" y="468"/>
                  </a:cubicBezTo>
                  <a:cubicBezTo>
                    <a:pt x="10" y="468"/>
                    <a:pt x="10" y="469"/>
                    <a:pt x="11" y="469"/>
                  </a:cubicBezTo>
                  <a:cubicBezTo>
                    <a:pt x="11" y="469"/>
                    <a:pt x="11" y="469"/>
                    <a:pt x="11" y="469"/>
                  </a:cubicBezTo>
                  <a:cubicBezTo>
                    <a:pt x="11" y="469"/>
                    <a:pt x="11" y="469"/>
                    <a:pt x="11" y="469"/>
                  </a:cubicBezTo>
                  <a:cubicBezTo>
                    <a:pt x="13" y="469"/>
                    <a:pt x="15" y="469"/>
                    <a:pt x="17" y="470"/>
                  </a:cubicBezTo>
                  <a:cubicBezTo>
                    <a:pt x="15" y="470"/>
                    <a:pt x="12" y="471"/>
                    <a:pt x="11" y="469"/>
                  </a:cubicBezTo>
                  <a:cubicBezTo>
                    <a:pt x="11" y="469"/>
                    <a:pt x="11" y="470"/>
                    <a:pt x="11" y="470"/>
                  </a:cubicBezTo>
                  <a:cubicBezTo>
                    <a:pt x="10" y="470"/>
                    <a:pt x="9" y="469"/>
                    <a:pt x="9" y="469"/>
                  </a:cubicBezTo>
                  <a:cubicBezTo>
                    <a:pt x="10" y="470"/>
                    <a:pt x="10" y="470"/>
                    <a:pt x="10" y="470"/>
                  </a:cubicBezTo>
                  <a:cubicBezTo>
                    <a:pt x="10" y="470"/>
                    <a:pt x="9" y="471"/>
                    <a:pt x="9" y="471"/>
                  </a:cubicBezTo>
                  <a:cubicBezTo>
                    <a:pt x="9" y="471"/>
                    <a:pt x="9" y="472"/>
                    <a:pt x="9" y="472"/>
                  </a:cubicBezTo>
                  <a:cubicBezTo>
                    <a:pt x="8" y="471"/>
                    <a:pt x="6" y="470"/>
                    <a:pt x="5" y="471"/>
                  </a:cubicBezTo>
                  <a:cubicBezTo>
                    <a:pt x="7" y="471"/>
                    <a:pt x="8" y="473"/>
                    <a:pt x="10" y="472"/>
                  </a:cubicBezTo>
                  <a:cubicBezTo>
                    <a:pt x="10" y="473"/>
                    <a:pt x="10" y="474"/>
                    <a:pt x="11" y="474"/>
                  </a:cubicBezTo>
                  <a:cubicBezTo>
                    <a:pt x="10" y="474"/>
                    <a:pt x="9" y="474"/>
                    <a:pt x="7" y="474"/>
                  </a:cubicBezTo>
                  <a:cubicBezTo>
                    <a:pt x="9" y="475"/>
                    <a:pt x="11" y="475"/>
                    <a:pt x="12" y="475"/>
                  </a:cubicBezTo>
                  <a:cubicBezTo>
                    <a:pt x="12" y="475"/>
                    <a:pt x="12" y="475"/>
                    <a:pt x="12" y="475"/>
                  </a:cubicBezTo>
                  <a:cubicBezTo>
                    <a:pt x="10" y="478"/>
                    <a:pt x="4" y="479"/>
                    <a:pt x="7" y="482"/>
                  </a:cubicBezTo>
                  <a:cubicBezTo>
                    <a:pt x="7" y="483"/>
                    <a:pt x="5" y="480"/>
                    <a:pt x="8" y="481"/>
                  </a:cubicBezTo>
                  <a:cubicBezTo>
                    <a:pt x="12" y="483"/>
                    <a:pt x="4" y="484"/>
                    <a:pt x="6" y="486"/>
                  </a:cubicBezTo>
                  <a:cubicBezTo>
                    <a:pt x="8" y="485"/>
                    <a:pt x="8" y="485"/>
                    <a:pt x="8" y="485"/>
                  </a:cubicBezTo>
                  <a:cubicBezTo>
                    <a:pt x="7" y="486"/>
                    <a:pt x="7" y="488"/>
                    <a:pt x="6" y="489"/>
                  </a:cubicBezTo>
                  <a:cubicBezTo>
                    <a:pt x="6" y="489"/>
                    <a:pt x="6" y="489"/>
                    <a:pt x="6" y="489"/>
                  </a:cubicBezTo>
                  <a:cubicBezTo>
                    <a:pt x="6" y="489"/>
                    <a:pt x="6" y="490"/>
                    <a:pt x="6" y="490"/>
                  </a:cubicBezTo>
                  <a:cubicBezTo>
                    <a:pt x="6" y="490"/>
                    <a:pt x="6" y="491"/>
                    <a:pt x="6" y="491"/>
                  </a:cubicBezTo>
                  <a:cubicBezTo>
                    <a:pt x="9" y="492"/>
                    <a:pt x="9" y="492"/>
                    <a:pt x="9" y="492"/>
                  </a:cubicBezTo>
                  <a:cubicBezTo>
                    <a:pt x="9" y="492"/>
                    <a:pt x="9" y="492"/>
                    <a:pt x="9" y="492"/>
                  </a:cubicBezTo>
                  <a:cubicBezTo>
                    <a:pt x="13" y="493"/>
                    <a:pt x="13" y="493"/>
                    <a:pt x="13" y="493"/>
                  </a:cubicBezTo>
                  <a:cubicBezTo>
                    <a:pt x="12" y="492"/>
                    <a:pt x="11" y="492"/>
                    <a:pt x="11" y="492"/>
                  </a:cubicBezTo>
                  <a:cubicBezTo>
                    <a:pt x="12" y="493"/>
                    <a:pt x="14" y="493"/>
                    <a:pt x="14" y="494"/>
                  </a:cubicBezTo>
                  <a:cubicBezTo>
                    <a:pt x="14" y="495"/>
                    <a:pt x="14" y="495"/>
                    <a:pt x="14" y="495"/>
                  </a:cubicBezTo>
                  <a:cubicBezTo>
                    <a:pt x="14" y="495"/>
                    <a:pt x="14" y="495"/>
                    <a:pt x="14" y="495"/>
                  </a:cubicBezTo>
                  <a:cubicBezTo>
                    <a:pt x="14" y="495"/>
                    <a:pt x="14" y="495"/>
                    <a:pt x="14" y="495"/>
                  </a:cubicBezTo>
                  <a:cubicBezTo>
                    <a:pt x="14" y="495"/>
                    <a:pt x="14" y="495"/>
                    <a:pt x="14" y="495"/>
                  </a:cubicBezTo>
                  <a:cubicBezTo>
                    <a:pt x="16" y="495"/>
                    <a:pt x="16" y="495"/>
                    <a:pt x="16" y="495"/>
                  </a:cubicBezTo>
                  <a:cubicBezTo>
                    <a:pt x="15" y="494"/>
                    <a:pt x="15" y="494"/>
                    <a:pt x="15" y="494"/>
                  </a:cubicBezTo>
                  <a:cubicBezTo>
                    <a:pt x="16" y="495"/>
                    <a:pt x="16" y="495"/>
                    <a:pt x="16" y="495"/>
                  </a:cubicBezTo>
                  <a:cubicBezTo>
                    <a:pt x="16" y="495"/>
                    <a:pt x="16" y="495"/>
                    <a:pt x="16" y="496"/>
                  </a:cubicBezTo>
                  <a:cubicBezTo>
                    <a:pt x="15" y="496"/>
                    <a:pt x="15" y="495"/>
                    <a:pt x="15" y="495"/>
                  </a:cubicBezTo>
                  <a:cubicBezTo>
                    <a:pt x="15" y="497"/>
                    <a:pt x="15" y="497"/>
                    <a:pt x="15" y="497"/>
                  </a:cubicBezTo>
                  <a:cubicBezTo>
                    <a:pt x="15" y="497"/>
                    <a:pt x="15" y="497"/>
                    <a:pt x="15" y="497"/>
                  </a:cubicBezTo>
                  <a:cubicBezTo>
                    <a:pt x="15" y="497"/>
                    <a:pt x="15" y="496"/>
                    <a:pt x="15" y="496"/>
                  </a:cubicBezTo>
                  <a:cubicBezTo>
                    <a:pt x="15" y="496"/>
                    <a:pt x="14" y="497"/>
                    <a:pt x="14" y="497"/>
                  </a:cubicBezTo>
                  <a:cubicBezTo>
                    <a:pt x="14" y="496"/>
                    <a:pt x="14" y="496"/>
                    <a:pt x="14" y="496"/>
                  </a:cubicBezTo>
                  <a:cubicBezTo>
                    <a:pt x="13" y="497"/>
                    <a:pt x="12" y="496"/>
                    <a:pt x="12" y="496"/>
                  </a:cubicBezTo>
                  <a:cubicBezTo>
                    <a:pt x="11" y="495"/>
                    <a:pt x="11" y="494"/>
                    <a:pt x="9" y="494"/>
                  </a:cubicBezTo>
                  <a:cubicBezTo>
                    <a:pt x="11" y="496"/>
                    <a:pt x="11" y="496"/>
                    <a:pt x="11" y="496"/>
                  </a:cubicBezTo>
                  <a:cubicBezTo>
                    <a:pt x="11" y="497"/>
                    <a:pt x="11" y="497"/>
                    <a:pt x="11" y="497"/>
                  </a:cubicBezTo>
                  <a:cubicBezTo>
                    <a:pt x="10" y="497"/>
                    <a:pt x="8" y="496"/>
                    <a:pt x="7" y="497"/>
                  </a:cubicBezTo>
                  <a:cubicBezTo>
                    <a:pt x="8" y="497"/>
                    <a:pt x="8" y="498"/>
                    <a:pt x="8" y="499"/>
                  </a:cubicBezTo>
                  <a:cubicBezTo>
                    <a:pt x="6" y="499"/>
                    <a:pt x="6" y="499"/>
                    <a:pt x="6" y="499"/>
                  </a:cubicBezTo>
                  <a:cubicBezTo>
                    <a:pt x="4" y="500"/>
                    <a:pt x="5" y="503"/>
                    <a:pt x="6" y="505"/>
                  </a:cubicBezTo>
                  <a:cubicBezTo>
                    <a:pt x="8" y="505"/>
                    <a:pt x="10" y="505"/>
                    <a:pt x="12" y="505"/>
                  </a:cubicBezTo>
                  <a:cubicBezTo>
                    <a:pt x="12" y="506"/>
                    <a:pt x="11" y="507"/>
                    <a:pt x="12" y="508"/>
                  </a:cubicBezTo>
                  <a:cubicBezTo>
                    <a:pt x="10" y="508"/>
                    <a:pt x="10" y="508"/>
                    <a:pt x="10" y="508"/>
                  </a:cubicBezTo>
                  <a:cubicBezTo>
                    <a:pt x="11" y="508"/>
                    <a:pt x="12" y="509"/>
                    <a:pt x="12" y="509"/>
                  </a:cubicBezTo>
                  <a:cubicBezTo>
                    <a:pt x="13" y="509"/>
                    <a:pt x="13" y="509"/>
                    <a:pt x="13" y="509"/>
                  </a:cubicBezTo>
                  <a:cubicBezTo>
                    <a:pt x="13" y="510"/>
                    <a:pt x="13" y="510"/>
                    <a:pt x="13" y="510"/>
                  </a:cubicBezTo>
                  <a:cubicBezTo>
                    <a:pt x="12" y="510"/>
                    <a:pt x="12" y="510"/>
                    <a:pt x="11" y="510"/>
                  </a:cubicBezTo>
                  <a:cubicBezTo>
                    <a:pt x="11" y="510"/>
                    <a:pt x="11" y="510"/>
                    <a:pt x="11" y="509"/>
                  </a:cubicBezTo>
                  <a:cubicBezTo>
                    <a:pt x="11" y="510"/>
                    <a:pt x="11" y="510"/>
                    <a:pt x="11" y="510"/>
                  </a:cubicBezTo>
                  <a:cubicBezTo>
                    <a:pt x="11" y="509"/>
                    <a:pt x="11" y="509"/>
                    <a:pt x="10" y="509"/>
                  </a:cubicBezTo>
                  <a:cubicBezTo>
                    <a:pt x="11" y="509"/>
                    <a:pt x="11" y="510"/>
                    <a:pt x="11" y="510"/>
                  </a:cubicBezTo>
                  <a:cubicBezTo>
                    <a:pt x="11" y="510"/>
                    <a:pt x="11" y="511"/>
                    <a:pt x="11" y="511"/>
                  </a:cubicBezTo>
                  <a:cubicBezTo>
                    <a:pt x="11" y="511"/>
                    <a:pt x="12" y="511"/>
                    <a:pt x="12" y="511"/>
                  </a:cubicBezTo>
                  <a:cubicBezTo>
                    <a:pt x="12" y="511"/>
                    <a:pt x="12" y="511"/>
                    <a:pt x="13" y="511"/>
                  </a:cubicBezTo>
                  <a:cubicBezTo>
                    <a:pt x="12" y="512"/>
                    <a:pt x="12" y="512"/>
                    <a:pt x="11" y="512"/>
                  </a:cubicBezTo>
                  <a:cubicBezTo>
                    <a:pt x="12" y="512"/>
                    <a:pt x="12" y="512"/>
                    <a:pt x="12" y="512"/>
                  </a:cubicBezTo>
                  <a:cubicBezTo>
                    <a:pt x="12" y="512"/>
                    <a:pt x="12" y="512"/>
                    <a:pt x="12" y="512"/>
                  </a:cubicBezTo>
                  <a:cubicBezTo>
                    <a:pt x="12" y="512"/>
                    <a:pt x="12" y="512"/>
                    <a:pt x="11" y="512"/>
                  </a:cubicBezTo>
                  <a:cubicBezTo>
                    <a:pt x="11" y="512"/>
                    <a:pt x="11" y="512"/>
                    <a:pt x="11" y="512"/>
                  </a:cubicBezTo>
                  <a:cubicBezTo>
                    <a:pt x="11" y="512"/>
                    <a:pt x="11" y="512"/>
                    <a:pt x="11" y="512"/>
                  </a:cubicBezTo>
                  <a:cubicBezTo>
                    <a:pt x="10" y="511"/>
                    <a:pt x="9" y="511"/>
                    <a:pt x="11" y="510"/>
                  </a:cubicBezTo>
                  <a:cubicBezTo>
                    <a:pt x="8" y="510"/>
                    <a:pt x="8" y="510"/>
                    <a:pt x="8" y="510"/>
                  </a:cubicBezTo>
                  <a:cubicBezTo>
                    <a:pt x="7" y="509"/>
                    <a:pt x="10" y="508"/>
                    <a:pt x="7" y="507"/>
                  </a:cubicBezTo>
                  <a:cubicBezTo>
                    <a:pt x="8" y="508"/>
                    <a:pt x="8" y="508"/>
                    <a:pt x="8" y="508"/>
                  </a:cubicBezTo>
                  <a:cubicBezTo>
                    <a:pt x="7" y="509"/>
                    <a:pt x="7" y="509"/>
                    <a:pt x="7" y="509"/>
                  </a:cubicBezTo>
                  <a:cubicBezTo>
                    <a:pt x="7" y="510"/>
                    <a:pt x="9" y="511"/>
                    <a:pt x="8" y="512"/>
                  </a:cubicBezTo>
                  <a:cubicBezTo>
                    <a:pt x="9" y="513"/>
                    <a:pt x="13" y="513"/>
                    <a:pt x="12" y="516"/>
                  </a:cubicBezTo>
                  <a:cubicBezTo>
                    <a:pt x="11" y="515"/>
                    <a:pt x="11" y="515"/>
                    <a:pt x="11" y="515"/>
                  </a:cubicBezTo>
                  <a:cubicBezTo>
                    <a:pt x="12" y="516"/>
                    <a:pt x="13" y="516"/>
                    <a:pt x="13" y="516"/>
                  </a:cubicBezTo>
                  <a:cubicBezTo>
                    <a:pt x="13" y="516"/>
                    <a:pt x="13" y="516"/>
                    <a:pt x="13" y="516"/>
                  </a:cubicBezTo>
                  <a:cubicBezTo>
                    <a:pt x="13" y="517"/>
                    <a:pt x="13" y="517"/>
                    <a:pt x="13" y="517"/>
                  </a:cubicBezTo>
                  <a:cubicBezTo>
                    <a:pt x="13" y="517"/>
                    <a:pt x="13" y="518"/>
                    <a:pt x="12" y="518"/>
                  </a:cubicBezTo>
                  <a:cubicBezTo>
                    <a:pt x="12" y="518"/>
                    <a:pt x="12" y="518"/>
                    <a:pt x="12" y="518"/>
                  </a:cubicBezTo>
                  <a:cubicBezTo>
                    <a:pt x="12" y="518"/>
                    <a:pt x="12" y="518"/>
                    <a:pt x="12" y="518"/>
                  </a:cubicBezTo>
                  <a:cubicBezTo>
                    <a:pt x="11" y="519"/>
                    <a:pt x="9" y="520"/>
                    <a:pt x="11" y="521"/>
                  </a:cubicBezTo>
                  <a:cubicBezTo>
                    <a:pt x="13" y="521"/>
                    <a:pt x="14" y="521"/>
                    <a:pt x="14" y="520"/>
                  </a:cubicBezTo>
                  <a:cubicBezTo>
                    <a:pt x="14" y="520"/>
                    <a:pt x="14" y="520"/>
                    <a:pt x="15" y="521"/>
                  </a:cubicBezTo>
                  <a:cubicBezTo>
                    <a:pt x="15" y="521"/>
                    <a:pt x="15" y="521"/>
                    <a:pt x="15" y="522"/>
                  </a:cubicBezTo>
                  <a:cubicBezTo>
                    <a:pt x="14" y="522"/>
                    <a:pt x="14" y="522"/>
                    <a:pt x="14" y="522"/>
                  </a:cubicBezTo>
                  <a:cubicBezTo>
                    <a:pt x="12" y="522"/>
                    <a:pt x="12" y="522"/>
                    <a:pt x="12" y="522"/>
                  </a:cubicBezTo>
                  <a:cubicBezTo>
                    <a:pt x="12" y="522"/>
                    <a:pt x="13" y="522"/>
                    <a:pt x="13" y="522"/>
                  </a:cubicBezTo>
                  <a:cubicBezTo>
                    <a:pt x="11" y="522"/>
                    <a:pt x="9" y="521"/>
                    <a:pt x="9" y="520"/>
                  </a:cubicBezTo>
                  <a:cubicBezTo>
                    <a:pt x="4" y="523"/>
                    <a:pt x="4" y="523"/>
                    <a:pt x="4" y="523"/>
                  </a:cubicBezTo>
                  <a:cubicBezTo>
                    <a:pt x="5" y="525"/>
                    <a:pt x="5" y="526"/>
                    <a:pt x="5" y="528"/>
                  </a:cubicBezTo>
                  <a:cubicBezTo>
                    <a:pt x="5" y="530"/>
                    <a:pt x="5" y="531"/>
                    <a:pt x="6" y="533"/>
                  </a:cubicBezTo>
                  <a:cubicBezTo>
                    <a:pt x="5" y="533"/>
                    <a:pt x="5" y="533"/>
                    <a:pt x="5" y="533"/>
                  </a:cubicBezTo>
                  <a:cubicBezTo>
                    <a:pt x="0" y="539"/>
                    <a:pt x="13" y="537"/>
                    <a:pt x="14" y="542"/>
                  </a:cubicBezTo>
                  <a:cubicBezTo>
                    <a:pt x="10" y="543"/>
                    <a:pt x="15" y="545"/>
                    <a:pt x="10" y="545"/>
                  </a:cubicBezTo>
                  <a:cubicBezTo>
                    <a:pt x="11" y="543"/>
                    <a:pt x="9" y="543"/>
                    <a:pt x="7" y="544"/>
                  </a:cubicBezTo>
                  <a:cubicBezTo>
                    <a:pt x="9" y="545"/>
                    <a:pt x="12" y="545"/>
                    <a:pt x="10" y="547"/>
                  </a:cubicBezTo>
                  <a:cubicBezTo>
                    <a:pt x="8" y="546"/>
                    <a:pt x="6" y="548"/>
                    <a:pt x="5" y="546"/>
                  </a:cubicBezTo>
                  <a:cubicBezTo>
                    <a:pt x="5" y="549"/>
                    <a:pt x="5" y="550"/>
                    <a:pt x="9" y="551"/>
                  </a:cubicBezTo>
                  <a:cubicBezTo>
                    <a:pt x="13" y="554"/>
                    <a:pt x="4" y="552"/>
                    <a:pt x="7" y="556"/>
                  </a:cubicBezTo>
                  <a:cubicBezTo>
                    <a:pt x="5" y="555"/>
                    <a:pt x="5" y="555"/>
                    <a:pt x="5" y="555"/>
                  </a:cubicBezTo>
                  <a:cubicBezTo>
                    <a:pt x="6" y="558"/>
                    <a:pt x="6" y="558"/>
                    <a:pt x="6" y="558"/>
                  </a:cubicBezTo>
                  <a:cubicBezTo>
                    <a:pt x="8" y="557"/>
                    <a:pt x="8" y="557"/>
                    <a:pt x="8" y="557"/>
                  </a:cubicBezTo>
                  <a:cubicBezTo>
                    <a:pt x="11" y="559"/>
                    <a:pt x="11" y="559"/>
                    <a:pt x="11" y="559"/>
                  </a:cubicBezTo>
                  <a:cubicBezTo>
                    <a:pt x="11" y="560"/>
                    <a:pt x="12" y="560"/>
                    <a:pt x="12" y="560"/>
                  </a:cubicBezTo>
                  <a:cubicBezTo>
                    <a:pt x="12" y="561"/>
                    <a:pt x="12" y="562"/>
                    <a:pt x="12" y="563"/>
                  </a:cubicBezTo>
                  <a:cubicBezTo>
                    <a:pt x="16" y="564"/>
                    <a:pt x="16" y="564"/>
                    <a:pt x="16" y="564"/>
                  </a:cubicBezTo>
                  <a:cubicBezTo>
                    <a:pt x="16" y="564"/>
                    <a:pt x="16" y="564"/>
                    <a:pt x="16" y="564"/>
                  </a:cubicBezTo>
                  <a:cubicBezTo>
                    <a:pt x="15" y="565"/>
                    <a:pt x="15" y="566"/>
                    <a:pt x="15" y="567"/>
                  </a:cubicBezTo>
                  <a:cubicBezTo>
                    <a:pt x="22" y="569"/>
                    <a:pt x="22" y="569"/>
                    <a:pt x="22" y="569"/>
                  </a:cubicBezTo>
                  <a:cubicBezTo>
                    <a:pt x="22" y="569"/>
                    <a:pt x="22" y="570"/>
                    <a:pt x="23" y="570"/>
                  </a:cubicBezTo>
                  <a:cubicBezTo>
                    <a:pt x="22" y="570"/>
                    <a:pt x="22" y="570"/>
                    <a:pt x="22" y="570"/>
                  </a:cubicBezTo>
                  <a:cubicBezTo>
                    <a:pt x="22" y="570"/>
                    <a:pt x="22" y="571"/>
                    <a:pt x="22" y="571"/>
                  </a:cubicBezTo>
                  <a:cubicBezTo>
                    <a:pt x="21" y="571"/>
                    <a:pt x="19" y="570"/>
                    <a:pt x="18" y="570"/>
                  </a:cubicBezTo>
                  <a:cubicBezTo>
                    <a:pt x="20" y="569"/>
                    <a:pt x="18" y="568"/>
                    <a:pt x="16" y="567"/>
                  </a:cubicBezTo>
                  <a:cubicBezTo>
                    <a:pt x="16" y="567"/>
                    <a:pt x="16" y="567"/>
                    <a:pt x="15" y="567"/>
                  </a:cubicBezTo>
                  <a:cubicBezTo>
                    <a:pt x="10" y="565"/>
                    <a:pt x="10" y="565"/>
                    <a:pt x="10" y="565"/>
                  </a:cubicBezTo>
                  <a:cubicBezTo>
                    <a:pt x="7" y="564"/>
                    <a:pt x="7" y="564"/>
                    <a:pt x="7" y="564"/>
                  </a:cubicBezTo>
                  <a:cubicBezTo>
                    <a:pt x="10" y="567"/>
                    <a:pt x="10" y="567"/>
                    <a:pt x="10" y="567"/>
                  </a:cubicBezTo>
                  <a:cubicBezTo>
                    <a:pt x="9" y="567"/>
                    <a:pt x="9" y="568"/>
                    <a:pt x="8" y="567"/>
                  </a:cubicBezTo>
                  <a:cubicBezTo>
                    <a:pt x="8" y="568"/>
                    <a:pt x="8" y="568"/>
                    <a:pt x="9" y="568"/>
                  </a:cubicBezTo>
                  <a:cubicBezTo>
                    <a:pt x="9" y="568"/>
                    <a:pt x="9" y="568"/>
                    <a:pt x="9" y="568"/>
                  </a:cubicBezTo>
                  <a:cubicBezTo>
                    <a:pt x="13" y="569"/>
                    <a:pt x="15" y="568"/>
                    <a:pt x="18" y="570"/>
                  </a:cubicBezTo>
                  <a:cubicBezTo>
                    <a:pt x="18" y="570"/>
                    <a:pt x="18" y="570"/>
                    <a:pt x="18" y="570"/>
                  </a:cubicBezTo>
                  <a:cubicBezTo>
                    <a:pt x="19" y="571"/>
                    <a:pt x="21" y="571"/>
                    <a:pt x="21" y="572"/>
                  </a:cubicBezTo>
                  <a:cubicBezTo>
                    <a:pt x="21" y="572"/>
                    <a:pt x="21" y="572"/>
                    <a:pt x="21" y="572"/>
                  </a:cubicBezTo>
                  <a:cubicBezTo>
                    <a:pt x="20" y="572"/>
                    <a:pt x="20" y="572"/>
                    <a:pt x="20" y="572"/>
                  </a:cubicBezTo>
                  <a:cubicBezTo>
                    <a:pt x="19" y="572"/>
                    <a:pt x="19" y="571"/>
                    <a:pt x="18" y="571"/>
                  </a:cubicBezTo>
                  <a:cubicBezTo>
                    <a:pt x="19" y="572"/>
                    <a:pt x="19" y="572"/>
                    <a:pt x="19" y="572"/>
                  </a:cubicBezTo>
                  <a:cubicBezTo>
                    <a:pt x="19" y="572"/>
                    <a:pt x="18" y="573"/>
                    <a:pt x="17" y="573"/>
                  </a:cubicBezTo>
                  <a:cubicBezTo>
                    <a:pt x="18" y="572"/>
                    <a:pt x="18" y="572"/>
                    <a:pt x="17" y="571"/>
                  </a:cubicBezTo>
                  <a:cubicBezTo>
                    <a:pt x="16" y="572"/>
                    <a:pt x="16" y="572"/>
                    <a:pt x="16" y="572"/>
                  </a:cubicBezTo>
                  <a:cubicBezTo>
                    <a:pt x="16" y="571"/>
                    <a:pt x="11" y="569"/>
                    <a:pt x="9" y="569"/>
                  </a:cubicBezTo>
                  <a:cubicBezTo>
                    <a:pt x="12" y="569"/>
                    <a:pt x="9" y="570"/>
                    <a:pt x="9" y="571"/>
                  </a:cubicBezTo>
                  <a:cubicBezTo>
                    <a:pt x="8" y="570"/>
                    <a:pt x="6" y="569"/>
                    <a:pt x="5" y="570"/>
                  </a:cubicBezTo>
                  <a:cubicBezTo>
                    <a:pt x="7" y="571"/>
                    <a:pt x="9" y="573"/>
                    <a:pt x="10" y="571"/>
                  </a:cubicBezTo>
                  <a:cubicBezTo>
                    <a:pt x="11" y="572"/>
                    <a:pt x="13" y="573"/>
                    <a:pt x="12" y="574"/>
                  </a:cubicBezTo>
                  <a:cubicBezTo>
                    <a:pt x="10" y="573"/>
                    <a:pt x="9" y="574"/>
                    <a:pt x="7" y="573"/>
                  </a:cubicBezTo>
                  <a:cubicBezTo>
                    <a:pt x="9" y="574"/>
                    <a:pt x="12" y="574"/>
                    <a:pt x="13" y="574"/>
                  </a:cubicBezTo>
                  <a:cubicBezTo>
                    <a:pt x="10" y="577"/>
                    <a:pt x="4" y="579"/>
                    <a:pt x="7" y="582"/>
                  </a:cubicBezTo>
                  <a:cubicBezTo>
                    <a:pt x="7" y="582"/>
                    <a:pt x="5" y="580"/>
                    <a:pt x="8" y="580"/>
                  </a:cubicBezTo>
                  <a:cubicBezTo>
                    <a:pt x="12" y="582"/>
                    <a:pt x="4" y="583"/>
                    <a:pt x="6" y="585"/>
                  </a:cubicBezTo>
                  <a:cubicBezTo>
                    <a:pt x="9" y="584"/>
                    <a:pt x="9" y="584"/>
                    <a:pt x="9" y="584"/>
                  </a:cubicBezTo>
                  <a:cubicBezTo>
                    <a:pt x="10" y="585"/>
                    <a:pt x="11" y="586"/>
                    <a:pt x="11" y="587"/>
                  </a:cubicBezTo>
                  <a:cubicBezTo>
                    <a:pt x="10" y="587"/>
                    <a:pt x="8" y="589"/>
                    <a:pt x="6" y="588"/>
                  </a:cubicBezTo>
                  <a:cubicBezTo>
                    <a:pt x="5" y="591"/>
                    <a:pt x="12" y="591"/>
                    <a:pt x="14" y="593"/>
                  </a:cubicBezTo>
                  <a:cubicBezTo>
                    <a:pt x="13" y="593"/>
                    <a:pt x="13" y="594"/>
                    <a:pt x="14" y="594"/>
                  </a:cubicBezTo>
                  <a:cubicBezTo>
                    <a:pt x="14" y="594"/>
                    <a:pt x="14" y="594"/>
                    <a:pt x="14" y="595"/>
                  </a:cubicBezTo>
                  <a:cubicBezTo>
                    <a:pt x="14" y="594"/>
                    <a:pt x="14" y="594"/>
                    <a:pt x="14" y="594"/>
                  </a:cubicBezTo>
                  <a:cubicBezTo>
                    <a:pt x="14" y="594"/>
                    <a:pt x="14" y="594"/>
                    <a:pt x="14" y="594"/>
                  </a:cubicBezTo>
                  <a:cubicBezTo>
                    <a:pt x="14" y="594"/>
                    <a:pt x="14" y="594"/>
                    <a:pt x="14" y="594"/>
                  </a:cubicBezTo>
                  <a:cubicBezTo>
                    <a:pt x="14" y="594"/>
                    <a:pt x="15" y="593"/>
                    <a:pt x="15" y="593"/>
                  </a:cubicBezTo>
                  <a:cubicBezTo>
                    <a:pt x="15" y="593"/>
                    <a:pt x="15" y="593"/>
                    <a:pt x="16" y="593"/>
                  </a:cubicBezTo>
                  <a:cubicBezTo>
                    <a:pt x="16" y="595"/>
                    <a:pt x="16" y="597"/>
                    <a:pt x="17" y="597"/>
                  </a:cubicBezTo>
                  <a:cubicBezTo>
                    <a:pt x="18" y="596"/>
                    <a:pt x="18" y="596"/>
                    <a:pt x="18" y="596"/>
                  </a:cubicBezTo>
                  <a:cubicBezTo>
                    <a:pt x="19" y="598"/>
                    <a:pt x="20" y="599"/>
                    <a:pt x="22" y="600"/>
                  </a:cubicBezTo>
                  <a:cubicBezTo>
                    <a:pt x="22" y="600"/>
                    <a:pt x="22" y="600"/>
                    <a:pt x="22" y="600"/>
                  </a:cubicBezTo>
                  <a:cubicBezTo>
                    <a:pt x="20" y="600"/>
                    <a:pt x="16" y="597"/>
                    <a:pt x="15" y="597"/>
                  </a:cubicBezTo>
                  <a:cubicBezTo>
                    <a:pt x="14" y="595"/>
                    <a:pt x="14" y="595"/>
                    <a:pt x="14" y="595"/>
                  </a:cubicBezTo>
                  <a:cubicBezTo>
                    <a:pt x="13" y="596"/>
                    <a:pt x="12" y="595"/>
                    <a:pt x="11" y="595"/>
                  </a:cubicBezTo>
                  <a:cubicBezTo>
                    <a:pt x="11" y="598"/>
                    <a:pt x="11" y="598"/>
                    <a:pt x="11" y="598"/>
                  </a:cubicBezTo>
                  <a:cubicBezTo>
                    <a:pt x="12" y="598"/>
                    <a:pt x="14" y="598"/>
                    <a:pt x="15" y="598"/>
                  </a:cubicBezTo>
                  <a:cubicBezTo>
                    <a:pt x="15" y="598"/>
                    <a:pt x="15" y="598"/>
                    <a:pt x="15" y="598"/>
                  </a:cubicBezTo>
                  <a:cubicBezTo>
                    <a:pt x="16" y="598"/>
                    <a:pt x="16" y="599"/>
                    <a:pt x="16" y="600"/>
                  </a:cubicBezTo>
                  <a:cubicBezTo>
                    <a:pt x="15" y="601"/>
                    <a:pt x="14" y="601"/>
                    <a:pt x="12" y="600"/>
                  </a:cubicBezTo>
                  <a:cubicBezTo>
                    <a:pt x="12" y="600"/>
                    <a:pt x="12" y="600"/>
                    <a:pt x="12" y="600"/>
                  </a:cubicBezTo>
                  <a:cubicBezTo>
                    <a:pt x="11" y="600"/>
                    <a:pt x="11" y="600"/>
                    <a:pt x="11" y="600"/>
                  </a:cubicBezTo>
                  <a:cubicBezTo>
                    <a:pt x="11" y="600"/>
                    <a:pt x="11" y="600"/>
                    <a:pt x="11" y="600"/>
                  </a:cubicBezTo>
                  <a:cubicBezTo>
                    <a:pt x="11" y="600"/>
                    <a:pt x="11" y="600"/>
                    <a:pt x="10" y="600"/>
                  </a:cubicBezTo>
                  <a:cubicBezTo>
                    <a:pt x="11" y="601"/>
                    <a:pt x="8" y="602"/>
                    <a:pt x="8" y="603"/>
                  </a:cubicBezTo>
                  <a:cubicBezTo>
                    <a:pt x="14" y="602"/>
                    <a:pt x="10" y="606"/>
                    <a:pt x="12" y="607"/>
                  </a:cubicBezTo>
                  <a:cubicBezTo>
                    <a:pt x="13" y="609"/>
                    <a:pt x="13" y="609"/>
                    <a:pt x="13" y="609"/>
                  </a:cubicBezTo>
                  <a:cubicBezTo>
                    <a:pt x="13" y="609"/>
                    <a:pt x="13" y="609"/>
                    <a:pt x="13" y="609"/>
                  </a:cubicBezTo>
                  <a:cubicBezTo>
                    <a:pt x="12" y="609"/>
                    <a:pt x="11" y="609"/>
                    <a:pt x="10" y="608"/>
                  </a:cubicBezTo>
                  <a:cubicBezTo>
                    <a:pt x="11" y="609"/>
                    <a:pt x="11" y="611"/>
                    <a:pt x="13" y="611"/>
                  </a:cubicBezTo>
                  <a:cubicBezTo>
                    <a:pt x="14" y="615"/>
                    <a:pt x="14" y="615"/>
                    <a:pt x="14" y="615"/>
                  </a:cubicBezTo>
                  <a:cubicBezTo>
                    <a:pt x="14" y="616"/>
                    <a:pt x="13" y="616"/>
                    <a:pt x="13" y="616"/>
                  </a:cubicBezTo>
                  <a:cubicBezTo>
                    <a:pt x="13" y="616"/>
                    <a:pt x="14" y="616"/>
                    <a:pt x="14" y="616"/>
                  </a:cubicBezTo>
                  <a:cubicBezTo>
                    <a:pt x="15" y="623"/>
                    <a:pt x="16" y="629"/>
                    <a:pt x="18" y="636"/>
                  </a:cubicBezTo>
                  <a:cubicBezTo>
                    <a:pt x="18" y="635"/>
                    <a:pt x="19" y="634"/>
                    <a:pt x="20" y="633"/>
                  </a:cubicBezTo>
                  <a:cubicBezTo>
                    <a:pt x="20" y="633"/>
                    <a:pt x="20" y="633"/>
                    <a:pt x="20" y="633"/>
                  </a:cubicBezTo>
                  <a:cubicBezTo>
                    <a:pt x="20" y="634"/>
                    <a:pt x="20" y="634"/>
                    <a:pt x="21" y="635"/>
                  </a:cubicBezTo>
                  <a:cubicBezTo>
                    <a:pt x="20" y="635"/>
                    <a:pt x="20" y="635"/>
                    <a:pt x="20" y="635"/>
                  </a:cubicBezTo>
                  <a:cubicBezTo>
                    <a:pt x="21" y="636"/>
                    <a:pt x="21" y="636"/>
                    <a:pt x="21" y="636"/>
                  </a:cubicBezTo>
                  <a:cubicBezTo>
                    <a:pt x="21" y="636"/>
                    <a:pt x="21" y="637"/>
                    <a:pt x="21" y="637"/>
                  </a:cubicBezTo>
                  <a:cubicBezTo>
                    <a:pt x="20" y="637"/>
                    <a:pt x="20" y="637"/>
                    <a:pt x="20" y="637"/>
                  </a:cubicBezTo>
                  <a:cubicBezTo>
                    <a:pt x="19" y="636"/>
                    <a:pt x="19" y="636"/>
                    <a:pt x="19" y="636"/>
                  </a:cubicBezTo>
                  <a:cubicBezTo>
                    <a:pt x="19" y="636"/>
                    <a:pt x="18" y="636"/>
                    <a:pt x="18" y="637"/>
                  </a:cubicBezTo>
                  <a:cubicBezTo>
                    <a:pt x="18" y="636"/>
                    <a:pt x="18" y="636"/>
                    <a:pt x="18" y="636"/>
                  </a:cubicBezTo>
                  <a:cubicBezTo>
                    <a:pt x="18" y="636"/>
                    <a:pt x="18" y="636"/>
                    <a:pt x="18" y="637"/>
                  </a:cubicBezTo>
                  <a:cubicBezTo>
                    <a:pt x="15" y="639"/>
                    <a:pt x="19" y="639"/>
                    <a:pt x="23" y="640"/>
                  </a:cubicBezTo>
                  <a:cubicBezTo>
                    <a:pt x="22" y="640"/>
                    <a:pt x="21" y="641"/>
                    <a:pt x="21" y="641"/>
                  </a:cubicBezTo>
                  <a:cubicBezTo>
                    <a:pt x="21" y="643"/>
                    <a:pt x="21" y="643"/>
                    <a:pt x="21" y="643"/>
                  </a:cubicBezTo>
                  <a:cubicBezTo>
                    <a:pt x="21" y="643"/>
                    <a:pt x="21" y="644"/>
                    <a:pt x="20" y="644"/>
                  </a:cubicBezTo>
                  <a:cubicBezTo>
                    <a:pt x="21" y="644"/>
                    <a:pt x="21" y="644"/>
                    <a:pt x="21" y="644"/>
                  </a:cubicBezTo>
                  <a:cubicBezTo>
                    <a:pt x="21" y="644"/>
                    <a:pt x="21" y="644"/>
                    <a:pt x="21" y="644"/>
                  </a:cubicBezTo>
                  <a:cubicBezTo>
                    <a:pt x="21" y="645"/>
                    <a:pt x="22" y="645"/>
                    <a:pt x="22" y="645"/>
                  </a:cubicBezTo>
                  <a:cubicBezTo>
                    <a:pt x="22" y="645"/>
                    <a:pt x="22" y="645"/>
                    <a:pt x="22" y="645"/>
                  </a:cubicBezTo>
                  <a:cubicBezTo>
                    <a:pt x="22" y="646"/>
                    <a:pt x="23" y="648"/>
                    <a:pt x="24" y="649"/>
                  </a:cubicBezTo>
                  <a:cubicBezTo>
                    <a:pt x="23" y="649"/>
                    <a:pt x="23" y="649"/>
                    <a:pt x="22" y="650"/>
                  </a:cubicBezTo>
                  <a:cubicBezTo>
                    <a:pt x="22" y="650"/>
                    <a:pt x="22" y="650"/>
                    <a:pt x="22" y="650"/>
                  </a:cubicBezTo>
                  <a:cubicBezTo>
                    <a:pt x="20" y="650"/>
                    <a:pt x="18" y="650"/>
                    <a:pt x="18" y="651"/>
                  </a:cubicBezTo>
                  <a:cubicBezTo>
                    <a:pt x="21" y="652"/>
                    <a:pt x="21" y="652"/>
                    <a:pt x="21" y="652"/>
                  </a:cubicBezTo>
                  <a:cubicBezTo>
                    <a:pt x="20" y="653"/>
                    <a:pt x="21" y="654"/>
                    <a:pt x="21" y="655"/>
                  </a:cubicBezTo>
                  <a:cubicBezTo>
                    <a:pt x="21" y="655"/>
                    <a:pt x="21" y="655"/>
                    <a:pt x="21" y="655"/>
                  </a:cubicBezTo>
                  <a:cubicBezTo>
                    <a:pt x="21" y="655"/>
                    <a:pt x="21" y="655"/>
                    <a:pt x="21" y="655"/>
                  </a:cubicBezTo>
                  <a:cubicBezTo>
                    <a:pt x="21" y="656"/>
                    <a:pt x="21" y="656"/>
                    <a:pt x="20" y="657"/>
                  </a:cubicBezTo>
                  <a:cubicBezTo>
                    <a:pt x="20" y="656"/>
                    <a:pt x="20" y="656"/>
                    <a:pt x="20" y="656"/>
                  </a:cubicBezTo>
                  <a:cubicBezTo>
                    <a:pt x="19" y="658"/>
                    <a:pt x="23" y="658"/>
                    <a:pt x="24" y="657"/>
                  </a:cubicBezTo>
                  <a:cubicBezTo>
                    <a:pt x="25" y="658"/>
                    <a:pt x="25" y="658"/>
                    <a:pt x="25" y="658"/>
                  </a:cubicBezTo>
                  <a:cubicBezTo>
                    <a:pt x="25" y="658"/>
                    <a:pt x="25" y="658"/>
                    <a:pt x="25" y="658"/>
                  </a:cubicBezTo>
                  <a:cubicBezTo>
                    <a:pt x="24" y="658"/>
                    <a:pt x="24" y="658"/>
                    <a:pt x="24" y="658"/>
                  </a:cubicBezTo>
                  <a:cubicBezTo>
                    <a:pt x="24" y="658"/>
                    <a:pt x="25" y="658"/>
                    <a:pt x="25" y="659"/>
                  </a:cubicBezTo>
                  <a:cubicBezTo>
                    <a:pt x="24" y="659"/>
                    <a:pt x="24" y="659"/>
                    <a:pt x="24" y="659"/>
                  </a:cubicBezTo>
                  <a:cubicBezTo>
                    <a:pt x="25" y="660"/>
                    <a:pt x="27" y="661"/>
                    <a:pt x="28" y="662"/>
                  </a:cubicBezTo>
                  <a:cubicBezTo>
                    <a:pt x="28" y="662"/>
                    <a:pt x="28" y="662"/>
                    <a:pt x="29" y="663"/>
                  </a:cubicBezTo>
                  <a:cubicBezTo>
                    <a:pt x="28" y="663"/>
                    <a:pt x="28" y="662"/>
                    <a:pt x="27" y="662"/>
                  </a:cubicBezTo>
                  <a:cubicBezTo>
                    <a:pt x="27" y="662"/>
                    <a:pt x="27" y="662"/>
                    <a:pt x="27" y="662"/>
                  </a:cubicBezTo>
                  <a:cubicBezTo>
                    <a:pt x="27" y="662"/>
                    <a:pt x="27" y="662"/>
                    <a:pt x="27" y="662"/>
                  </a:cubicBezTo>
                  <a:cubicBezTo>
                    <a:pt x="26" y="662"/>
                    <a:pt x="25" y="661"/>
                    <a:pt x="24" y="661"/>
                  </a:cubicBezTo>
                  <a:cubicBezTo>
                    <a:pt x="24" y="661"/>
                    <a:pt x="24" y="661"/>
                    <a:pt x="24" y="661"/>
                  </a:cubicBezTo>
                  <a:cubicBezTo>
                    <a:pt x="24" y="661"/>
                    <a:pt x="24" y="661"/>
                    <a:pt x="24" y="661"/>
                  </a:cubicBezTo>
                  <a:cubicBezTo>
                    <a:pt x="24" y="661"/>
                    <a:pt x="24" y="661"/>
                    <a:pt x="24" y="661"/>
                  </a:cubicBezTo>
                  <a:cubicBezTo>
                    <a:pt x="23" y="660"/>
                    <a:pt x="24" y="659"/>
                    <a:pt x="22" y="660"/>
                  </a:cubicBezTo>
                  <a:cubicBezTo>
                    <a:pt x="22" y="660"/>
                    <a:pt x="22" y="660"/>
                    <a:pt x="22" y="660"/>
                  </a:cubicBezTo>
                  <a:cubicBezTo>
                    <a:pt x="22" y="660"/>
                    <a:pt x="22" y="660"/>
                    <a:pt x="22" y="660"/>
                  </a:cubicBezTo>
                  <a:cubicBezTo>
                    <a:pt x="22" y="660"/>
                    <a:pt x="22" y="660"/>
                    <a:pt x="22" y="660"/>
                  </a:cubicBezTo>
                  <a:cubicBezTo>
                    <a:pt x="22" y="661"/>
                    <a:pt x="22" y="661"/>
                    <a:pt x="23" y="661"/>
                  </a:cubicBezTo>
                  <a:cubicBezTo>
                    <a:pt x="23" y="661"/>
                    <a:pt x="24" y="662"/>
                    <a:pt x="24" y="662"/>
                  </a:cubicBezTo>
                  <a:cubicBezTo>
                    <a:pt x="22" y="662"/>
                    <a:pt x="20" y="662"/>
                    <a:pt x="18" y="662"/>
                  </a:cubicBezTo>
                  <a:cubicBezTo>
                    <a:pt x="23" y="664"/>
                    <a:pt x="19" y="669"/>
                    <a:pt x="25" y="670"/>
                  </a:cubicBezTo>
                  <a:cubicBezTo>
                    <a:pt x="25" y="671"/>
                    <a:pt x="26" y="671"/>
                    <a:pt x="26" y="671"/>
                  </a:cubicBezTo>
                  <a:cubicBezTo>
                    <a:pt x="26" y="671"/>
                    <a:pt x="26" y="671"/>
                    <a:pt x="26" y="671"/>
                  </a:cubicBezTo>
                  <a:cubicBezTo>
                    <a:pt x="26" y="671"/>
                    <a:pt x="26" y="671"/>
                    <a:pt x="26" y="671"/>
                  </a:cubicBezTo>
                  <a:cubicBezTo>
                    <a:pt x="26" y="671"/>
                    <a:pt x="26" y="671"/>
                    <a:pt x="27" y="671"/>
                  </a:cubicBezTo>
                  <a:cubicBezTo>
                    <a:pt x="26" y="671"/>
                    <a:pt x="26" y="672"/>
                    <a:pt x="26" y="672"/>
                  </a:cubicBezTo>
                  <a:cubicBezTo>
                    <a:pt x="25" y="673"/>
                    <a:pt x="25" y="673"/>
                    <a:pt x="25" y="673"/>
                  </a:cubicBezTo>
                  <a:cubicBezTo>
                    <a:pt x="26" y="675"/>
                    <a:pt x="24" y="676"/>
                    <a:pt x="26" y="679"/>
                  </a:cubicBezTo>
                  <a:cubicBezTo>
                    <a:pt x="24" y="678"/>
                    <a:pt x="24" y="678"/>
                    <a:pt x="24" y="678"/>
                  </a:cubicBezTo>
                  <a:cubicBezTo>
                    <a:pt x="22" y="680"/>
                    <a:pt x="23" y="681"/>
                    <a:pt x="25" y="682"/>
                  </a:cubicBezTo>
                  <a:cubicBezTo>
                    <a:pt x="24" y="682"/>
                    <a:pt x="24" y="682"/>
                    <a:pt x="24" y="682"/>
                  </a:cubicBezTo>
                  <a:cubicBezTo>
                    <a:pt x="23" y="682"/>
                    <a:pt x="23" y="682"/>
                    <a:pt x="23" y="682"/>
                  </a:cubicBezTo>
                  <a:cubicBezTo>
                    <a:pt x="21" y="683"/>
                    <a:pt x="21" y="683"/>
                    <a:pt x="21" y="683"/>
                  </a:cubicBezTo>
                  <a:cubicBezTo>
                    <a:pt x="19" y="683"/>
                    <a:pt x="18" y="683"/>
                    <a:pt x="18" y="682"/>
                  </a:cubicBezTo>
                  <a:cubicBezTo>
                    <a:pt x="18" y="682"/>
                    <a:pt x="19" y="681"/>
                    <a:pt x="19" y="682"/>
                  </a:cubicBezTo>
                  <a:cubicBezTo>
                    <a:pt x="16" y="680"/>
                    <a:pt x="18" y="683"/>
                    <a:pt x="15" y="682"/>
                  </a:cubicBezTo>
                  <a:cubicBezTo>
                    <a:pt x="15" y="681"/>
                    <a:pt x="15" y="681"/>
                    <a:pt x="15" y="680"/>
                  </a:cubicBezTo>
                  <a:cubicBezTo>
                    <a:pt x="13" y="683"/>
                    <a:pt x="18" y="684"/>
                    <a:pt x="13" y="685"/>
                  </a:cubicBezTo>
                  <a:cubicBezTo>
                    <a:pt x="16" y="686"/>
                    <a:pt x="19" y="688"/>
                    <a:pt x="16" y="690"/>
                  </a:cubicBezTo>
                  <a:cubicBezTo>
                    <a:pt x="14" y="689"/>
                    <a:pt x="16" y="692"/>
                    <a:pt x="13" y="691"/>
                  </a:cubicBezTo>
                  <a:cubicBezTo>
                    <a:pt x="15" y="692"/>
                    <a:pt x="12" y="693"/>
                    <a:pt x="14" y="694"/>
                  </a:cubicBezTo>
                  <a:cubicBezTo>
                    <a:pt x="14" y="694"/>
                    <a:pt x="14" y="693"/>
                    <a:pt x="15" y="692"/>
                  </a:cubicBezTo>
                  <a:cubicBezTo>
                    <a:pt x="15" y="693"/>
                    <a:pt x="18" y="693"/>
                    <a:pt x="17" y="694"/>
                  </a:cubicBezTo>
                  <a:cubicBezTo>
                    <a:pt x="17" y="694"/>
                    <a:pt x="16" y="694"/>
                    <a:pt x="16" y="694"/>
                  </a:cubicBezTo>
                  <a:cubicBezTo>
                    <a:pt x="18" y="695"/>
                    <a:pt x="24" y="695"/>
                    <a:pt x="24" y="697"/>
                  </a:cubicBezTo>
                  <a:cubicBezTo>
                    <a:pt x="24" y="698"/>
                    <a:pt x="24" y="699"/>
                    <a:pt x="23" y="699"/>
                  </a:cubicBezTo>
                  <a:cubicBezTo>
                    <a:pt x="22" y="699"/>
                    <a:pt x="22" y="699"/>
                    <a:pt x="22" y="699"/>
                  </a:cubicBezTo>
                  <a:cubicBezTo>
                    <a:pt x="23" y="699"/>
                    <a:pt x="23" y="699"/>
                    <a:pt x="23" y="699"/>
                  </a:cubicBezTo>
                  <a:cubicBezTo>
                    <a:pt x="21" y="700"/>
                    <a:pt x="15" y="696"/>
                    <a:pt x="14" y="697"/>
                  </a:cubicBezTo>
                  <a:cubicBezTo>
                    <a:pt x="16" y="697"/>
                    <a:pt x="17" y="700"/>
                    <a:pt x="15" y="701"/>
                  </a:cubicBezTo>
                  <a:cubicBezTo>
                    <a:pt x="15" y="700"/>
                    <a:pt x="15" y="700"/>
                    <a:pt x="15" y="700"/>
                  </a:cubicBezTo>
                  <a:cubicBezTo>
                    <a:pt x="15" y="701"/>
                    <a:pt x="17" y="702"/>
                    <a:pt x="15" y="702"/>
                  </a:cubicBezTo>
                  <a:cubicBezTo>
                    <a:pt x="18" y="703"/>
                    <a:pt x="20" y="704"/>
                    <a:pt x="22" y="704"/>
                  </a:cubicBezTo>
                  <a:cubicBezTo>
                    <a:pt x="23" y="705"/>
                    <a:pt x="23" y="705"/>
                    <a:pt x="23" y="705"/>
                  </a:cubicBezTo>
                  <a:cubicBezTo>
                    <a:pt x="22" y="705"/>
                    <a:pt x="22" y="705"/>
                    <a:pt x="21" y="705"/>
                  </a:cubicBezTo>
                  <a:cubicBezTo>
                    <a:pt x="22" y="705"/>
                    <a:pt x="22" y="705"/>
                    <a:pt x="23" y="705"/>
                  </a:cubicBezTo>
                  <a:cubicBezTo>
                    <a:pt x="23" y="707"/>
                    <a:pt x="23" y="707"/>
                    <a:pt x="23" y="707"/>
                  </a:cubicBezTo>
                  <a:cubicBezTo>
                    <a:pt x="21" y="706"/>
                    <a:pt x="21" y="706"/>
                    <a:pt x="21" y="706"/>
                  </a:cubicBezTo>
                  <a:cubicBezTo>
                    <a:pt x="22" y="707"/>
                    <a:pt x="22" y="707"/>
                    <a:pt x="22" y="707"/>
                  </a:cubicBezTo>
                  <a:cubicBezTo>
                    <a:pt x="22" y="708"/>
                    <a:pt x="21" y="708"/>
                    <a:pt x="21" y="708"/>
                  </a:cubicBezTo>
                  <a:cubicBezTo>
                    <a:pt x="20" y="708"/>
                    <a:pt x="20" y="707"/>
                    <a:pt x="20" y="706"/>
                  </a:cubicBezTo>
                  <a:cubicBezTo>
                    <a:pt x="18" y="707"/>
                    <a:pt x="18" y="707"/>
                    <a:pt x="20" y="708"/>
                  </a:cubicBezTo>
                  <a:cubicBezTo>
                    <a:pt x="20" y="708"/>
                    <a:pt x="20" y="708"/>
                    <a:pt x="20" y="708"/>
                  </a:cubicBezTo>
                  <a:cubicBezTo>
                    <a:pt x="20" y="708"/>
                    <a:pt x="20" y="708"/>
                    <a:pt x="20" y="708"/>
                  </a:cubicBezTo>
                  <a:cubicBezTo>
                    <a:pt x="19" y="708"/>
                    <a:pt x="19" y="709"/>
                    <a:pt x="20" y="710"/>
                  </a:cubicBezTo>
                  <a:cubicBezTo>
                    <a:pt x="20" y="710"/>
                    <a:pt x="19" y="709"/>
                    <a:pt x="21" y="709"/>
                  </a:cubicBezTo>
                  <a:cubicBezTo>
                    <a:pt x="25" y="711"/>
                    <a:pt x="17" y="711"/>
                    <a:pt x="18" y="712"/>
                  </a:cubicBezTo>
                  <a:cubicBezTo>
                    <a:pt x="20" y="712"/>
                    <a:pt x="20" y="712"/>
                    <a:pt x="20" y="712"/>
                  </a:cubicBezTo>
                  <a:cubicBezTo>
                    <a:pt x="20" y="713"/>
                    <a:pt x="19" y="713"/>
                    <a:pt x="20" y="714"/>
                  </a:cubicBezTo>
                  <a:cubicBezTo>
                    <a:pt x="21" y="713"/>
                    <a:pt x="22" y="714"/>
                    <a:pt x="23" y="713"/>
                  </a:cubicBezTo>
                  <a:cubicBezTo>
                    <a:pt x="23" y="713"/>
                    <a:pt x="23" y="713"/>
                    <a:pt x="24" y="714"/>
                  </a:cubicBezTo>
                  <a:cubicBezTo>
                    <a:pt x="22" y="714"/>
                    <a:pt x="19" y="715"/>
                    <a:pt x="18" y="714"/>
                  </a:cubicBezTo>
                  <a:cubicBezTo>
                    <a:pt x="16" y="716"/>
                    <a:pt x="22" y="716"/>
                    <a:pt x="24" y="717"/>
                  </a:cubicBezTo>
                  <a:cubicBezTo>
                    <a:pt x="24" y="717"/>
                    <a:pt x="24" y="717"/>
                    <a:pt x="24" y="717"/>
                  </a:cubicBezTo>
                  <a:cubicBezTo>
                    <a:pt x="24" y="717"/>
                    <a:pt x="25" y="718"/>
                    <a:pt x="25" y="718"/>
                  </a:cubicBezTo>
                  <a:cubicBezTo>
                    <a:pt x="25" y="718"/>
                    <a:pt x="25" y="718"/>
                    <a:pt x="25" y="719"/>
                  </a:cubicBezTo>
                  <a:cubicBezTo>
                    <a:pt x="25" y="719"/>
                    <a:pt x="25" y="718"/>
                    <a:pt x="25" y="718"/>
                  </a:cubicBezTo>
                  <a:cubicBezTo>
                    <a:pt x="27" y="720"/>
                    <a:pt x="27" y="722"/>
                    <a:pt x="30" y="723"/>
                  </a:cubicBezTo>
                  <a:cubicBezTo>
                    <a:pt x="30" y="722"/>
                    <a:pt x="30" y="722"/>
                    <a:pt x="30" y="722"/>
                  </a:cubicBezTo>
                  <a:cubicBezTo>
                    <a:pt x="30" y="722"/>
                    <a:pt x="29" y="721"/>
                    <a:pt x="30" y="721"/>
                  </a:cubicBezTo>
                  <a:cubicBezTo>
                    <a:pt x="30" y="722"/>
                    <a:pt x="32" y="722"/>
                    <a:pt x="34" y="723"/>
                  </a:cubicBezTo>
                  <a:cubicBezTo>
                    <a:pt x="34" y="722"/>
                    <a:pt x="31" y="721"/>
                    <a:pt x="30" y="721"/>
                  </a:cubicBezTo>
                  <a:cubicBezTo>
                    <a:pt x="30" y="721"/>
                    <a:pt x="30" y="721"/>
                    <a:pt x="30" y="721"/>
                  </a:cubicBezTo>
                  <a:cubicBezTo>
                    <a:pt x="31" y="722"/>
                    <a:pt x="34" y="720"/>
                    <a:pt x="35" y="721"/>
                  </a:cubicBezTo>
                  <a:cubicBezTo>
                    <a:pt x="37" y="723"/>
                    <a:pt x="33" y="725"/>
                    <a:pt x="36" y="726"/>
                  </a:cubicBezTo>
                  <a:cubicBezTo>
                    <a:pt x="36" y="728"/>
                    <a:pt x="36" y="728"/>
                    <a:pt x="36" y="728"/>
                  </a:cubicBezTo>
                  <a:cubicBezTo>
                    <a:pt x="35" y="731"/>
                    <a:pt x="34" y="735"/>
                    <a:pt x="34" y="738"/>
                  </a:cubicBezTo>
                  <a:cubicBezTo>
                    <a:pt x="32" y="737"/>
                    <a:pt x="32" y="735"/>
                    <a:pt x="32" y="735"/>
                  </a:cubicBezTo>
                  <a:cubicBezTo>
                    <a:pt x="32" y="735"/>
                    <a:pt x="32" y="735"/>
                    <a:pt x="32" y="735"/>
                  </a:cubicBezTo>
                  <a:cubicBezTo>
                    <a:pt x="29" y="732"/>
                    <a:pt x="32" y="733"/>
                    <a:pt x="30" y="731"/>
                  </a:cubicBezTo>
                  <a:cubicBezTo>
                    <a:pt x="34" y="732"/>
                    <a:pt x="34" y="732"/>
                    <a:pt x="34" y="732"/>
                  </a:cubicBezTo>
                  <a:cubicBezTo>
                    <a:pt x="35" y="731"/>
                    <a:pt x="31" y="731"/>
                    <a:pt x="32" y="730"/>
                  </a:cubicBezTo>
                  <a:cubicBezTo>
                    <a:pt x="32" y="730"/>
                    <a:pt x="34" y="730"/>
                    <a:pt x="35" y="731"/>
                  </a:cubicBezTo>
                  <a:cubicBezTo>
                    <a:pt x="32" y="729"/>
                    <a:pt x="32" y="729"/>
                    <a:pt x="32" y="729"/>
                  </a:cubicBezTo>
                  <a:cubicBezTo>
                    <a:pt x="35" y="728"/>
                    <a:pt x="36" y="725"/>
                    <a:pt x="32" y="724"/>
                  </a:cubicBezTo>
                  <a:cubicBezTo>
                    <a:pt x="33" y="725"/>
                    <a:pt x="34" y="726"/>
                    <a:pt x="34" y="727"/>
                  </a:cubicBezTo>
                  <a:cubicBezTo>
                    <a:pt x="34" y="727"/>
                    <a:pt x="34" y="727"/>
                    <a:pt x="34" y="727"/>
                  </a:cubicBezTo>
                  <a:cubicBezTo>
                    <a:pt x="34" y="726"/>
                    <a:pt x="31" y="725"/>
                    <a:pt x="31" y="724"/>
                  </a:cubicBezTo>
                  <a:cubicBezTo>
                    <a:pt x="31" y="724"/>
                    <a:pt x="30" y="725"/>
                    <a:pt x="29" y="725"/>
                  </a:cubicBezTo>
                  <a:cubicBezTo>
                    <a:pt x="28" y="725"/>
                    <a:pt x="28" y="724"/>
                    <a:pt x="27" y="724"/>
                  </a:cubicBezTo>
                  <a:cubicBezTo>
                    <a:pt x="27" y="724"/>
                    <a:pt x="27" y="724"/>
                    <a:pt x="27" y="725"/>
                  </a:cubicBezTo>
                  <a:cubicBezTo>
                    <a:pt x="26" y="724"/>
                    <a:pt x="27" y="723"/>
                    <a:pt x="27" y="722"/>
                  </a:cubicBezTo>
                  <a:cubicBezTo>
                    <a:pt x="25" y="723"/>
                    <a:pt x="24" y="722"/>
                    <a:pt x="22" y="722"/>
                  </a:cubicBezTo>
                  <a:cubicBezTo>
                    <a:pt x="22" y="722"/>
                    <a:pt x="22" y="722"/>
                    <a:pt x="22" y="722"/>
                  </a:cubicBezTo>
                  <a:cubicBezTo>
                    <a:pt x="21" y="722"/>
                    <a:pt x="21" y="722"/>
                    <a:pt x="21" y="722"/>
                  </a:cubicBezTo>
                  <a:cubicBezTo>
                    <a:pt x="21" y="722"/>
                    <a:pt x="21" y="722"/>
                    <a:pt x="21" y="722"/>
                  </a:cubicBezTo>
                  <a:cubicBezTo>
                    <a:pt x="21" y="722"/>
                    <a:pt x="21" y="722"/>
                    <a:pt x="20" y="722"/>
                  </a:cubicBezTo>
                  <a:cubicBezTo>
                    <a:pt x="21" y="723"/>
                    <a:pt x="18" y="723"/>
                    <a:pt x="18" y="724"/>
                  </a:cubicBezTo>
                  <a:cubicBezTo>
                    <a:pt x="24" y="723"/>
                    <a:pt x="19" y="726"/>
                    <a:pt x="21" y="726"/>
                  </a:cubicBezTo>
                  <a:cubicBezTo>
                    <a:pt x="21" y="727"/>
                    <a:pt x="21" y="727"/>
                    <a:pt x="21" y="727"/>
                  </a:cubicBezTo>
                  <a:cubicBezTo>
                    <a:pt x="21" y="728"/>
                    <a:pt x="21" y="728"/>
                    <a:pt x="21" y="728"/>
                  </a:cubicBezTo>
                  <a:cubicBezTo>
                    <a:pt x="21" y="728"/>
                    <a:pt x="20" y="728"/>
                    <a:pt x="19" y="727"/>
                  </a:cubicBezTo>
                  <a:cubicBezTo>
                    <a:pt x="20" y="727"/>
                    <a:pt x="19" y="729"/>
                    <a:pt x="21" y="729"/>
                  </a:cubicBezTo>
                  <a:cubicBezTo>
                    <a:pt x="21" y="732"/>
                    <a:pt x="21" y="732"/>
                    <a:pt x="21" y="732"/>
                  </a:cubicBezTo>
                  <a:cubicBezTo>
                    <a:pt x="21" y="732"/>
                    <a:pt x="21" y="732"/>
                    <a:pt x="20" y="732"/>
                  </a:cubicBezTo>
                  <a:cubicBezTo>
                    <a:pt x="20" y="732"/>
                    <a:pt x="21" y="732"/>
                    <a:pt x="21" y="732"/>
                  </a:cubicBezTo>
                  <a:cubicBezTo>
                    <a:pt x="20" y="745"/>
                    <a:pt x="20" y="745"/>
                    <a:pt x="20" y="745"/>
                  </a:cubicBezTo>
                  <a:cubicBezTo>
                    <a:pt x="21" y="744"/>
                    <a:pt x="22" y="744"/>
                    <a:pt x="23" y="743"/>
                  </a:cubicBezTo>
                  <a:cubicBezTo>
                    <a:pt x="27" y="744"/>
                    <a:pt x="24" y="742"/>
                    <a:pt x="27" y="742"/>
                  </a:cubicBezTo>
                  <a:cubicBezTo>
                    <a:pt x="28" y="743"/>
                    <a:pt x="28" y="744"/>
                    <a:pt x="27" y="744"/>
                  </a:cubicBezTo>
                  <a:cubicBezTo>
                    <a:pt x="29" y="744"/>
                    <a:pt x="30" y="744"/>
                    <a:pt x="33" y="744"/>
                  </a:cubicBezTo>
                  <a:cubicBezTo>
                    <a:pt x="35" y="742"/>
                    <a:pt x="26" y="742"/>
                    <a:pt x="28" y="740"/>
                  </a:cubicBezTo>
                  <a:cubicBezTo>
                    <a:pt x="30" y="740"/>
                    <a:pt x="32" y="741"/>
                    <a:pt x="32" y="740"/>
                  </a:cubicBezTo>
                  <a:cubicBezTo>
                    <a:pt x="32" y="740"/>
                    <a:pt x="32" y="740"/>
                    <a:pt x="32" y="740"/>
                  </a:cubicBezTo>
                  <a:cubicBezTo>
                    <a:pt x="30" y="738"/>
                    <a:pt x="37" y="739"/>
                    <a:pt x="31" y="738"/>
                  </a:cubicBezTo>
                  <a:cubicBezTo>
                    <a:pt x="34" y="738"/>
                    <a:pt x="34" y="738"/>
                    <a:pt x="34" y="738"/>
                  </a:cubicBezTo>
                  <a:cubicBezTo>
                    <a:pt x="34" y="738"/>
                    <a:pt x="34" y="738"/>
                    <a:pt x="34" y="738"/>
                  </a:cubicBezTo>
                  <a:cubicBezTo>
                    <a:pt x="36" y="737"/>
                    <a:pt x="36" y="737"/>
                    <a:pt x="36" y="737"/>
                  </a:cubicBezTo>
                  <a:cubicBezTo>
                    <a:pt x="36" y="739"/>
                    <a:pt x="36" y="739"/>
                    <a:pt x="36" y="739"/>
                  </a:cubicBezTo>
                  <a:cubicBezTo>
                    <a:pt x="35" y="739"/>
                    <a:pt x="35" y="739"/>
                    <a:pt x="35" y="738"/>
                  </a:cubicBezTo>
                  <a:cubicBezTo>
                    <a:pt x="33" y="739"/>
                    <a:pt x="35" y="740"/>
                    <a:pt x="36" y="740"/>
                  </a:cubicBezTo>
                  <a:cubicBezTo>
                    <a:pt x="36" y="742"/>
                    <a:pt x="36" y="742"/>
                    <a:pt x="36" y="742"/>
                  </a:cubicBezTo>
                  <a:cubicBezTo>
                    <a:pt x="34" y="742"/>
                    <a:pt x="33" y="740"/>
                    <a:pt x="33" y="740"/>
                  </a:cubicBezTo>
                  <a:cubicBezTo>
                    <a:pt x="33" y="742"/>
                    <a:pt x="33" y="742"/>
                    <a:pt x="33" y="742"/>
                  </a:cubicBezTo>
                  <a:cubicBezTo>
                    <a:pt x="33" y="741"/>
                    <a:pt x="33" y="741"/>
                    <a:pt x="33" y="741"/>
                  </a:cubicBezTo>
                  <a:cubicBezTo>
                    <a:pt x="34" y="742"/>
                    <a:pt x="35" y="742"/>
                    <a:pt x="36" y="743"/>
                  </a:cubicBezTo>
                  <a:cubicBezTo>
                    <a:pt x="36" y="745"/>
                    <a:pt x="36" y="745"/>
                    <a:pt x="36" y="745"/>
                  </a:cubicBezTo>
                  <a:cubicBezTo>
                    <a:pt x="35" y="745"/>
                    <a:pt x="34" y="745"/>
                    <a:pt x="34" y="745"/>
                  </a:cubicBezTo>
                  <a:cubicBezTo>
                    <a:pt x="33" y="745"/>
                    <a:pt x="33" y="745"/>
                    <a:pt x="34" y="746"/>
                  </a:cubicBezTo>
                  <a:cubicBezTo>
                    <a:pt x="33" y="748"/>
                    <a:pt x="33" y="748"/>
                    <a:pt x="33" y="748"/>
                  </a:cubicBezTo>
                  <a:cubicBezTo>
                    <a:pt x="36" y="747"/>
                    <a:pt x="36" y="747"/>
                    <a:pt x="36" y="747"/>
                  </a:cubicBezTo>
                  <a:cubicBezTo>
                    <a:pt x="35" y="766"/>
                    <a:pt x="35" y="766"/>
                    <a:pt x="35" y="766"/>
                  </a:cubicBezTo>
                  <a:cubicBezTo>
                    <a:pt x="34" y="767"/>
                    <a:pt x="33" y="768"/>
                    <a:pt x="32" y="768"/>
                  </a:cubicBezTo>
                  <a:cubicBezTo>
                    <a:pt x="32" y="768"/>
                    <a:pt x="31" y="768"/>
                    <a:pt x="31" y="767"/>
                  </a:cubicBezTo>
                  <a:cubicBezTo>
                    <a:pt x="24" y="767"/>
                    <a:pt x="24" y="767"/>
                    <a:pt x="24" y="767"/>
                  </a:cubicBezTo>
                  <a:cubicBezTo>
                    <a:pt x="26" y="768"/>
                    <a:pt x="29" y="768"/>
                    <a:pt x="31" y="768"/>
                  </a:cubicBezTo>
                  <a:cubicBezTo>
                    <a:pt x="32" y="769"/>
                    <a:pt x="27" y="768"/>
                    <a:pt x="30" y="769"/>
                  </a:cubicBezTo>
                  <a:cubicBezTo>
                    <a:pt x="32" y="769"/>
                    <a:pt x="32" y="768"/>
                    <a:pt x="32" y="768"/>
                  </a:cubicBezTo>
                  <a:cubicBezTo>
                    <a:pt x="34" y="768"/>
                    <a:pt x="33" y="770"/>
                    <a:pt x="35" y="771"/>
                  </a:cubicBezTo>
                  <a:cubicBezTo>
                    <a:pt x="34" y="772"/>
                    <a:pt x="34" y="772"/>
                    <a:pt x="34" y="772"/>
                  </a:cubicBezTo>
                  <a:cubicBezTo>
                    <a:pt x="34" y="772"/>
                    <a:pt x="33" y="772"/>
                    <a:pt x="32" y="772"/>
                  </a:cubicBezTo>
                  <a:cubicBezTo>
                    <a:pt x="35" y="775"/>
                    <a:pt x="29" y="779"/>
                    <a:pt x="30" y="783"/>
                  </a:cubicBezTo>
                  <a:cubicBezTo>
                    <a:pt x="31" y="783"/>
                    <a:pt x="32" y="782"/>
                    <a:pt x="34" y="783"/>
                  </a:cubicBezTo>
                  <a:cubicBezTo>
                    <a:pt x="28" y="785"/>
                    <a:pt x="28" y="785"/>
                    <a:pt x="28" y="785"/>
                  </a:cubicBezTo>
                  <a:cubicBezTo>
                    <a:pt x="28" y="785"/>
                    <a:pt x="29" y="785"/>
                    <a:pt x="30" y="786"/>
                  </a:cubicBezTo>
                  <a:cubicBezTo>
                    <a:pt x="29" y="786"/>
                    <a:pt x="29" y="786"/>
                    <a:pt x="29" y="786"/>
                  </a:cubicBezTo>
                  <a:cubicBezTo>
                    <a:pt x="29" y="786"/>
                    <a:pt x="30" y="786"/>
                    <a:pt x="30" y="786"/>
                  </a:cubicBezTo>
                  <a:cubicBezTo>
                    <a:pt x="31" y="786"/>
                    <a:pt x="33" y="787"/>
                    <a:pt x="30" y="787"/>
                  </a:cubicBezTo>
                  <a:cubicBezTo>
                    <a:pt x="31" y="787"/>
                    <a:pt x="33" y="787"/>
                    <a:pt x="33" y="787"/>
                  </a:cubicBezTo>
                  <a:cubicBezTo>
                    <a:pt x="26" y="795"/>
                    <a:pt x="34" y="803"/>
                    <a:pt x="22" y="810"/>
                  </a:cubicBezTo>
                  <a:cubicBezTo>
                    <a:pt x="24" y="809"/>
                    <a:pt x="24" y="810"/>
                    <a:pt x="24" y="811"/>
                  </a:cubicBezTo>
                  <a:cubicBezTo>
                    <a:pt x="25" y="810"/>
                    <a:pt x="26" y="811"/>
                    <a:pt x="28" y="811"/>
                  </a:cubicBezTo>
                  <a:cubicBezTo>
                    <a:pt x="23" y="814"/>
                    <a:pt x="23" y="814"/>
                    <a:pt x="23" y="814"/>
                  </a:cubicBezTo>
                  <a:cubicBezTo>
                    <a:pt x="27" y="815"/>
                    <a:pt x="22" y="817"/>
                    <a:pt x="26" y="818"/>
                  </a:cubicBezTo>
                  <a:cubicBezTo>
                    <a:pt x="25" y="817"/>
                    <a:pt x="25" y="817"/>
                    <a:pt x="25" y="817"/>
                  </a:cubicBezTo>
                  <a:cubicBezTo>
                    <a:pt x="27" y="818"/>
                    <a:pt x="30" y="818"/>
                    <a:pt x="33" y="817"/>
                  </a:cubicBezTo>
                  <a:cubicBezTo>
                    <a:pt x="32" y="821"/>
                    <a:pt x="32" y="821"/>
                    <a:pt x="32" y="821"/>
                  </a:cubicBezTo>
                  <a:cubicBezTo>
                    <a:pt x="33" y="820"/>
                    <a:pt x="33" y="818"/>
                    <a:pt x="33" y="817"/>
                  </a:cubicBezTo>
                  <a:cubicBezTo>
                    <a:pt x="36" y="817"/>
                    <a:pt x="38" y="817"/>
                    <a:pt x="41" y="817"/>
                  </a:cubicBezTo>
                  <a:cubicBezTo>
                    <a:pt x="36" y="815"/>
                    <a:pt x="49" y="814"/>
                    <a:pt x="43" y="811"/>
                  </a:cubicBezTo>
                  <a:cubicBezTo>
                    <a:pt x="44" y="810"/>
                    <a:pt x="45" y="811"/>
                    <a:pt x="46" y="811"/>
                  </a:cubicBezTo>
                  <a:cubicBezTo>
                    <a:pt x="44" y="810"/>
                    <a:pt x="44" y="810"/>
                    <a:pt x="45" y="808"/>
                  </a:cubicBezTo>
                  <a:cubicBezTo>
                    <a:pt x="46" y="808"/>
                    <a:pt x="46" y="808"/>
                    <a:pt x="46" y="808"/>
                  </a:cubicBezTo>
                  <a:cubicBezTo>
                    <a:pt x="46" y="804"/>
                    <a:pt x="49" y="803"/>
                    <a:pt x="52" y="798"/>
                  </a:cubicBezTo>
                  <a:cubicBezTo>
                    <a:pt x="49" y="798"/>
                    <a:pt x="49" y="798"/>
                    <a:pt x="49" y="798"/>
                  </a:cubicBezTo>
                  <a:cubicBezTo>
                    <a:pt x="49" y="797"/>
                    <a:pt x="50" y="797"/>
                    <a:pt x="51" y="797"/>
                  </a:cubicBezTo>
                  <a:cubicBezTo>
                    <a:pt x="47" y="795"/>
                    <a:pt x="50" y="800"/>
                    <a:pt x="46" y="798"/>
                  </a:cubicBezTo>
                  <a:cubicBezTo>
                    <a:pt x="51" y="798"/>
                    <a:pt x="49" y="793"/>
                    <a:pt x="51" y="792"/>
                  </a:cubicBezTo>
                  <a:cubicBezTo>
                    <a:pt x="52" y="793"/>
                    <a:pt x="53" y="795"/>
                    <a:pt x="57" y="796"/>
                  </a:cubicBezTo>
                  <a:cubicBezTo>
                    <a:pt x="56" y="797"/>
                    <a:pt x="55" y="798"/>
                    <a:pt x="54" y="797"/>
                  </a:cubicBezTo>
                  <a:cubicBezTo>
                    <a:pt x="54" y="798"/>
                    <a:pt x="54" y="798"/>
                    <a:pt x="55" y="799"/>
                  </a:cubicBezTo>
                  <a:cubicBezTo>
                    <a:pt x="56" y="798"/>
                    <a:pt x="56" y="797"/>
                    <a:pt x="58" y="798"/>
                  </a:cubicBezTo>
                  <a:cubicBezTo>
                    <a:pt x="58" y="800"/>
                    <a:pt x="56" y="800"/>
                    <a:pt x="56" y="801"/>
                  </a:cubicBezTo>
                  <a:cubicBezTo>
                    <a:pt x="55" y="801"/>
                    <a:pt x="54" y="799"/>
                    <a:pt x="54" y="800"/>
                  </a:cubicBezTo>
                  <a:cubicBezTo>
                    <a:pt x="54" y="803"/>
                    <a:pt x="51" y="807"/>
                    <a:pt x="55" y="811"/>
                  </a:cubicBezTo>
                  <a:cubicBezTo>
                    <a:pt x="55" y="810"/>
                    <a:pt x="53" y="809"/>
                    <a:pt x="55" y="808"/>
                  </a:cubicBezTo>
                  <a:cubicBezTo>
                    <a:pt x="56" y="808"/>
                    <a:pt x="56" y="809"/>
                    <a:pt x="56" y="809"/>
                  </a:cubicBezTo>
                  <a:cubicBezTo>
                    <a:pt x="59" y="810"/>
                    <a:pt x="55" y="808"/>
                    <a:pt x="58" y="807"/>
                  </a:cubicBezTo>
                  <a:cubicBezTo>
                    <a:pt x="58" y="808"/>
                    <a:pt x="58" y="808"/>
                    <a:pt x="58" y="808"/>
                  </a:cubicBezTo>
                  <a:cubicBezTo>
                    <a:pt x="58" y="813"/>
                    <a:pt x="58" y="813"/>
                    <a:pt x="58" y="813"/>
                  </a:cubicBezTo>
                  <a:cubicBezTo>
                    <a:pt x="58" y="812"/>
                    <a:pt x="59" y="811"/>
                    <a:pt x="60" y="810"/>
                  </a:cubicBezTo>
                  <a:cubicBezTo>
                    <a:pt x="63" y="810"/>
                    <a:pt x="63" y="810"/>
                    <a:pt x="63" y="810"/>
                  </a:cubicBezTo>
                  <a:cubicBezTo>
                    <a:pt x="67" y="816"/>
                    <a:pt x="67" y="816"/>
                    <a:pt x="67" y="816"/>
                  </a:cubicBezTo>
                  <a:cubicBezTo>
                    <a:pt x="71" y="813"/>
                    <a:pt x="63" y="808"/>
                    <a:pt x="68" y="806"/>
                  </a:cubicBezTo>
                  <a:cubicBezTo>
                    <a:pt x="69" y="807"/>
                    <a:pt x="70" y="807"/>
                    <a:pt x="70" y="807"/>
                  </a:cubicBezTo>
                  <a:cubicBezTo>
                    <a:pt x="70" y="806"/>
                    <a:pt x="70" y="804"/>
                    <a:pt x="69" y="803"/>
                  </a:cubicBezTo>
                  <a:cubicBezTo>
                    <a:pt x="70" y="802"/>
                    <a:pt x="70" y="802"/>
                    <a:pt x="70" y="802"/>
                  </a:cubicBezTo>
                  <a:cubicBezTo>
                    <a:pt x="71" y="802"/>
                    <a:pt x="75" y="804"/>
                    <a:pt x="74" y="805"/>
                  </a:cubicBezTo>
                  <a:cubicBezTo>
                    <a:pt x="77" y="800"/>
                    <a:pt x="72" y="794"/>
                    <a:pt x="77" y="788"/>
                  </a:cubicBezTo>
                  <a:cubicBezTo>
                    <a:pt x="78" y="788"/>
                    <a:pt x="78" y="789"/>
                    <a:pt x="79" y="789"/>
                  </a:cubicBezTo>
                  <a:cubicBezTo>
                    <a:pt x="78" y="788"/>
                    <a:pt x="78" y="787"/>
                    <a:pt x="77" y="787"/>
                  </a:cubicBezTo>
                  <a:cubicBezTo>
                    <a:pt x="78" y="787"/>
                    <a:pt x="78" y="787"/>
                    <a:pt x="78" y="787"/>
                  </a:cubicBezTo>
                  <a:cubicBezTo>
                    <a:pt x="78" y="786"/>
                    <a:pt x="79" y="786"/>
                    <a:pt x="79" y="785"/>
                  </a:cubicBezTo>
                  <a:cubicBezTo>
                    <a:pt x="80" y="785"/>
                    <a:pt x="80" y="785"/>
                    <a:pt x="80" y="785"/>
                  </a:cubicBezTo>
                  <a:cubicBezTo>
                    <a:pt x="81" y="784"/>
                    <a:pt x="81" y="783"/>
                    <a:pt x="82" y="783"/>
                  </a:cubicBezTo>
                  <a:cubicBezTo>
                    <a:pt x="82" y="783"/>
                    <a:pt x="82" y="783"/>
                    <a:pt x="83" y="783"/>
                  </a:cubicBezTo>
                  <a:cubicBezTo>
                    <a:pt x="83" y="783"/>
                    <a:pt x="83" y="783"/>
                    <a:pt x="83" y="782"/>
                  </a:cubicBezTo>
                  <a:cubicBezTo>
                    <a:pt x="83" y="783"/>
                    <a:pt x="83" y="783"/>
                    <a:pt x="83" y="783"/>
                  </a:cubicBezTo>
                  <a:cubicBezTo>
                    <a:pt x="84" y="782"/>
                    <a:pt x="84" y="781"/>
                    <a:pt x="84" y="781"/>
                  </a:cubicBezTo>
                  <a:cubicBezTo>
                    <a:pt x="85" y="780"/>
                    <a:pt x="85" y="779"/>
                    <a:pt x="84" y="779"/>
                  </a:cubicBezTo>
                  <a:cubicBezTo>
                    <a:pt x="84" y="779"/>
                    <a:pt x="84" y="779"/>
                    <a:pt x="84" y="779"/>
                  </a:cubicBezTo>
                  <a:cubicBezTo>
                    <a:pt x="83" y="779"/>
                    <a:pt x="83" y="778"/>
                    <a:pt x="82" y="777"/>
                  </a:cubicBezTo>
                  <a:cubicBezTo>
                    <a:pt x="83" y="776"/>
                    <a:pt x="83" y="775"/>
                    <a:pt x="83" y="775"/>
                  </a:cubicBezTo>
                  <a:cubicBezTo>
                    <a:pt x="85" y="775"/>
                    <a:pt x="85" y="774"/>
                    <a:pt x="87" y="774"/>
                  </a:cubicBezTo>
                  <a:cubicBezTo>
                    <a:pt x="86" y="772"/>
                    <a:pt x="86" y="769"/>
                    <a:pt x="86" y="766"/>
                  </a:cubicBezTo>
                  <a:cubicBezTo>
                    <a:pt x="88" y="767"/>
                    <a:pt x="90" y="768"/>
                    <a:pt x="91" y="769"/>
                  </a:cubicBezTo>
                  <a:cubicBezTo>
                    <a:pt x="91" y="769"/>
                    <a:pt x="91" y="770"/>
                    <a:pt x="91" y="770"/>
                  </a:cubicBezTo>
                  <a:cubicBezTo>
                    <a:pt x="90" y="770"/>
                    <a:pt x="90" y="770"/>
                    <a:pt x="90" y="770"/>
                  </a:cubicBezTo>
                  <a:cubicBezTo>
                    <a:pt x="90" y="770"/>
                    <a:pt x="91" y="770"/>
                    <a:pt x="91" y="770"/>
                  </a:cubicBezTo>
                  <a:cubicBezTo>
                    <a:pt x="90" y="779"/>
                    <a:pt x="89" y="789"/>
                    <a:pt x="88" y="798"/>
                  </a:cubicBezTo>
                  <a:cubicBezTo>
                    <a:pt x="92" y="779"/>
                    <a:pt x="92" y="779"/>
                    <a:pt x="92" y="779"/>
                  </a:cubicBezTo>
                  <a:cubicBezTo>
                    <a:pt x="93" y="779"/>
                    <a:pt x="94" y="780"/>
                    <a:pt x="96" y="779"/>
                  </a:cubicBezTo>
                  <a:cubicBezTo>
                    <a:pt x="95" y="779"/>
                    <a:pt x="95" y="778"/>
                    <a:pt x="95" y="778"/>
                  </a:cubicBezTo>
                  <a:cubicBezTo>
                    <a:pt x="96" y="778"/>
                    <a:pt x="96" y="778"/>
                    <a:pt x="96" y="778"/>
                  </a:cubicBezTo>
                  <a:cubicBezTo>
                    <a:pt x="95" y="777"/>
                    <a:pt x="95" y="777"/>
                    <a:pt x="95" y="777"/>
                  </a:cubicBezTo>
                  <a:cubicBezTo>
                    <a:pt x="95" y="778"/>
                    <a:pt x="95" y="778"/>
                    <a:pt x="95" y="778"/>
                  </a:cubicBezTo>
                  <a:cubicBezTo>
                    <a:pt x="95" y="777"/>
                    <a:pt x="95" y="777"/>
                    <a:pt x="95" y="777"/>
                  </a:cubicBezTo>
                  <a:cubicBezTo>
                    <a:pt x="96" y="777"/>
                    <a:pt x="96" y="778"/>
                    <a:pt x="97" y="778"/>
                  </a:cubicBezTo>
                  <a:cubicBezTo>
                    <a:pt x="97" y="778"/>
                    <a:pt x="96" y="778"/>
                    <a:pt x="96" y="778"/>
                  </a:cubicBezTo>
                  <a:cubicBezTo>
                    <a:pt x="96" y="778"/>
                    <a:pt x="97" y="779"/>
                    <a:pt x="98" y="779"/>
                  </a:cubicBezTo>
                  <a:cubicBezTo>
                    <a:pt x="98" y="779"/>
                    <a:pt x="98" y="779"/>
                    <a:pt x="98" y="779"/>
                  </a:cubicBezTo>
                  <a:cubicBezTo>
                    <a:pt x="98" y="779"/>
                    <a:pt x="98" y="779"/>
                    <a:pt x="98" y="779"/>
                  </a:cubicBezTo>
                  <a:cubicBezTo>
                    <a:pt x="99" y="780"/>
                    <a:pt x="100" y="781"/>
                    <a:pt x="99" y="781"/>
                  </a:cubicBezTo>
                  <a:cubicBezTo>
                    <a:pt x="98" y="781"/>
                    <a:pt x="100" y="780"/>
                    <a:pt x="97" y="780"/>
                  </a:cubicBezTo>
                  <a:cubicBezTo>
                    <a:pt x="97" y="780"/>
                    <a:pt x="97" y="780"/>
                    <a:pt x="97" y="780"/>
                  </a:cubicBezTo>
                  <a:cubicBezTo>
                    <a:pt x="95" y="780"/>
                    <a:pt x="95" y="780"/>
                    <a:pt x="95" y="780"/>
                  </a:cubicBezTo>
                  <a:cubicBezTo>
                    <a:pt x="98" y="781"/>
                    <a:pt x="98" y="781"/>
                    <a:pt x="98" y="781"/>
                  </a:cubicBezTo>
                  <a:cubicBezTo>
                    <a:pt x="98" y="781"/>
                    <a:pt x="98" y="781"/>
                    <a:pt x="98" y="781"/>
                  </a:cubicBezTo>
                  <a:cubicBezTo>
                    <a:pt x="98" y="781"/>
                    <a:pt x="99" y="781"/>
                    <a:pt x="99" y="781"/>
                  </a:cubicBezTo>
                  <a:cubicBezTo>
                    <a:pt x="99" y="782"/>
                    <a:pt x="99" y="782"/>
                    <a:pt x="99" y="782"/>
                  </a:cubicBezTo>
                  <a:cubicBezTo>
                    <a:pt x="97" y="781"/>
                    <a:pt x="99" y="783"/>
                    <a:pt x="96" y="783"/>
                  </a:cubicBezTo>
                  <a:cubicBezTo>
                    <a:pt x="97" y="783"/>
                    <a:pt x="95" y="784"/>
                    <a:pt x="97" y="785"/>
                  </a:cubicBezTo>
                  <a:cubicBezTo>
                    <a:pt x="96" y="784"/>
                    <a:pt x="96" y="784"/>
                    <a:pt x="97" y="783"/>
                  </a:cubicBezTo>
                  <a:cubicBezTo>
                    <a:pt x="98" y="784"/>
                    <a:pt x="100" y="784"/>
                    <a:pt x="100" y="785"/>
                  </a:cubicBezTo>
                  <a:cubicBezTo>
                    <a:pt x="99" y="785"/>
                    <a:pt x="99" y="785"/>
                    <a:pt x="99" y="785"/>
                  </a:cubicBezTo>
                  <a:cubicBezTo>
                    <a:pt x="99" y="785"/>
                    <a:pt x="100" y="785"/>
                    <a:pt x="101" y="785"/>
                  </a:cubicBezTo>
                  <a:cubicBezTo>
                    <a:pt x="101" y="786"/>
                    <a:pt x="101" y="786"/>
                    <a:pt x="103" y="787"/>
                  </a:cubicBezTo>
                  <a:cubicBezTo>
                    <a:pt x="103" y="787"/>
                    <a:pt x="103" y="788"/>
                    <a:pt x="103" y="788"/>
                  </a:cubicBezTo>
                  <a:cubicBezTo>
                    <a:pt x="100" y="787"/>
                    <a:pt x="98" y="786"/>
                    <a:pt x="97" y="787"/>
                  </a:cubicBezTo>
                  <a:cubicBezTo>
                    <a:pt x="98" y="787"/>
                    <a:pt x="100" y="789"/>
                    <a:pt x="98" y="789"/>
                  </a:cubicBezTo>
                  <a:cubicBezTo>
                    <a:pt x="97" y="789"/>
                    <a:pt x="97" y="789"/>
                    <a:pt x="97" y="789"/>
                  </a:cubicBezTo>
                  <a:cubicBezTo>
                    <a:pt x="98" y="790"/>
                    <a:pt x="99" y="790"/>
                    <a:pt x="98" y="791"/>
                  </a:cubicBezTo>
                  <a:cubicBezTo>
                    <a:pt x="100" y="791"/>
                    <a:pt x="102" y="791"/>
                    <a:pt x="103" y="791"/>
                  </a:cubicBezTo>
                  <a:cubicBezTo>
                    <a:pt x="103" y="792"/>
                    <a:pt x="103" y="792"/>
                    <a:pt x="103" y="792"/>
                  </a:cubicBezTo>
                  <a:cubicBezTo>
                    <a:pt x="104" y="792"/>
                    <a:pt x="102" y="793"/>
                    <a:pt x="101" y="792"/>
                  </a:cubicBezTo>
                  <a:cubicBezTo>
                    <a:pt x="102" y="793"/>
                    <a:pt x="102" y="793"/>
                    <a:pt x="102" y="793"/>
                  </a:cubicBezTo>
                  <a:cubicBezTo>
                    <a:pt x="100" y="794"/>
                    <a:pt x="101" y="794"/>
                    <a:pt x="103" y="794"/>
                  </a:cubicBezTo>
                  <a:cubicBezTo>
                    <a:pt x="103" y="794"/>
                    <a:pt x="103" y="794"/>
                    <a:pt x="103" y="794"/>
                  </a:cubicBezTo>
                  <a:cubicBezTo>
                    <a:pt x="103" y="794"/>
                    <a:pt x="104" y="795"/>
                    <a:pt x="105" y="795"/>
                  </a:cubicBezTo>
                  <a:cubicBezTo>
                    <a:pt x="104" y="795"/>
                    <a:pt x="103" y="795"/>
                    <a:pt x="102" y="795"/>
                  </a:cubicBezTo>
                  <a:cubicBezTo>
                    <a:pt x="104" y="797"/>
                    <a:pt x="104" y="797"/>
                    <a:pt x="104" y="797"/>
                  </a:cubicBezTo>
                  <a:cubicBezTo>
                    <a:pt x="104" y="797"/>
                    <a:pt x="103" y="797"/>
                    <a:pt x="103" y="797"/>
                  </a:cubicBezTo>
                  <a:cubicBezTo>
                    <a:pt x="102" y="798"/>
                    <a:pt x="102" y="798"/>
                    <a:pt x="103" y="799"/>
                  </a:cubicBezTo>
                  <a:cubicBezTo>
                    <a:pt x="104" y="798"/>
                    <a:pt x="105" y="799"/>
                    <a:pt x="106" y="798"/>
                  </a:cubicBezTo>
                  <a:cubicBezTo>
                    <a:pt x="107" y="798"/>
                    <a:pt x="107" y="799"/>
                    <a:pt x="108" y="799"/>
                  </a:cubicBezTo>
                  <a:cubicBezTo>
                    <a:pt x="108" y="799"/>
                    <a:pt x="108" y="799"/>
                    <a:pt x="108" y="799"/>
                  </a:cubicBezTo>
                  <a:cubicBezTo>
                    <a:pt x="108" y="799"/>
                    <a:pt x="108" y="799"/>
                    <a:pt x="108" y="799"/>
                  </a:cubicBezTo>
                  <a:cubicBezTo>
                    <a:pt x="108" y="798"/>
                    <a:pt x="108" y="798"/>
                    <a:pt x="108" y="798"/>
                  </a:cubicBezTo>
                  <a:cubicBezTo>
                    <a:pt x="108" y="798"/>
                    <a:pt x="108" y="798"/>
                    <a:pt x="108" y="798"/>
                  </a:cubicBezTo>
                  <a:cubicBezTo>
                    <a:pt x="109" y="799"/>
                    <a:pt x="109" y="800"/>
                    <a:pt x="108" y="801"/>
                  </a:cubicBezTo>
                  <a:cubicBezTo>
                    <a:pt x="106" y="801"/>
                    <a:pt x="106" y="801"/>
                    <a:pt x="106" y="801"/>
                  </a:cubicBezTo>
                  <a:cubicBezTo>
                    <a:pt x="110" y="802"/>
                    <a:pt x="109" y="804"/>
                    <a:pt x="113" y="805"/>
                  </a:cubicBezTo>
                  <a:cubicBezTo>
                    <a:pt x="113" y="804"/>
                    <a:pt x="113" y="804"/>
                    <a:pt x="113" y="804"/>
                  </a:cubicBezTo>
                  <a:cubicBezTo>
                    <a:pt x="112" y="804"/>
                    <a:pt x="112" y="803"/>
                    <a:pt x="113" y="803"/>
                  </a:cubicBezTo>
                  <a:cubicBezTo>
                    <a:pt x="114" y="804"/>
                    <a:pt x="117" y="803"/>
                    <a:pt x="118" y="804"/>
                  </a:cubicBezTo>
                  <a:cubicBezTo>
                    <a:pt x="120" y="805"/>
                    <a:pt x="116" y="806"/>
                    <a:pt x="120" y="807"/>
                  </a:cubicBezTo>
                  <a:cubicBezTo>
                    <a:pt x="120" y="806"/>
                    <a:pt x="123" y="804"/>
                    <a:pt x="121" y="803"/>
                  </a:cubicBezTo>
                  <a:cubicBezTo>
                    <a:pt x="121" y="804"/>
                    <a:pt x="121" y="804"/>
                    <a:pt x="121" y="804"/>
                  </a:cubicBezTo>
                  <a:cubicBezTo>
                    <a:pt x="116" y="802"/>
                    <a:pt x="116" y="802"/>
                    <a:pt x="116" y="802"/>
                  </a:cubicBezTo>
                  <a:cubicBezTo>
                    <a:pt x="118" y="802"/>
                    <a:pt x="115" y="801"/>
                    <a:pt x="118" y="801"/>
                  </a:cubicBezTo>
                  <a:cubicBezTo>
                    <a:pt x="118" y="801"/>
                    <a:pt x="118" y="802"/>
                    <a:pt x="118" y="802"/>
                  </a:cubicBezTo>
                  <a:cubicBezTo>
                    <a:pt x="120" y="802"/>
                    <a:pt x="119" y="801"/>
                    <a:pt x="120" y="800"/>
                  </a:cubicBezTo>
                  <a:cubicBezTo>
                    <a:pt x="118" y="801"/>
                    <a:pt x="118" y="801"/>
                    <a:pt x="118" y="801"/>
                  </a:cubicBezTo>
                  <a:cubicBezTo>
                    <a:pt x="116" y="799"/>
                    <a:pt x="117" y="797"/>
                    <a:pt x="115" y="796"/>
                  </a:cubicBezTo>
                  <a:cubicBezTo>
                    <a:pt x="117" y="797"/>
                    <a:pt x="117" y="794"/>
                    <a:pt x="120" y="795"/>
                  </a:cubicBezTo>
                  <a:cubicBezTo>
                    <a:pt x="121" y="796"/>
                    <a:pt x="119" y="796"/>
                    <a:pt x="119" y="796"/>
                  </a:cubicBezTo>
                  <a:cubicBezTo>
                    <a:pt x="122" y="796"/>
                    <a:pt x="120" y="795"/>
                    <a:pt x="122" y="795"/>
                  </a:cubicBezTo>
                  <a:cubicBezTo>
                    <a:pt x="120" y="795"/>
                    <a:pt x="119" y="793"/>
                    <a:pt x="117" y="794"/>
                  </a:cubicBezTo>
                  <a:cubicBezTo>
                    <a:pt x="119" y="794"/>
                    <a:pt x="116" y="793"/>
                    <a:pt x="118" y="792"/>
                  </a:cubicBezTo>
                  <a:cubicBezTo>
                    <a:pt x="116" y="792"/>
                    <a:pt x="116" y="792"/>
                    <a:pt x="115" y="791"/>
                  </a:cubicBezTo>
                  <a:cubicBezTo>
                    <a:pt x="116" y="791"/>
                    <a:pt x="116" y="791"/>
                    <a:pt x="117" y="790"/>
                  </a:cubicBezTo>
                  <a:cubicBezTo>
                    <a:pt x="117" y="791"/>
                    <a:pt x="119" y="791"/>
                    <a:pt x="120" y="792"/>
                  </a:cubicBezTo>
                  <a:cubicBezTo>
                    <a:pt x="120" y="792"/>
                    <a:pt x="120" y="792"/>
                    <a:pt x="120" y="792"/>
                  </a:cubicBezTo>
                  <a:cubicBezTo>
                    <a:pt x="119" y="792"/>
                    <a:pt x="119" y="793"/>
                    <a:pt x="120" y="793"/>
                  </a:cubicBezTo>
                  <a:cubicBezTo>
                    <a:pt x="121" y="793"/>
                    <a:pt x="121" y="793"/>
                    <a:pt x="121" y="793"/>
                  </a:cubicBezTo>
                  <a:cubicBezTo>
                    <a:pt x="123" y="794"/>
                    <a:pt x="125" y="795"/>
                    <a:pt x="127" y="796"/>
                  </a:cubicBezTo>
                  <a:cubicBezTo>
                    <a:pt x="127" y="796"/>
                    <a:pt x="127" y="796"/>
                    <a:pt x="127" y="797"/>
                  </a:cubicBezTo>
                  <a:cubicBezTo>
                    <a:pt x="127" y="796"/>
                    <a:pt x="127" y="796"/>
                    <a:pt x="127" y="796"/>
                  </a:cubicBezTo>
                  <a:cubicBezTo>
                    <a:pt x="127" y="796"/>
                    <a:pt x="127" y="797"/>
                    <a:pt x="127" y="797"/>
                  </a:cubicBezTo>
                  <a:cubicBezTo>
                    <a:pt x="127" y="804"/>
                    <a:pt x="126" y="811"/>
                    <a:pt x="126" y="818"/>
                  </a:cubicBezTo>
                  <a:cubicBezTo>
                    <a:pt x="129" y="803"/>
                    <a:pt x="129" y="803"/>
                    <a:pt x="129" y="803"/>
                  </a:cubicBezTo>
                  <a:cubicBezTo>
                    <a:pt x="130" y="804"/>
                    <a:pt x="131" y="804"/>
                    <a:pt x="132" y="804"/>
                  </a:cubicBezTo>
                  <a:cubicBezTo>
                    <a:pt x="132" y="803"/>
                    <a:pt x="131" y="803"/>
                    <a:pt x="132" y="802"/>
                  </a:cubicBezTo>
                  <a:cubicBezTo>
                    <a:pt x="133" y="802"/>
                    <a:pt x="134" y="803"/>
                    <a:pt x="134" y="804"/>
                  </a:cubicBezTo>
                  <a:cubicBezTo>
                    <a:pt x="137" y="804"/>
                    <a:pt x="137" y="804"/>
                    <a:pt x="137" y="804"/>
                  </a:cubicBezTo>
                  <a:cubicBezTo>
                    <a:pt x="141" y="805"/>
                    <a:pt x="136" y="805"/>
                    <a:pt x="139" y="806"/>
                  </a:cubicBezTo>
                  <a:cubicBezTo>
                    <a:pt x="141" y="805"/>
                    <a:pt x="141" y="805"/>
                    <a:pt x="141" y="805"/>
                  </a:cubicBezTo>
                  <a:cubicBezTo>
                    <a:pt x="141" y="805"/>
                    <a:pt x="141" y="805"/>
                    <a:pt x="141" y="805"/>
                  </a:cubicBezTo>
                  <a:cubicBezTo>
                    <a:pt x="141" y="805"/>
                    <a:pt x="141" y="805"/>
                    <a:pt x="140" y="805"/>
                  </a:cubicBezTo>
                  <a:cubicBezTo>
                    <a:pt x="138" y="803"/>
                    <a:pt x="143" y="803"/>
                    <a:pt x="145" y="802"/>
                  </a:cubicBezTo>
                  <a:cubicBezTo>
                    <a:pt x="146" y="802"/>
                    <a:pt x="148" y="803"/>
                    <a:pt x="150" y="803"/>
                  </a:cubicBezTo>
                  <a:cubicBezTo>
                    <a:pt x="150" y="802"/>
                    <a:pt x="146" y="802"/>
                    <a:pt x="146" y="801"/>
                  </a:cubicBezTo>
                  <a:cubicBezTo>
                    <a:pt x="146" y="800"/>
                    <a:pt x="147" y="801"/>
                    <a:pt x="147" y="801"/>
                  </a:cubicBezTo>
                  <a:cubicBezTo>
                    <a:pt x="146" y="800"/>
                    <a:pt x="146" y="800"/>
                    <a:pt x="146" y="800"/>
                  </a:cubicBezTo>
                  <a:cubicBezTo>
                    <a:pt x="147" y="800"/>
                    <a:pt x="147" y="798"/>
                    <a:pt x="149" y="799"/>
                  </a:cubicBezTo>
                  <a:cubicBezTo>
                    <a:pt x="149" y="799"/>
                    <a:pt x="149" y="800"/>
                    <a:pt x="149" y="800"/>
                  </a:cubicBezTo>
                  <a:cubicBezTo>
                    <a:pt x="152" y="799"/>
                    <a:pt x="154" y="796"/>
                    <a:pt x="158" y="796"/>
                  </a:cubicBezTo>
                  <a:cubicBezTo>
                    <a:pt x="158" y="796"/>
                    <a:pt x="157" y="796"/>
                    <a:pt x="158" y="795"/>
                  </a:cubicBezTo>
                  <a:cubicBezTo>
                    <a:pt x="155" y="794"/>
                    <a:pt x="153" y="795"/>
                    <a:pt x="151" y="793"/>
                  </a:cubicBezTo>
                  <a:cubicBezTo>
                    <a:pt x="150" y="794"/>
                    <a:pt x="150" y="794"/>
                    <a:pt x="150" y="794"/>
                  </a:cubicBezTo>
                  <a:cubicBezTo>
                    <a:pt x="150" y="794"/>
                    <a:pt x="151" y="795"/>
                    <a:pt x="151" y="795"/>
                  </a:cubicBezTo>
                  <a:cubicBezTo>
                    <a:pt x="151" y="794"/>
                    <a:pt x="151" y="794"/>
                    <a:pt x="151" y="794"/>
                  </a:cubicBezTo>
                  <a:cubicBezTo>
                    <a:pt x="152" y="794"/>
                    <a:pt x="154" y="794"/>
                    <a:pt x="156" y="795"/>
                  </a:cubicBezTo>
                  <a:cubicBezTo>
                    <a:pt x="156" y="796"/>
                    <a:pt x="152" y="797"/>
                    <a:pt x="151" y="797"/>
                  </a:cubicBezTo>
                  <a:cubicBezTo>
                    <a:pt x="149" y="797"/>
                    <a:pt x="149" y="796"/>
                    <a:pt x="146" y="796"/>
                  </a:cubicBezTo>
                  <a:cubicBezTo>
                    <a:pt x="149" y="796"/>
                    <a:pt x="144" y="795"/>
                    <a:pt x="146" y="794"/>
                  </a:cubicBezTo>
                  <a:cubicBezTo>
                    <a:pt x="147" y="795"/>
                    <a:pt x="147" y="795"/>
                    <a:pt x="147" y="795"/>
                  </a:cubicBezTo>
                  <a:cubicBezTo>
                    <a:pt x="145" y="794"/>
                    <a:pt x="148" y="794"/>
                    <a:pt x="146" y="793"/>
                  </a:cubicBezTo>
                  <a:cubicBezTo>
                    <a:pt x="146" y="793"/>
                    <a:pt x="147" y="793"/>
                    <a:pt x="147" y="793"/>
                  </a:cubicBezTo>
                  <a:cubicBezTo>
                    <a:pt x="146" y="792"/>
                    <a:pt x="145" y="793"/>
                    <a:pt x="143" y="792"/>
                  </a:cubicBezTo>
                  <a:cubicBezTo>
                    <a:pt x="143" y="792"/>
                    <a:pt x="143" y="792"/>
                    <a:pt x="143" y="792"/>
                  </a:cubicBezTo>
                  <a:cubicBezTo>
                    <a:pt x="144" y="791"/>
                    <a:pt x="147" y="792"/>
                    <a:pt x="149" y="791"/>
                  </a:cubicBezTo>
                  <a:cubicBezTo>
                    <a:pt x="153" y="793"/>
                    <a:pt x="154" y="791"/>
                    <a:pt x="157" y="794"/>
                  </a:cubicBezTo>
                  <a:cubicBezTo>
                    <a:pt x="161" y="794"/>
                    <a:pt x="161" y="793"/>
                    <a:pt x="161" y="792"/>
                  </a:cubicBezTo>
                  <a:cubicBezTo>
                    <a:pt x="159" y="792"/>
                    <a:pt x="155" y="791"/>
                    <a:pt x="152" y="792"/>
                  </a:cubicBezTo>
                  <a:cubicBezTo>
                    <a:pt x="150" y="790"/>
                    <a:pt x="143" y="790"/>
                    <a:pt x="146" y="788"/>
                  </a:cubicBezTo>
                  <a:cubicBezTo>
                    <a:pt x="147" y="788"/>
                    <a:pt x="147" y="788"/>
                    <a:pt x="147" y="788"/>
                  </a:cubicBezTo>
                  <a:cubicBezTo>
                    <a:pt x="144" y="787"/>
                    <a:pt x="144" y="787"/>
                    <a:pt x="144" y="787"/>
                  </a:cubicBezTo>
                  <a:cubicBezTo>
                    <a:pt x="146" y="786"/>
                    <a:pt x="146" y="786"/>
                    <a:pt x="146" y="786"/>
                  </a:cubicBezTo>
                  <a:cubicBezTo>
                    <a:pt x="150" y="787"/>
                    <a:pt x="148" y="788"/>
                    <a:pt x="150" y="788"/>
                  </a:cubicBezTo>
                  <a:cubicBezTo>
                    <a:pt x="154" y="787"/>
                    <a:pt x="146" y="786"/>
                    <a:pt x="147" y="785"/>
                  </a:cubicBezTo>
                  <a:cubicBezTo>
                    <a:pt x="151" y="784"/>
                    <a:pt x="149" y="787"/>
                    <a:pt x="153" y="787"/>
                  </a:cubicBezTo>
                  <a:cubicBezTo>
                    <a:pt x="152" y="786"/>
                    <a:pt x="154" y="785"/>
                    <a:pt x="155" y="786"/>
                  </a:cubicBezTo>
                  <a:cubicBezTo>
                    <a:pt x="154" y="787"/>
                    <a:pt x="158" y="787"/>
                    <a:pt x="156" y="788"/>
                  </a:cubicBezTo>
                  <a:cubicBezTo>
                    <a:pt x="154" y="787"/>
                    <a:pt x="154" y="788"/>
                    <a:pt x="153" y="788"/>
                  </a:cubicBezTo>
                  <a:cubicBezTo>
                    <a:pt x="154" y="788"/>
                    <a:pt x="154" y="790"/>
                    <a:pt x="154" y="791"/>
                  </a:cubicBezTo>
                  <a:cubicBezTo>
                    <a:pt x="157" y="791"/>
                    <a:pt x="156" y="790"/>
                    <a:pt x="158" y="789"/>
                  </a:cubicBezTo>
                  <a:cubicBezTo>
                    <a:pt x="154" y="788"/>
                    <a:pt x="160" y="787"/>
                    <a:pt x="157" y="786"/>
                  </a:cubicBezTo>
                  <a:cubicBezTo>
                    <a:pt x="156" y="784"/>
                    <a:pt x="159" y="786"/>
                    <a:pt x="160" y="786"/>
                  </a:cubicBezTo>
                  <a:cubicBezTo>
                    <a:pt x="161" y="784"/>
                    <a:pt x="157" y="785"/>
                    <a:pt x="157" y="785"/>
                  </a:cubicBezTo>
                  <a:cubicBezTo>
                    <a:pt x="155" y="783"/>
                    <a:pt x="160" y="783"/>
                    <a:pt x="161" y="781"/>
                  </a:cubicBezTo>
                  <a:cubicBezTo>
                    <a:pt x="157" y="780"/>
                    <a:pt x="158" y="777"/>
                    <a:pt x="159" y="775"/>
                  </a:cubicBezTo>
                  <a:cubicBezTo>
                    <a:pt x="160" y="775"/>
                    <a:pt x="161" y="775"/>
                    <a:pt x="162" y="775"/>
                  </a:cubicBezTo>
                  <a:cubicBezTo>
                    <a:pt x="157" y="774"/>
                    <a:pt x="159" y="774"/>
                    <a:pt x="156" y="773"/>
                  </a:cubicBezTo>
                  <a:cubicBezTo>
                    <a:pt x="154" y="774"/>
                    <a:pt x="154" y="774"/>
                    <a:pt x="154" y="774"/>
                  </a:cubicBezTo>
                  <a:cubicBezTo>
                    <a:pt x="153" y="773"/>
                    <a:pt x="150" y="772"/>
                    <a:pt x="152" y="772"/>
                  </a:cubicBezTo>
                  <a:cubicBezTo>
                    <a:pt x="153" y="772"/>
                    <a:pt x="153" y="773"/>
                    <a:pt x="155" y="772"/>
                  </a:cubicBezTo>
                  <a:cubicBezTo>
                    <a:pt x="155" y="772"/>
                    <a:pt x="155" y="772"/>
                    <a:pt x="154" y="771"/>
                  </a:cubicBezTo>
                  <a:cubicBezTo>
                    <a:pt x="155" y="772"/>
                    <a:pt x="155" y="772"/>
                    <a:pt x="155" y="772"/>
                  </a:cubicBezTo>
                  <a:cubicBezTo>
                    <a:pt x="157" y="771"/>
                    <a:pt x="155" y="770"/>
                    <a:pt x="154" y="769"/>
                  </a:cubicBezTo>
                  <a:cubicBezTo>
                    <a:pt x="153" y="768"/>
                    <a:pt x="153" y="766"/>
                    <a:pt x="152" y="765"/>
                  </a:cubicBezTo>
                  <a:cubicBezTo>
                    <a:pt x="154" y="765"/>
                    <a:pt x="154" y="765"/>
                    <a:pt x="154" y="765"/>
                  </a:cubicBezTo>
                  <a:cubicBezTo>
                    <a:pt x="156" y="764"/>
                    <a:pt x="153" y="763"/>
                    <a:pt x="151" y="763"/>
                  </a:cubicBezTo>
                  <a:cubicBezTo>
                    <a:pt x="153" y="762"/>
                    <a:pt x="153" y="763"/>
                    <a:pt x="155" y="763"/>
                  </a:cubicBezTo>
                  <a:cubicBezTo>
                    <a:pt x="157" y="764"/>
                    <a:pt x="161" y="765"/>
                    <a:pt x="157" y="765"/>
                  </a:cubicBezTo>
                  <a:cubicBezTo>
                    <a:pt x="157" y="765"/>
                    <a:pt x="158" y="765"/>
                    <a:pt x="157" y="765"/>
                  </a:cubicBezTo>
                  <a:cubicBezTo>
                    <a:pt x="155" y="767"/>
                    <a:pt x="163" y="766"/>
                    <a:pt x="164" y="767"/>
                  </a:cubicBezTo>
                  <a:cubicBezTo>
                    <a:pt x="164" y="767"/>
                    <a:pt x="167" y="766"/>
                    <a:pt x="165" y="765"/>
                  </a:cubicBezTo>
                  <a:cubicBezTo>
                    <a:pt x="165" y="765"/>
                    <a:pt x="163" y="764"/>
                    <a:pt x="162" y="763"/>
                  </a:cubicBezTo>
                  <a:cubicBezTo>
                    <a:pt x="164" y="764"/>
                    <a:pt x="162" y="764"/>
                    <a:pt x="160" y="765"/>
                  </a:cubicBezTo>
                  <a:cubicBezTo>
                    <a:pt x="160" y="764"/>
                    <a:pt x="158" y="764"/>
                    <a:pt x="159" y="764"/>
                  </a:cubicBezTo>
                  <a:cubicBezTo>
                    <a:pt x="160" y="764"/>
                    <a:pt x="160" y="764"/>
                    <a:pt x="160" y="764"/>
                  </a:cubicBezTo>
                  <a:cubicBezTo>
                    <a:pt x="158" y="763"/>
                    <a:pt x="158" y="763"/>
                    <a:pt x="158" y="763"/>
                  </a:cubicBezTo>
                  <a:cubicBezTo>
                    <a:pt x="161" y="763"/>
                    <a:pt x="160" y="761"/>
                    <a:pt x="163" y="762"/>
                  </a:cubicBezTo>
                  <a:cubicBezTo>
                    <a:pt x="163" y="761"/>
                    <a:pt x="161" y="762"/>
                    <a:pt x="160" y="761"/>
                  </a:cubicBezTo>
                  <a:cubicBezTo>
                    <a:pt x="158" y="763"/>
                    <a:pt x="158" y="763"/>
                    <a:pt x="158" y="763"/>
                  </a:cubicBezTo>
                  <a:cubicBezTo>
                    <a:pt x="155" y="763"/>
                    <a:pt x="155" y="763"/>
                    <a:pt x="155" y="763"/>
                  </a:cubicBezTo>
                  <a:cubicBezTo>
                    <a:pt x="153" y="762"/>
                    <a:pt x="156" y="762"/>
                    <a:pt x="155" y="761"/>
                  </a:cubicBezTo>
                  <a:cubicBezTo>
                    <a:pt x="152" y="761"/>
                    <a:pt x="152" y="761"/>
                    <a:pt x="152" y="761"/>
                  </a:cubicBezTo>
                  <a:cubicBezTo>
                    <a:pt x="155" y="760"/>
                    <a:pt x="155" y="760"/>
                    <a:pt x="155" y="760"/>
                  </a:cubicBezTo>
                  <a:cubicBezTo>
                    <a:pt x="153" y="760"/>
                    <a:pt x="154" y="759"/>
                    <a:pt x="153" y="759"/>
                  </a:cubicBezTo>
                  <a:cubicBezTo>
                    <a:pt x="155" y="758"/>
                    <a:pt x="160" y="759"/>
                    <a:pt x="157" y="757"/>
                  </a:cubicBezTo>
                  <a:cubicBezTo>
                    <a:pt x="157" y="758"/>
                    <a:pt x="157" y="758"/>
                    <a:pt x="157" y="758"/>
                  </a:cubicBezTo>
                  <a:cubicBezTo>
                    <a:pt x="156" y="757"/>
                    <a:pt x="155" y="756"/>
                    <a:pt x="156" y="755"/>
                  </a:cubicBezTo>
                  <a:cubicBezTo>
                    <a:pt x="157" y="756"/>
                    <a:pt x="157" y="756"/>
                    <a:pt x="157" y="756"/>
                  </a:cubicBezTo>
                  <a:cubicBezTo>
                    <a:pt x="159" y="755"/>
                    <a:pt x="154" y="752"/>
                    <a:pt x="159" y="752"/>
                  </a:cubicBezTo>
                  <a:cubicBezTo>
                    <a:pt x="162" y="752"/>
                    <a:pt x="160" y="753"/>
                    <a:pt x="163" y="753"/>
                  </a:cubicBezTo>
                  <a:cubicBezTo>
                    <a:pt x="159" y="755"/>
                    <a:pt x="168" y="755"/>
                    <a:pt x="166" y="757"/>
                  </a:cubicBezTo>
                  <a:cubicBezTo>
                    <a:pt x="159" y="757"/>
                    <a:pt x="169" y="759"/>
                    <a:pt x="163" y="759"/>
                  </a:cubicBezTo>
                  <a:cubicBezTo>
                    <a:pt x="164" y="758"/>
                    <a:pt x="159" y="757"/>
                    <a:pt x="159" y="757"/>
                  </a:cubicBezTo>
                  <a:cubicBezTo>
                    <a:pt x="159" y="758"/>
                    <a:pt x="159" y="759"/>
                    <a:pt x="158" y="760"/>
                  </a:cubicBezTo>
                  <a:cubicBezTo>
                    <a:pt x="161" y="759"/>
                    <a:pt x="164" y="760"/>
                    <a:pt x="167" y="760"/>
                  </a:cubicBezTo>
                  <a:cubicBezTo>
                    <a:pt x="166" y="759"/>
                    <a:pt x="166" y="759"/>
                    <a:pt x="167" y="758"/>
                  </a:cubicBezTo>
                  <a:cubicBezTo>
                    <a:pt x="167" y="766"/>
                    <a:pt x="167" y="766"/>
                    <a:pt x="167" y="766"/>
                  </a:cubicBezTo>
                  <a:cubicBezTo>
                    <a:pt x="166" y="767"/>
                    <a:pt x="166" y="768"/>
                    <a:pt x="164" y="768"/>
                  </a:cubicBezTo>
                  <a:cubicBezTo>
                    <a:pt x="166" y="767"/>
                    <a:pt x="165" y="770"/>
                    <a:pt x="167" y="771"/>
                  </a:cubicBezTo>
                  <a:cubicBezTo>
                    <a:pt x="167" y="772"/>
                    <a:pt x="167" y="772"/>
                    <a:pt x="167" y="772"/>
                  </a:cubicBezTo>
                  <a:cubicBezTo>
                    <a:pt x="166" y="772"/>
                    <a:pt x="165" y="772"/>
                    <a:pt x="165" y="772"/>
                  </a:cubicBezTo>
                  <a:cubicBezTo>
                    <a:pt x="167" y="775"/>
                    <a:pt x="162" y="779"/>
                    <a:pt x="162" y="783"/>
                  </a:cubicBezTo>
                  <a:cubicBezTo>
                    <a:pt x="163" y="783"/>
                    <a:pt x="165" y="782"/>
                    <a:pt x="166" y="783"/>
                  </a:cubicBezTo>
                  <a:cubicBezTo>
                    <a:pt x="161" y="785"/>
                    <a:pt x="161" y="785"/>
                    <a:pt x="161" y="785"/>
                  </a:cubicBezTo>
                  <a:cubicBezTo>
                    <a:pt x="161" y="786"/>
                    <a:pt x="166" y="786"/>
                    <a:pt x="163" y="787"/>
                  </a:cubicBezTo>
                  <a:cubicBezTo>
                    <a:pt x="163" y="787"/>
                    <a:pt x="165" y="787"/>
                    <a:pt x="165" y="787"/>
                  </a:cubicBezTo>
                  <a:cubicBezTo>
                    <a:pt x="159" y="794"/>
                    <a:pt x="165" y="802"/>
                    <a:pt x="156" y="808"/>
                  </a:cubicBezTo>
                  <a:cubicBezTo>
                    <a:pt x="155" y="807"/>
                    <a:pt x="154" y="805"/>
                    <a:pt x="149" y="804"/>
                  </a:cubicBezTo>
                  <a:cubicBezTo>
                    <a:pt x="150" y="805"/>
                    <a:pt x="151" y="807"/>
                    <a:pt x="149" y="807"/>
                  </a:cubicBezTo>
                  <a:cubicBezTo>
                    <a:pt x="146" y="807"/>
                    <a:pt x="146" y="807"/>
                    <a:pt x="146" y="807"/>
                  </a:cubicBezTo>
                  <a:cubicBezTo>
                    <a:pt x="149" y="806"/>
                    <a:pt x="147" y="805"/>
                    <a:pt x="147" y="804"/>
                  </a:cubicBezTo>
                  <a:cubicBezTo>
                    <a:pt x="146" y="807"/>
                    <a:pt x="146" y="807"/>
                    <a:pt x="146" y="807"/>
                  </a:cubicBezTo>
                  <a:cubicBezTo>
                    <a:pt x="143" y="808"/>
                    <a:pt x="142" y="807"/>
                    <a:pt x="142" y="806"/>
                  </a:cubicBezTo>
                  <a:cubicBezTo>
                    <a:pt x="142" y="806"/>
                    <a:pt x="142" y="806"/>
                    <a:pt x="141" y="806"/>
                  </a:cubicBezTo>
                  <a:cubicBezTo>
                    <a:pt x="142" y="807"/>
                    <a:pt x="145" y="809"/>
                    <a:pt x="145" y="807"/>
                  </a:cubicBezTo>
                  <a:cubicBezTo>
                    <a:pt x="149" y="807"/>
                    <a:pt x="147" y="808"/>
                    <a:pt x="148" y="809"/>
                  </a:cubicBezTo>
                  <a:cubicBezTo>
                    <a:pt x="149" y="809"/>
                    <a:pt x="150" y="809"/>
                    <a:pt x="151" y="809"/>
                  </a:cubicBezTo>
                  <a:cubicBezTo>
                    <a:pt x="151" y="809"/>
                    <a:pt x="150" y="808"/>
                    <a:pt x="150" y="808"/>
                  </a:cubicBezTo>
                  <a:cubicBezTo>
                    <a:pt x="152" y="808"/>
                    <a:pt x="153" y="809"/>
                    <a:pt x="152" y="809"/>
                  </a:cubicBezTo>
                  <a:cubicBezTo>
                    <a:pt x="154" y="809"/>
                    <a:pt x="154" y="809"/>
                    <a:pt x="155" y="809"/>
                  </a:cubicBezTo>
                  <a:cubicBezTo>
                    <a:pt x="155" y="809"/>
                    <a:pt x="155" y="810"/>
                    <a:pt x="154" y="810"/>
                  </a:cubicBezTo>
                  <a:cubicBezTo>
                    <a:pt x="156" y="809"/>
                    <a:pt x="156" y="810"/>
                    <a:pt x="156" y="811"/>
                  </a:cubicBezTo>
                  <a:cubicBezTo>
                    <a:pt x="157" y="810"/>
                    <a:pt x="159" y="811"/>
                    <a:pt x="160" y="811"/>
                  </a:cubicBezTo>
                  <a:cubicBezTo>
                    <a:pt x="155" y="814"/>
                    <a:pt x="155" y="814"/>
                    <a:pt x="155" y="814"/>
                  </a:cubicBezTo>
                  <a:cubicBezTo>
                    <a:pt x="159" y="815"/>
                    <a:pt x="155" y="817"/>
                    <a:pt x="158" y="818"/>
                  </a:cubicBezTo>
                  <a:cubicBezTo>
                    <a:pt x="158" y="817"/>
                    <a:pt x="158" y="817"/>
                    <a:pt x="158" y="817"/>
                  </a:cubicBezTo>
                  <a:cubicBezTo>
                    <a:pt x="160" y="818"/>
                    <a:pt x="162" y="818"/>
                    <a:pt x="165" y="817"/>
                  </a:cubicBezTo>
                  <a:cubicBezTo>
                    <a:pt x="165" y="821"/>
                    <a:pt x="165" y="821"/>
                    <a:pt x="165" y="821"/>
                  </a:cubicBezTo>
                  <a:cubicBezTo>
                    <a:pt x="165" y="820"/>
                    <a:pt x="165" y="818"/>
                    <a:pt x="166" y="817"/>
                  </a:cubicBezTo>
                  <a:cubicBezTo>
                    <a:pt x="168" y="817"/>
                    <a:pt x="171" y="817"/>
                    <a:pt x="173" y="817"/>
                  </a:cubicBezTo>
                  <a:cubicBezTo>
                    <a:pt x="169" y="815"/>
                    <a:pt x="182" y="814"/>
                    <a:pt x="175" y="811"/>
                  </a:cubicBezTo>
                  <a:cubicBezTo>
                    <a:pt x="177" y="810"/>
                    <a:pt x="177" y="811"/>
                    <a:pt x="178" y="811"/>
                  </a:cubicBezTo>
                  <a:cubicBezTo>
                    <a:pt x="176" y="810"/>
                    <a:pt x="176" y="810"/>
                    <a:pt x="178" y="808"/>
                  </a:cubicBezTo>
                  <a:cubicBezTo>
                    <a:pt x="178" y="808"/>
                    <a:pt x="178" y="808"/>
                    <a:pt x="178" y="808"/>
                  </a:cubicBezTo>
                  <a:cubicBezTo>
                    <a:pt x="179" y="804"/>
                    <a:pt x="181" y="803"/>
                    <a:pt x="184" y="798"/>
                  </a:cubicBezTo>
                  <a:cubicBezTo>
                    <a:pt x="181" y="798"/>
                    <a:pt x="181" y="798"/>
                    <a:pt x="181" y="798"/>
                  </a:cubicBezTo>
                  <a:cubicBezTo>
                    <a:pt x="182" y="797"/>
                    <a:pt x="183" y="797"/>
                    <a:pt x="183" y="797"/>
                  </a:cubicBezTo>
                  <a:cubicBezTo>
                    <a:pt x="180" y="795"/>
                    <a:pt x="182" y="800"/>
                    <a:pt x="178" y="798"/>
                  </a:cubicBezTo>
                  <a:cubicBezTo>
                    <a:pt x="184" y="797"/>
                    <a:pt x="180" y="791"/>
                    <a:pt x="186" y="791"/>
                  </a:cubicBezTo>
                  <a:cubicBezTo>
                    <a:pt x="187" y="789"/>
                    <a:pt x="183" y="791"/>
                    <a:pt x="183" y="790"/>
                  </a:cubicBezTo>
                  <a:cubicBezTo>
                    <a:pt x="185" y="789"/>
                    <a:pt x="185" y="789"/>
                    <a:pt x="185" y="789"/>
                  </a:cubicBezTo>
                  <a:cubicBezTo>
                    <a:pt x="183" y="789"/>
                    <a:pt x="183" y="789"/>
                    <a:pt x="183" y="789"/>
                  </a:cubicBezTo>
                  <a:cubicBezTo>
                    <a:pt x="184" y="788"/>
                    <a:pt x="186" y="787"/>
                    <a:pt x="187" y="787"/>
                  </a:cubicBezTo>
                  <a:cubicBezTo>
                    <a:pt x="187" y="788"/>
                    <a:pt x="188" y="788"/>
                    <a:pt x="188" y="788"/>
                  </a:cubicBezTo>
                  <a:cubicBezTo>
                    <a:pt x="190" y="787"/>
                    <a:pt x="188" y="785"/>
                    <a:pt x="188" y="784"/>
                  </a:cubicBezTo>
                  <a:cubicBezTo>
                    <a:pt x="187" y="786"/>
                    <a:pt x="187" y="786"/>
                    <a:pt x="187" y="786"/>
                  </a:cubicBezTo>
                  <a:cubicBezTo>
                    <a:pt x="186" y="781"/>
                    <a:pt x="189" y="776"/>
                    <a:pt x="186" y="772"/>
                  </a:cubicBezTo>
                  <a:cubicBezTo>
                    <a:pt x="185" y="772"/>
                    <a:pt x="185" y="772"/>
                    <a:pt x="185" y="772"/>
                  </a:cubicBezTo>
                  <a:cubicBezTo>
                    <a:pt x="183" y="769"/>
                    <a:pt x="187" y="770"/>
                    <a:pt x="186" y="767"/>
                  </a:cubicBezTo>
                  <a:cubicBezTo>
                    <a:pt x="186" y="767"/>
                    <a:pt x="186" y="767"/>
                    <a:pt x="186" y="767"/>
                  </a:cubicBezTo>
                  <a:cubicBezTo>
                    <a:pt x="185" y="766"/>
                    <a:pt x="184" y="765"/>
                    <a:pt x="185" y="764"/>
                  </a:cubicBezTo>
                  <a:cubicBezTo>
                    <a:pt x="186" y="765"/>
                    <a:pt x="188" y="763"/>
                    <a:pt x="189" y="764"/>
                  </a:cubicBezTo>
                  <a:cubicBezTo>
                    <a:pt x="187" y="760"/>
                    <a:pt x="187" y="762"/>
                    <a:pt x="183" y="760"/>
                  </a:cubicBezTo>
                  <a:cubicBezTo>
                    <a:pt x="185" y="759"/>
                    <a:pt x="185" y="759"/>
                    <a:pt x="185" y="759"/>
                  </a:cubicBezTo>
                  <a:cubicBezTo>
                    <a:pt x="183" y="758"/>
                    <a:pt x="182" y="758"/>
                    <a:pt x="182" y="757"/>
                  </a:cubicBezTo>
                  <a:cubicBezTo>
                    <a:pt x="183" y="758"/>
                    <a:pt x="185" y="756"/>
                    <a:pt x="187" y="757"/>
                  </a:cubicBezTo>
                  <a:cubicBezTo>
                    <a:pt x="192" y="754"/>
                    <a:pt x="183" y="752"/>
                    <a:pt x="190" y="751"/>
                  </a:cubicBezTo>
                  <a:cubicBezTo>
                    <a:pt x="184" y="749"/>
                    <a:pt x="187" y="754"/>
                    <a:pt x="185" y="753"/>
                  </a:cubicBezTo>
                  <a:cubicBezTo>
                    <a:pt x="183" y="753"/>
                    <a:pt x="181" y="751"/>
                    <a:pt x="182" y="750"/>
                  </a:cubicBezTo>
                  <a:cubicBezTo>
                    <a:pt x="182" y="749"/>
                    <a:pt x="189" y="748"/>
                    <a:pt x="190" y="746"/>
                  </a:cubicBezTo>
                  <a:cubicBezTo>
                    <a:pt x="189" y="746"/>
                    <a:pt x="190" y="746"/>
                    <a:pt x="190" y="746"/>
                  </a:cubicBezTo>
                  <a:cubicBezTo>
                    <a:pt x="191" y="745"/>
                    <a:pt x="188" y="744"/>
                    <a:pt x="190" y="743"/>
                  </a:cubicBezTo>
                  <a:cubicBezTo>
                    <a:pt x="187" y="742"/>
                    <a:pt x="191" y="741"/>
                    <a:pt x="186" y="741"/>
                  </a:cubicBezTo>
                  <a:cubicBezTo>
                    <a:pt x="187" y="743"/>
                    <a:pt x="187" y="743"/>
                    <a:pt x="187" y="743"/>
                  </a:cubicBezTo>
                  <a:cubicBezTo>
                    <a:pt x="186" y="742"/>
                    <a:pt x="181" y="740"/>
                    <a:pt x="183" y="738"/>
                  </a:cubicBezTo>
                  <a:cubicBezTo>
                    <a:pt x="184" y="738"/>
                    <a:pt x="186" y="739"/>
                    <a:pt x="186" y="739"/>
                  </a:cubicBezTo>
                  <a:cubicBezTo>
                    <a:pt x="188" y="739"/>
                    <a:pt x="185" y="738"/>
                    <a:pt x="187" y="737"/>
                  </a:cubicBezTo>
                  <a:cubicBezTo>
                    <a:pt x="191" y="738"/>
                    <a:pt x="188" y="741"/>
                    <a:pt x="191" y="742"/>
                  </a:cubicBezTo>
                  <a:cubicBezTo>
                    <a:pt x="193" y="741"/>
                    <a:pt x="188" y="739"/>
                    <a:pt x="193" y="740"/>
                  </a:cubicBezTo>
                  <a:cubicBezTo>
                    <a:pt x="187" y="739"/>
                    <a:pt x="194" y="737"/>
                    <a:pt x="189" y="735"/>
                  </a:cubicBezTo>
                  <a:cubicBezTo>
                    <a:pt x="192" y="735"/>
                    <a:pt x="192" y="735"/>
                    <a:pt x="192" y="735"/>
                  </a:cubicBezTo>
                  <a:cubicBezTo>
                    <a:pt x="191" y="735"/>
                    <a:pt x="190" y="734"/>
                    <a:pt x="190" y="734"/>
                  </a:cubicBezTo>
                  <a:cubicBezTo>
                    <a:pt x="194" y="735"/>
                    <a:pt x="194" y="735"/>
                    <a:pt x="194" y="735"/>
                  </a:cubicBezTo>
                  <a:cubicBezTo>
                    <a:pt x="191" y="733"/>
                    <a:pt x="197" y="732"/>
                    <a:pt x="195" y="731"/>
                  </a:cubicBezTo>
                  <a:cubicBezTo>
                    <a:pt x="195" y="734"/>
                    <a:pt x="192" y="731"/>
                    <a:pt x="190" y="732"/>
                  </a:cubicBezTo>
                  <a:cubicBezTo>
                    <a:pt x="186" y="729"/>
                    <a:pt x="197" y="730"/>
                    <a:pt x="196" y="726"/>
                  </a:cubicBezTo>
                  <a:cubicBezTo>
                    <a:pt x="196" y="727"/>
                    <a:pt x="194" y="728"/>
                    <a:pt x="193" y="727"/>
                  </a:cubicBezTo>
                  <a:cubicBezTo>
                    <a:pt x="193" y="726"/>
                    <a:pt x="194" y="725"/>
                    <a:pt x="196" y="725"/>
                  </a:cubicBezTo>
                  <a:cubicBezTo>
                    <a:pt x="195" y="722"/>
                    <a:pt x="193" y="725"/>
                    <a:pt x="191" y="724"/>
                  </a:cubicBezTo>
                  <a:cubicBezTo>
                    <a:pt x="195" y="723"/>
                    <a:pt x="190" y="723"/>
                    <a:pt x="189" y="721"/>
                  </a:cubicBezTo>
                  <a:cubicBezTo>
                    <a:pt x="192" y="721"/>
                    <a:pt x="192" y="721"/>
                    <a:pt x="192" y="721"/>
                  </a:cubicBezTo>
                  <a:cubicBezTo>
                    <a:pt x="194" y="718"/>
                    <a:pt x="186" y="720"/>
                    <a:pt x="188" y="718"/>
                  </a:cubicBezTo>
                  <a:cubicBezTo>
                    <a:pt x="192" y="719"/>
                    <a:pt x="192" y="719"/>
                    <a:pt x="192" y="719"/>
                  </a:cubicBezTo>
                  <a:cubicBezTo>
                    <a:pt x="191" y="717"/>
                    <a:pt x="191" y="717"/>
                    <a:pt x="191" y="717"/>
                  </a:cubicBezTo>
                  <a:cubicBezTo>
                    <a:pt x="194" y="718"/>
                    <a:pt x="194" y="718"/>
                    <a:pt x="194" y="718"/>
                  </a:cubicBezTo>
                  <a:cubicBezTo>
                    <a:pt x="192" y="716"/>
                    <a:pt x="193" y="716"/>
                    <a:pt x="194" y="714"/>
                  </a:cubicBezTo>
                  <a:cubicBezTo>
                    <a:pt x="192" y="714"/>
                    <a:pt x="189" y="714"/>
                    <a:pt x="189" y="712"/>
                  </a:cubicBezTo>
                  <a:cubicBezTo>
                    <a:pt x="190" y="711"/>
                    <a:pt x="191" y="713"/>
                    <a:pt x="191" y="711"/>
                  </a:cubicBezTo>
                  <a:cubicBezTo>
                    <a:pt x="193" y="711"/>
                    <a:pt x="195" y="712"/>
                    <a:pt x="192" y="713"/>
                  </a:cubicBezTo>
                  <a:cubicBezTo>
                    <a:pt x="193" y="713"/>
                    <a:pt x="194" y="713"/>
                    <a:pt x="195" y="713"/>
                  </a:cubicBezTo>
                  <a:cubicBezTo>
                    <a:pt x="197" y="712"/>
                    <a:pt x="195" y="711"/>
                    <a:pt x="195" y="710"/>
                  </a:cubicBezTo>
                  <a:cubicBezTo>
                    <a:pt x="195" y="710"/>
                    <a:pt x="195" y="711"/>
                    <a:pt x="195" y="711"/>
                  </a:cubicBezTo>
                  <a:cubicBezTo>
                    <a:pt x="191" y="708"/>
                    <a:pt x="191" y="708"/>
                    <a:pt x="191" y="708"/>
                  </a:cubicBezTo>
                  <a:cubicBezTo>
                    <a:pt x="192" y="707"/>
                    <a:pt x="193" y="708"/>
                    <a:pt x="194" y="708"/>
                  </a:cubicBezTo>
                  <a:cubicBezTo>
                    <a:pt x="193" y="707"/>
                    <a:pt x="192" y="707"/>
                    <a:pt x="192" y="706"/>
                  </a:cubicBezTo>
                  <a:cubicBezTo>
                    <a:pt x="194" y="706"/>
                    <a:pt x="197" y="706"/>
                    <a:pt x="198" y="708"/>
                  </a:cubicBezTo>
                  <a:cubicBezTo>
                    <a:pt x="197" y="707"/>
                    <a:pt x="196" y="705"/>
                    <a:pt x="195" y="704"/>
                  </a:cubicBezTo>
                  <a:cubicBezTo>
                    <a:pt x="196" y="704"/>
                    <a:pt x="198" y="703"/>
                    <a:pt x="199" y="703"/>
                  </a:cubicBezTo>
                  <a:cubicBezTo>
                    <a:pt x="200" y="702"/>
                    <a:pt x="194" y="700"/>
                    <a:pt x="196" y="697"/>
                  </a:cubicBezTo>
                  <a:cubicBezTo>
                    <a:pt x="196" y="697"/>
                    <a:pt x="195" y="697"/>
                    <a:pt x="195" y="697"/>
                  </a:cubicBezTo>
                  <a:cubicBezTo>
                    <a:pt x="195" y="695"/>
                    <a:pt x="198" y="693"/>
                    <a:pt x="195" y="691"/>
                  </a:cubicBezTo>
                  <a:cubicBezTo>
                    <a:pt x="199" y="689"/>
                    <a:pt x="199" y="689"/>
                    <a:pt x="199" y="689"/>
                  </a:cubicBezTo>
                  <a:cubicBezTo>
                    <a:pt x="198" y="688"/>
                    <a:pt x="194" y="691"/>
                    <a:pt x="192" y="688"/>
                  </a:cubicBezTo>
                  <a:cubicBezTo>
                    <a:pt x="192" y="688"/>
                    <a:pt x="192" y="687"/>
                    <a:pt x="193" y="687"/>
                  </a:cubicBezTo>
                  <a:cubicBezTo>
                    <a:pt x="193" y="687"/>
                    <a:pt x="194" y="687"/>
                    <a:pt x="194" y="687"/>
                  </a:cubicBezTo>
                  <a:cubicBezTo>
                    <a:pt x="195" y="687"/>
                    <a:pt x="197" y="687"/>
                    <a:pt x="197" y="687"/>
                  </a:cubicBezTo>
                  <a:cubicBezTo>
                    <a:pt x="196" y="686"/>
                    <a:pt x="195" y="686"/>
                    <a:pt x="194" y="685"/>
                  </a:cubicBezTo>
                  <a:cubicBezTo>
                    <a:pt x="195" y="685"/>
                    <a:pt x="197" y="685"/>
                    <a:pt x="197" y="684"/>
                  </a:cubicBezTo>
                  <a:cubicBezTo>
                    <a:pt x="193" y="684"/>
                    <a:pt x="194" y="683"/>
                    <a:pt x="195" y="682"/>
                  </a:cubicBezTo>
                  <a:cubicBezTo>
                    <a:pt x="195" y="683"/>
                    <a:pt x="194" y="683"/>
                    <a:pt x="195" y="684"/>
                  </a:cubicBezTo>
                  <a:cubicBezTo>
                    <a:pt x="197" y="682"/>
                    <a:pt x="197" y="682"/>
                    <a:pt x="197" y="682"/>
                  </a:cubicBezTo>
                  <a:cubicBezTo>
                    <a:pt x="201" y="684"/>
                    <a:pt x="199" y="685"/>
                    <a:pt x="203" y="684"/>
                  </a:cubicBezTo>
                  <a:cubicBezTo>
                    <a:pt x="195" y="684"/>
                    <a:pt x="201" y="679"/>
                    <a:pt x="195" y="678"/>
                  </a:cubicBezTo>
                  <a:cubicBezTo>
                    <a:pt x="196" y="677"/>
                    <a:pt x="196" y="677"/>
                    <a:pt x="196" y="677"/>
                  </a:cubicBezTo>
                  <a:cubicBezTo>
                    <a:pt x="196" y="677"/>
                    <a:pt x="196" y="677"/>
                    <a:pt x="196" y="677"/>
                  </a:cubicBezTo>
                  <a:cubicBezTo>
                    <a:pt x="197" y="677"/>
                    <a:pt x="197" y="676"/>
                    <a:pt x="196" y="676"/>
                  </a:cubicBezTo>
                  <a:cubicBezTo>
                    <a:pt x="196" y="676"/>
                    <a:pt x="196" y="676"/>
                    <a:pt x="196" y="676"/>
                  </a:cubicBezTo>
                  <a:cubicBezTo>
                    <a:pt x="197" y="676"/>
                    <a:pt x="197" y="676"/>
                    <a:pt x="197" y="676"/>
                  </a:cubicBezTo>
                  <a:cubicBezTo>
                    <a:pt x="197" y="675"/>
                    <a:pt x="197" y="675"/>
                    <a:pt x="196" y="675"/>
                  </a:cubicBezTo>
                  <a:cubicBezTo>
                    <a:pt x="196" y="675"/>
                    <a:pt x="197" y="675"/>
                    <a:pt x="197" y="674"/>
                  </a:cubicBezTo>
                  <a:cubicBezTo>
                    <a:pt x="198" y="674"/>
                    <a:pt x="198" y="674"/>
                    <a:pt x="198" y="674"/>
                  </a:cubicBezTo>
                  <a:cubicBezTo>
                    <a:pt x="198" y="674"/>
                    <a:pt x="198" y="674"/>
                    <a:pt x="198" y="674"/>
                  </a:cubicBezTo>
                  <a:cubicBezTo>
                    <a:pt x="197" y="674"/>
                    <a:pt x="197" y="674"/>
                    <a:pt x="197" y="674"/>
                  </a:cubicBezTo>
                  <a:cubicBezTo>
                    <a:pt x="198" y="670"/>
                    <a:pt x="200" y="666"/>
                    <a:pt x="201" y="662"/>
                  </a:cubicBezTo>
                  <a:cubicBezTo>
                    <a:pt x="201" y="662"/>
                    <a:pt x="200" y="662"/>
                    <a:pt x="199" y="663"/>
                  </a:cubicBezTo>
                  <a:cubicBezTo>
                    <a:pt x="199" y="662"/>
                    <a:pt x="199" y="662"/>
                    <a:pt x="199" y="662"/>
                  </a:cubicBezTo>
                  <a:cubicBezTo>
                    <a:pt x="200" y="662"/>
                    <a:pt x="200" y="661"/>
                    <a:pt x="202" y="660"/>
                  </a:cubicBezTo>
                  <a:cubicBezTo>
                    <a:pt x="201" y="660"/>
                    <a:pt x="200" y="660"/>
                    <a:pt x="199" y="661"/>
                  </a:cubicBezTo>
                  <a:cubicBezTo>
                    <a:pt x="199" y="661"/>
                    <a:pt x="199" y="661"/>
                    <a:pt x="199" y="661"/>
                  </a:cubicBezTo>
                  <a:cubicBezTo>
                    <a:pt x="199" y="660"/>
                    <a:pt x="200" y="660"/>
                    <a:pt x="200" y="660"/>
                  </a:cubicBezTo>
                  <a:cubicBezTo>
                    <a:pt x="200" y="660"/>
                    <a:pt x="199" y="660"/>
                    <a:pt x="199" y="661"/>
                  </a:cubicBezTo>
                  <a:cubicBezTo>
                    <a:pt x="199" y="659"/>
                    <a:pt x="199" y="659"/>
                    <a:pt x="199" y="659"/>
                  </a:cubicBezTo>
                  <a:cubicBezTo>
                    <a:pt x="199" y="659"/>
                    <a:pt x="199" y="659"/>
                    <a:pt x="199" y="659"/>
                  </a:cubicBezTo>
                  <a:cubicBezTo>
                    <a:pt x="199" y="659"/>
                    <a:pt x="199" y="659"/>
                    <a:pt x="199" y="659"/>
                  </a:cubicBezTo>
                  <a:cubicBezTo>
                    <a:pt x="199" y="659"/>
                    <a:pt x="199" y="659"/>
                    <a:pt x="199" y="659"/>
                  </a:cubicBezTo>
                  <a:cubicBezTo>
                    <a:pt x="198" y="659"/>
                    <a:pt x="198" y="659"/>
                    <a:pt x="197" y="659"/>
                  </a:cubicBezTo>
                  <a:cubicBezTo>
                    <a:pt x="196" y="659"/>
                    <a:pt x="196" y="659"/>
                    <a:pt x="196" y="659"/>
                  </a:cubicBezTo>
                  <a:cubicBezTo>
                    <a:pt x="196" y="658"/>
                    <a:pt x="197" y="658"/>
                    <a:pt x="199" y="658"/>
                  </a:cubicBezTo>
                  <a:cubicBezTo>
                    <a:pt x="199" y="659"/>
                    <a:pt x="198" y="659"/>
                    <a:pt x="198" y="659"/>
                  </a:cubicBezTo>
                  <a:cubicBezTo>
                    <a:pt x="200" y="658"/>
                    <a:pt x="200" y="658"/>
                    <a:pt x="200" y="658"/>
                  </a:cubicBezTo>
                  <a:cubicBezTo>
                    <a:pt x="200" y="658"/>
                    <a:pt x="200" y="658"/>
                    <a:pt x="200" y="658"/>
                  </a:cubicBezTo>
                  <a:cubicBezTo>
                    <a:pt x="200" y="658"/>
                    <a:pt x="200" y="658"/>
                    <a:pt x="201" y="658"/>
                  </a:cubicBezTo>
                  <a:cubicBezTo>
                    <a:pt x="201" y="656"/>
                    <a:pt x="201" y="656"/>
                    <a:pt x="201" y="656"/>
                  </a:cubicBezTo>
                  <a:cubicBezTo>
                    <a:pt x="202" y="656"/>
                    <a:pt x="202" y="656"/>
                    <a:pt x="202" y="656"/>
                  </a:cubicBezTo>
                  <a:cubicBezTo>
                    <a:pt x="202" y="656"/>
                    <a:pt x="201" y="656"/>
                    <a:pt x="201" y="656"/>
                  </a:cubicBezTo>
                  <a:cubicBezTo>
                    <a:pt x="202" y="648"/>
                    <a:pt x="202" y="648"/>
                    <a:pt x="202" y="648"/>
                  </a:cubicBezTo>
                  <a:cubicBezTo>
                    <a:pt x="201" y="646"/>
                    <a:pt x="199" y="648"/>
                    <a:pt x="196" y="647"/>
                  </a:cubicBezTo>
                  <a:cubicBezTo>
                    <a:pt x="196" y="646"/>
                    <a:pt x="197" y="645"/>
                    <a:pt x="198" y="644"/>
                  </a:cubicBezTo>
                  <a:cubicBezTo>
                    <a:pt x="198" y="644"/>
                    <a:pt x="198" y="644"/>
                    <a:pt x="198" y="644"/>
                  </a:cubicBezTo>
                  <a:cubicBezTo>
                    <a:pt x="199" y="644"/>
                    <a:pt x="199" y="644"/>
                    <a:pt x="199" y="644"/>
                  </a:cubicBezTo>
                  <a:cubicBezTo>
                    <a:pt x="198" y="644"/>
                    <a:pt x="197" y="643"/>
                    <a:pt x="196" y="643"/>
                  </a:cubicBezTo>
                  <a:cubicBezTo>
                    <a:pt x="197" y="643"/>
                    <a:pt x="198" y="642"/>
                    <a:pt x="200" y="642"/>
                  </a:cubicBezTo>
                  <a:cubicBezTo>
                    <a:pt x="199" y="643"/>
                    <a:pt x="199" y="643"/>
                    <a:pt x="199" y="643"/>
                  </a:cubicBezTo>
                  <a:cubicBezTo>
                    <a:pt x="200" y="643"/>
                    <a:pt x="200" y="643"/>
                    <a:pt x="200" y="643"/>
                  </a:cubicBezTo>
                  <a:cubicBezTo>
                    <a:pt x="200" y="642"/>
                    <a:pt x="200" y="642"/>
                    <a:pt x="200" y="642"/>
                  </a:cubicBezTo>
                  <a:cubicBezTo>
                    <a:pt x="200" y="642"/>
                    <a:pt x="201" y="642"/>
                    <a:pt x="201" y="643"/>
                  </a:cubicBezTo>
                  <a:cubicBezTo>
                    <a:pt x="201" y="642"/>
                    <a:pt x="200" y="642"/>
                    <a:pt x="200" y="642"/>
                  </a:cubicBezTo>
                  <a:cubicBezTo>
                    <a:pt x="200" y="642"/>
                    <a:pt x="200" y="642"/>
                    <a:pt x="200" y="642"/>
                  </a:cubicBezTo>
                  <a:cubicBezTo>
                    <a:pt x="200" y="642"/>
                    <a:pt x="200" y="642"/>
                    <a:pt x="200" y="642"/>
                  </a:cubicBezTo>
                  <a:cubicBezTo>
                    <a:pt x="199" y="641"/>
                    <a:pt x="202" y="638"/>
                    <a:pt x="201" y="637"/>
                  </a:cubicBezTo>
                  <a:cubicBezTo>
                    <a:pt x="204" y="637"/>
                    <a:pt x="204" y="637"/>
                    <a:pt x="204" y="637"/>
                  </a:cubicBezTo>
                  <a:cubicBezTo>
                    <a:pt x="203" y="636"/>
                    <a:pt x="202" y="636"/>
                    <a:pt x="200" y="636"/>
                  </a:cubicBezTo>
                  <a:cubicBezTo>
                    <a:pt x="200" y="636"/>
                    <a:pt x="200" y="636"/>
                    <a:pt x="200" y="636"/>
                  </a:cubicBezTo>
                  <a:cubicBezTo>
                    <a:pt x="200" y="635"/>
                    <a:pt x="199" y="635"/>
                    <a:pt x="199" y="635"/>
                  </a:cubicBezTo>
                  <a:cubicBezTo>
                    <a:pt x="199" y="635"/>
                    <a:pt x="199" y="635"/>
                    <a:pt x="198" y="634"/>
                  </a:cubicBezTo>
                  <a:cubicBezTo>
                    <a:pt x="198" y="634"/>
                    <a:pt x="198" y="634"/>
                    <a:pt x="198" y="634"/>
                  </a:cubicBezTo>
                  <a:cubicBezTo>
                    <a:pt x="195" y="633"/>
                    <a:pt x="192" y="632"/>
                    <a:pt x="189" y="630"/>
                  </a:cubicBezTo>
                  <a:cubicBezTo>
                    <a:pt x="192" y="630"/>
                    <a:pt x="192" y="630"/>
                    <a:pt x="192" y="630"/>
                  </a:cubicBezTo>
                  <a:cubicBezTo>
                    <a:pt x="190" y="630"/>
                    <a:pt x="190" y="630"/>
                    <a:pt x="190" y="630"/>
                  </a:cubicBezTo>
                  <a:cubicBezTo>
                    <a:pt x="192" y="628"/>
                    <a:pt x="192" y="628"/>
                    <a:pt x="192" y="628"/>
                  </a:cubicBezTo>
                  <a:cubicBezTo>
                    <a:pt x="192" y="628"/>
                    <a:pt x="192" y="628"/>
                    <a:pt x="192" y="628"/>
                  </a:cubicBezTo>
                  <a:cubicBezTo>
                    <a:pt x="192" y="628"/>
                    <a:pt x="192" y="628"/>
                    <a:pt x="192" y="627"/>
                  </a:cubicBezTo>
                  <a:cubicBezTo>
                    <a:pt x="194" y="627"/>
                    <a:pt x="192" y="628"/>
                    <a:pt x="194" y="628"/>
                  </a:cubicBezTo>
                  <a:cubicBezTo>
                    <a:pt x="195" y="628"/>
                    <a:pt x="194" y="628"/>
                    <a:pt x="194" y="627"/>
                  </a:cubicBezTo>
                  <a:cubicBezTo>
                    <a:pt x="195" y="628"/>
                    <a:pt x="197" y="626"/>
                    <a:pt x="197" y="625"/>
                  </a:cubicBezTo>
                  <a:cubicBezTo>
                    <a:pt x="195" y="623"/>
                    <a:pt x="196" y="620"/>
                    <a:pt x="196" y="618"/>
                  </a:cubicBezTo>
                  <a:cubicBezTo>
                    <a:pt x="196" y="618"/>
                    <a:pt x="197" y="618"/>
                    <a:pt x="197" y="618"/>
                  </a:cubicBezTo>
                  <a:cubicBezTo>
                    <a:pt x="198" y="615"/>
                    <a:pt x="199" y="613"/>
                    <a:pt x="198" y="610"/>
                  </a:cubicBezTo>
                  <a:cubicBezTo>
                    <a:pt x="193" y="609"/>
                    <a:pt x="193" y="609"/>
                    <a:pt x="193" y="609"/>
                  </a:cubicBezTo>
                  <a:cubicBezTo>
                    <a:pt x="192" y="609"/>
                    <a:pt x="192" y="609"/>
                    <a:pt x="193" y="609"/>
                  </a:cubicBezTo>
                  <a:cubicBezTo>
                    <a:pt x="192" y="610"/>
                    <a:pt x="192" y="610"/>
                    <a:pt x="192" y="610"/>
                  </a:cubicBezTo>
                  <a:cubicBezTo>
                    <a:pt x="191" y="610"/>
                    <a:pt x="191" y="610"/>
                    <a:pt x="191" y="610"/>
                  </a:cubicBezTo>
                  <a:cubicBezTo>
                    <a:pt x="191" y="611"/>
                    <a:pt x="190" y="611"/>
                    <a:pt x="190" y="611"/>
                  </a:cubicBezTo>
                  <a:cubicBezTo>
                    <a:pt x="190" y="610"/>
                    <a:pt x="190" y="609"/>
                    <a:pt x="190" y="608"/>
                  </a:cubicBezTo>
                  <a:cubicBezTo>
                    <a:pt x="193" y="609"/>
                    <a:pt x="193" y="609"/>
                    <a:pt x="193" y="609"/>
                  </a:cubicBezTo>
                  <a:cubicBezTo>
                    <a:pt x="193" y="609"/>
                    <a:pt x="194" y="609"/>
                    <a:pt x="195" y="609"/>
                  </a:cubicBezTo>
                  <a:cubicBezTo>
                    <a:pt x="195" y="608"/>
                    <a:pt x="195" y="608"/>
                    <a:pt x="194" y="608"/>
                  </a:cubicBezTo>
                  <a:cubicBezTo>
                    <a:pt x="195" y="608"/>
                    <a:pt x="194" y="607"/>
                    <a:pt x="194" y="607"/>
                  </a:cubicBezTo>
                  <a:cubicBezTo>
                    <a:pt x="194" y="607"/>
                    <a:pt x="194" y="607"/>
                    <a:pt x="194" y="608"/>
                  </a:cubicBezTo>
                  <a:cubicBezTo>
                    <a:pt x="193" y="607"/>
                    <a:pt x="191" y="607"/>
                    <a:pt x="189" y="607"/>
                  </a:cubicBezTo>
                  <a:cubicBezTo>
                    <a:pt x="189" y="606"/>
                    <a:pt x="189" y="606"/>
                    <a:pt x="189" y="605"/>
                  </a:cubicBezTo>
                  <a:cubicBezTo>
                    <a:pt x="190" y="606"/>
                    <a:pt x="190" y="606"/>
                    <a:pt x="191" y="606"/>
                  </a:cubicBezTo>
                  <a:cubicBezTo>
                    <a:pt x="195" y="604"/>
                    <a:pt x="195" y="604"/>
                    <a:pt x="195" y="604"/>
                  </a:cubicBezTo>
                  <a:cubicBezTo>
                    <a:pt x="195" y="601"/>
                    <a:pt x="197" y="600"/>
                    <a:pt x="196" y="596"/>
                  </a:cubicBezTo>
                  <a:cubicBezTo>
                    <a:pt x="197" y="597"/>
                    <a:pt x="197" y="597"/>
                    <a:pt x="197" y="597"/>
                  </a:cubicBezTo>
                  <a:cubicBezTo>
                    <a:pt x="202" y="594"/>
                    <a:pt x="197" y="592"/>
                    <a:pt x="194" y="591"/>
                  </a:cubicBezTo>
                  <a:cubicBezTo>
                    <a:pt x="195" y="590"/>
                    <a:pt x="196" y="592"/>
                    <a:pt x="198" y="591"/>
                  </a:cubicBezTo>
                  <a:cubicBezTo>
                    <a:pt x="197" y="589"/>
                    <a:pt x="196" y="587"/>
                    <a:pt x="194" y="586"/>
                  </a:cubicBezTo>
                  <a:cubicBezTo>
                    <a:pt x="194" y="586"/>
                    <a:pt x="194" y="586"/>
                    <a:pt x="195" y="586"/>
                  </a:cubicBezTo>
                  <a:cubicBezTo>
                    <a:pt x="194" y="587"/>
                    <a:pt x="196" y="587"/>
                    <a:pt x="198" y="587"/>
                  </a:cubicBezTo>
                  <a:cubicBezTo>
                    <a:pt x="197" y="586"/>
                    <a:pt x="196" y="586"/>
                    <a:pt x="196" y="586"/>
                  </a:cubicBezTo>
                  <a:cubicBezTo>
                    <a:pt x="196" y="585"/>
                    <a:pt x="196" y="585"/>
                    <a:pt x="195" y="585"/>
                  </a:cubicBezTo>
                  <a:cubicBezTo>
                    <a:pt x="195" y="584"/>
                    <a:pt x="195" y="584"/>
                    <a:pt x="195" y="584"/>
                  </a:cubicBezTo>
                  <a:cubicBezTo>
                    <a:pt x="197" y="585"/>
                    <a:pt x="200" y="583"/>
                    <a:pt x="200" y="585"/>
                  </a:cubicBezTo>
                  <a:cubicBezTo>
                    <a:pt x="201" y="583"/>
                    <a:pt x="201" y="582"/>
                    <a:pt x="198" y="581"/>
                  </a:cubicBezTo>
                  <a:cubicBezTo>
                    <a:pt x="195" y="577"/>
                    <a:pt x="203" y="580"/>
                    <a:pt x="201" y="577"/>
                  </a:cubicBezTo>
                  <a:cubicBezTo>
                    <a:pt x="203" y="577"/>
                    <a:pt x="203" y="577"/>
                    <a:pt x="203" y="577"/>
                  </a:cubicBezTo>
                  <a:cubicBezTo>
                    <a:pt x="203" y="575"/>
                    <a:pt x="203" y="575"/>
                    <a:pt x="203" y="575"/>
                  </a:cubicBezTo>
                  <a:cubicBezTo>
                    <a:pt x="200" y="576"/>
                    <a:pt x="200" y="576"/>
                    <a:pt x="200" y="576"/>
                  </a:cubicBezTo>
                  <a:cubicBezTo>
                    <a:pt x="198" y="573"/>
                    <a:pt x="198" y="573"/>
                    <a:pt x="198" y="573"/>
                  </a:cubicBezTo>
                  <a:cubicBezTo>
                    <a:pt x="198" y="573"/>
                    <a:pt x="197" y="572"/>
                    <a:pt x="197" y="572"/>
                  </a:cubicBezTo>
                  <a:cubicBezTo>
                    <a:pt x="197" y="572"/>
                    <a:pt x="197" y="572"/>
                    <a:pt x="197" y="572"/>
                  </a:cubicBezTo>
                  <a:cubicBezTo>
                    <a:pt x="197" y="572"/>
                    <a:pt x="197" y="572"/>
                    <a:pt x="197" y="572"/>
                  </a:cubicBezTo>
                  <a:cubicBezTo>
                    <a:pt x="198" y="571"/>
                    <a:pt x="196" y="572"/>
                    <a:pt x="197" y="570"/>
                  </a:cubicBezTo>
                  <a:cubicBezTo>
                    <a:pt x="195" y="569"/>
                    <a:pt x="194" y="569"/>
                    <a:pt x="192" y="569"/>
                  </a:cubicBezTo>
                  <a:cubicBezTo>
                    <a:pt x="193" y="569"/>
                    <a:pt x="194" y="568"/>
                    <a:pt x="195" y="568"/>
                  </a:cubicBezTo>
                  <a:cubicBezTo>
                    <a:pt x="195" y="568"/>
                    <a:pt x="196" y="568"/>
                    <a:pt x="196" y="568"/>
                  </a:cubicBezTo>
                  <a:cubicBezTo>
                    <a:pt x="197" y="568"/>
                    <a:pt x="198" y="568"/>
                    <a:pt x="199" y="568"/>
                  </a:cubicBezTo>
                  <a:cubicBezTo>
                    <a:pt x="201" y="569"/>
                    <a:pt x="201" y="569"/>
                    <a:pt x="201" y="569"/>
                  </a:cubicBezTo>
                  <a:cubicBezTo>
                    <a:pt x="203" y="569"/>
                    <a:pt x="203" y="569"/>
                    <a:pt x="203" y="569"/>
                  </a:cubicBezTo>
                  <a:cubicBezTo>
                    <a:pt x="201" y="567"/>
                    <a:pt x="201" y="567"/>
                    <a:pt x="201" y="567"/>
                  </a:cubicBezTo>
                  <a:cubicBezTo>
                    <a:pt x="202" y="567"/>
                    <a:pt x="202" y="566"/>
                    <a:pt x="204" y="567"/>
                  </a:cubicBezTo>
                  <a:cubicBezTo>
                    <a:pt x="203" y="567"/>
                    <a:pt x="203" y="566"/>
                    <a:pt x="202" y="566"/>
                  </a:cubicBezTo>
                  <a:cubicBezTo>
                    <a:pt x="202" y="566"/>
                    <a:pt x="202" y="566"/>
                    <a:pt x="202" y="566"/>
                  </a:cubicBezTo>
                  <a:cubicBezTo>
                    <a:pt x="201" y="566"/>
                    <a:pt x="201" y="566"/>
                    <a:pt x="200" y="566"/>
                  </a:cubicBezTo>
                  <a:cubicBezTo>
                    <a:pt x="200" y="565"/>
                    <a:pt x="200" y="565"/>
                    <a:pt x="200" y="565"/>
                  </a:cubicBezTo>
                  <a:cubicBezTo>
                    <a:pt x="200" y="565"/>
                    <a:pt x="200" y="565"/>
                    <a:pt x="200" y="565"/>
                  </a:cubicBezTo>
                  <a:cubicBezTo>
                    <a:pt x="198" y="565"/>
                    <a:pt x="197" y="565"/>
                    <a:pt x="195" y="564"/>
                  </a:cubicBezTo>
                  <a:cubicBezTo>
                    <a:pt x="196" y="563"/>
                    <a:pt x="196" y="563"/>
                    <a:pt x="196" y="562"/>
                  </a:cubicBezTo>
                  <a:cubicBezTo>
                    <a:pt x="196" y="562"/>
                    <a:pt x="196" y="562"/>
                    <a:pt x="196" y="562"/>
                  </a:cubicBezTo>
                  <a:cubicBezTo>
                    <a:pt x="196" y="561"/>
                    <a:pt x="196" y="561"/>
                    <a:pt x="196" y="561"/>
                  </a:cubicBezTo>
                  <a:cubicBezTo>
                    <a:pt x="197" y="563"/>
                    <a:pt x="200" y="565"/>
                    <a:pt x="203" y="565"/>
                  </a:cubicBezTo>
                  <a:cubicBezTo>
                    <a:pt x="199" y="565"/>
                    <a:pt x="203" y="564"/>
                    <a:pt x="204" y="564"/>
                  </a:cubicBezTo>
                  <a:cubicBezTo>
                    <a:pt x="204" y="564"/>
                    <a:pt x="206" y="565"/>
                    <a:pt x="206" y="565"/>
                  </a:cubicBezTo>
                  <a:cubicBezTo>
                    <a:pt x="205" y="564"/>
                    <a:pt x="204" y="562"/>
                    <a:pt x="202" y="563"/>
                  </a:cubicBezTo>
                  <a:cubicBezTo>
                    <a:pt x="201" y="562"/>
                    <a:pt x="200" y="561"/>
                    <a:pt x="201" y="561"/>
                  </a:cubicBezTo>
                  <a:cubicBezTo>
                    <a:pt x="202" y="562"/>
                    <a:pt x="204" y="561"/>
                    <a:pt x="206" y="562"/>
                  </a:cubicBezTo>
                  <a:cubicBezTo>
                    <a:pt x="204" y="561"/>
                    <a:pt x="202" y="560"/>
                    <a:pt x="201" y="560"/>
                  </a:cubicBezTo>
                  <a:cubicBezTo>
                    <a:pt x="204" y="558"/>
                    <a:pt x="210" y="558"/>
                    <a:pt x="209" y="555"/>
                  </a:cubicBezTo>
                  <a:cubicBezTo>
                    <a:pt x="208" y="555"/>
                    <a:pt x="209" y="557"/>
                    <a:pt x="207" y="556"/>
                  </a:cubicBezTo>
                  <a:cubicBezTo>
                    <a:pt x="204" y="554"/>
                    <a:pt x="212" y="554"/>
                    <a:pt x="211" y="552"/>
                  </a:cubicBezTo>
                  <a:cubicBezTo>
                    <a:pt x="207" y="552"/>
                    <a:pt x="207" y="552"/>
                    <a:pt x="207" y="552"/>
                  </a:cubicBezTo>
                  <a:cubicBezTo>
                    <a:pt x="206" y="552"/>
                    <a:pt x="206" y="550"/>
                    <a:pt x="206" y="550"/>
                  </a:cubicBezTo>
                  <a:cubicBezTo>
                    <a:pt x="207" y="550"/>
                    <a:pt x="210" y="548"/>
                    <a:pt x="211" y="550"/>
                  </a:cubicBezTo>
                  <a:cubicBezTo>
                    <a:pt x="214" y="547"/>
                    <a:pt x="203" y="546"/>
                    <a:pt x="205" y="543"/>
                  </a:cubicBezTo>
                  <a:cubicBezTo>
                    <a:pt x="204" y="545"/>
                    <a:pt x="204" y="545"/>
                    <a:pt x="204" y="546"/>
                  </a:cubicBezTo>
                  <a:cubicBezTo>
                    <a:pt x="202" y="544"/>
                    <a:pt x="202" y="546"/>
                    <a:pt x="200" y="545"/>
                  </a:cubicBezTo>
                  <a:cubicBezTo>
                    <a:pt x="202" y="545"/>
                    <a:pt x="201" y="542"/>
                    <a:pt x="203" y="544"/>
                  </a:cubicBezTo>
                  <a:cubicBezTo>
                    <a:pt x="204" y="543"/>
                    <a:pt x="205" y="541"/>
                    <a:pt x="203" y="540"/>
                  </a:cubicBezTo>
                  <a:cubicBezTo>
                    <a:pt x="202" y="541"/>
                    <a:pt x="202" y="541"/>
                    <a:pt x="202" y="541"/>
                  </a:cubicBezTo>
                  <a:cubicBezTo>
                    <a:pt x="202" y="540"/>
                    <a:pt x="200" y="538"/>
                    <a:pt x="197" y="537"/>
                  </a:cubicBezTo>
                  <a:cubicBezTo>
                    <a:pt x="197" y="539"/>
                    <a:pt x="202" y="539"/>
                    <a:pt x="201" y="542"/>
                  </a:cubicBezTo>
                  <a:cubicBezTo>
                    <a:pt x="199" y="543"/>
                    <a:pt x="199" y="542"/>
                    <a:pt x="198" y="542"/>
                  </a:cubicBezTo>
                  <a:cubicBezTo>
                    <a:pt x="198" y="542"/>
                    <a:pt x="198" y="542"/>
                    <a:pt x="198" y="541"/>
                  </a:cubicBezTo>
                  <a:cubicBezTo>
                    <a:pt x="199" y="541"/>
                    <a:pt x="199" y="541"/>
                    <a:pt x="199" y="541"/>
                  </a:cubicBezTo>
                  <a:cubicBezTo>
                    <a:pt x="199" y="541"/>
                    <a:pt x="199" y="541"/>
                    <a:pt x="199" y="541"/>
                  </a:cubicBezTo>
                  <a:cubicBezTo>
                    <a:pt x="199" y="541"/>
                    <a:pt x="199" y="541"/>
                    <a:pt x="199" y="541"/>
                  </a:cubicBezTo>
                  <a:cubicBezTo>
                    <a:pt x="199" y="541"/>
                    <a:pt x="199" y="541"/>
                    <a:pt x="199" y="541"/>
                  </a:cubicBezTo>
                  <a:cubicBezTo>
                    <a:pt x="199" y="541"/>
                    <a:pt x="199" y="541"/>
                    <a:pt x="199" y="541"/>
                  </a:cubicBezTo>
                  <a:cubicBezTo>
                    <a:pt x="199" y="540"/>
                    <a:pt x="198" y="539"/>
                    <a:pt x="196" y="538"/>
                  </a:cubicBezTo>
                  <a:cubicBezTo>
                    <a:pt x="196" y="538"/>
                    <a:pt x="196" y="538"/>
                    <a:pt x="195" y="538"/>
                  </a:cubicBezTo>
                  <a:cubicBezTo>
                    <a:pt x="196" y="537"/>
                    <a:pt x="197" y="537"/>
                    <a:pt x="197" y="537"/>
                  </a:cubicBezTo>
                  <a:cubicBezTo>
                    <a:pt x="195" y="537"/>
                    <a:pt x="195" y="537"/>
                    <a:pt x="195" y="537"/>
                  </a:cubicBezTo>
                  <a:cubicBezTo>
                    <a:pt x="194" y="535"/>
                    <a:pt x="197" y="536"/>
                    <a:pt x="198" y="536"/>
                  </a:cubicBezTo>
                  <a:cubicBezTo>
                    <a:pt x="199" y="536"/>
                    <a:pt x="199" y="536"/>
                    <a:pt x="199" y="536"/>
                  </a:cubicBezTo>
                  <a:cubicBezTo>
                    <a:pt x="200" y="536"/>
                    <a:pt x="200" y="536"/>
                    <a:pt x="200" y="536"/>
                  </a:cubicBezTo>
                  <a:cubicBezTo>
                    <a:pt x="200" y="536"/>
                    <a:pt x="200" y="536"/>
                    <a:pt x="200" y="537"/>
                  </a:cubicBezTo>
                  <a:cubicBezTo>
                    <a:pt x="200" y="536"/>
                    <a:pt x="200" y="536"/>
                    <a:pt x="200" y="536"/>
                  </a:cubicBezTo>
                  <a:cubicBezTo>
                    <a:pt x="201" y="537"/>
                    <a:pt x="201" y="537"/>
                    <a:pt x="201" y="537"/>
                  </a:cubicBezTo>
                  <a:cubicBezTo>
                    <a:pt x="200" y="536"/>
                    <a:pt x="200" y="536"/>
                    <a:pt x="200" y="536"/>
                  </a:cubicBezTo>
                  <a:cubicBezTo>
                    <a:pt x="200" y="536"/>
                    <a:pt x="200" y="536"/>
                    <a:pt x="200" y="536"/>
                  </a:cubicBezTo>
                  <a:cubicBezTo>
                    <a:pt x="200" y="536"/>
                    <a:pt x="200" y="536"/>
                    <a:pt x="200" y="536"/>
                  </a:cubicBezTo>
                  <a:cubicBezTo>
                    <a:pt x="198" y="536"/>
                    <a:pt x="198" y="536"/>
                    <a:pt x="198" y="536"/>
                  </a:cubicBezTo>
                  <a:cubicBezTo>
                    <a:pt x="199" y="535"/>
                    <a:pt x="200" y="535"/>
                    <a:pt x="199" y="534"/>
                  </a:cubicBezTo>
                  <a:cubicBezTo>
                    <a:pt x="200" y="534"/>
                    <a:pt x="200" y="534"/>
                    <a:pt x="200" y="534"/>
                  </a:cubicBezTo>
                  <a:cubicBezTo>
                    <a:pt x="201" y="535"/>
                    <a:pt x="201" y="535"/>
                    <a:pt x="200" y="536"/>
                  </a:cubicBezTo>
                  <a:cubicBezTo>
                    <a:pt x="201" y="535"/>
                    <a:pt x="202" y="535"/>
                    <a:pt x="203" y="535"/>
                  </a:cubicBezTo>
                  <a:cubicBezTo>
                    <a:pt x="207" y="535"/>
                    <a:pt x="205" y="537"/>
                    <a:pt x="205" y="538"/>
                  </a:cubicBezTo>
                  <a:cubicBezTo>
                    <a:pt x="207" y="537"/>
                    <a:pt x="208" y="538"/>
                    <a:pt x="209" y="539"/>
                  </a:cubicBezTo>
                  <a:cubicBezTo>
                    <a:pt x="209" y="539"/>
                    <a:pt x="209" y="539"/>
                    <a:pt x="209" y="539"/>
                  </a:cubicBezTo>
                  <a:cubicBezTo>
                    <a:pt x="210" y="539"/>
                    <a:pt x="210" y="539"/>
                    <a:pt x="210" y="539"/>
                  </a:cubicBezTo>
                  <a:cubicBezTo>
                    <a:pt x="210" y="539"/>
                    <a:pt x="210" y="539"/>
                    <a:pt x="210" y="539"/>
                  </a:cubicBezTo>
                  <a:cubicBezTo>
                    <a:pt x="210" y="539"/>
                    <a:pt x="211" y="539"/>
                    <a:pt x="211" y="539"/>
                  </a:cubicBezTo>
                  <a:cubicBezTo>
                    <a:pt x="211" y="538"/>
                    <a:pt x="214" y="538"/>
                    <a:pt x="214" y="537"/>
                  </a:cubicBezTo>
                  <a:cubicBezTo>
                    <a:pt x="208" y="537"/>
                    <a:pt x="213" y="534"/>
                    <a:pt x="212" y="533"/>
                  </a:cubicBezTo>
                  <a:cubicBezTo>
                    <a:pt x="211" y="532"/>
                    <a:pt x="211" y="532"/>
                    <a:pt x="211" y="532"/>
                  </a:cubicBezTo>
                  <a:cubicBezTo>
                    <a:pt x="212" y="531"/>
                    <a:pt x="212" y="531"/>
                    <a:pt x="212" y="531"/>
                  </a:cubicBezTo>
                  <a:cubicBezTo>
                    <a:pt x="212" y="531"/>
                    <a:pt x="213" y="532"/>
                    <a:pt x="214" y="532"/>
                  </a:cubicBezTo>
                  <a:cubicBezTo>
                    <a:pt x="213" y="532"/>
                    <a:pt x="214" y="530"/>
                    <a:pt x="212" y="530"/>
                  </a:cubicBezTo>
                  <a:cubicBezTo>
                    <a:pt x="213" y="526"/>
                    <a:pt x="213" y="526"/>
                    <a:pt x="213" y="526"/>
                  </a:cubicBezTo>
                  <a:cubicBezTo>
                    <a:pt x="213" y="526"/>
                    <a:pt x="213" y="526"/>
                    <a:pt x="214" y="526"/>
                  </a:cubicBezTo>
                  <a:cubicBezTo>
                    <a:pt x="213" y="526"/>
                    <a:pt x="213" y="526"/>
                    <a:pt x="213" y="526"/>
                  </a:cubicBezTo>
                  <a:cubicBezTo>
                    <a:pt x="217" y="509"/>
                    <a:pt x="217" y="509"/>
                    <a:pt x="217" y="509"/>
                  </a:cubicBezTo>
                  <a:cubicBezTo>
                    <a:pt x="216" y="510"/>
                    <a:pt x="215" y="510"/>
                    <a:pt x="214" y="511"/>
                  </a:cubicBezTo>
                  <a:cubicBezTo>
                    <a:pt x="211" y="509"/>
                    <a:pt x="213" y="512"/>
                    <a:pt x="210" y="511"/>
                  </a:cubicBezTo>
                  <a:cubicBezTo>
                    <a:pt x="209" y="511"/>
                    <a:pt x="209" y="510"/>
                    <a:pt x="210" y="510"/>
                  </a:cubicBezTo>
                  <a:cubicBezTo>
                    <a:pt x="208" y="509"/>
                    <a:pt x="207" y="510"/>
                    <a:pt x="205" y="509"/>
                  </a:cubicBezTo>
                  <a:cubicBezTo>
                    <a:pt x="205" y="509"/>
                    <a:pt x="205" y="509"/>
                    <a:pt x="205" y="509"/>
                  </a:cubicBezTo>
                  <a:cubicBezTo>
                    <a:pt x="204" y="509"/>
                    <a:pt x="204" y="509"/>
                    <a:pt x="204" y="509"/>
                  </a:cubicBezTo>
                  <a:cubicBezTo>
                    <a:pt x="204" y="509"/>
                    <a:pt x="204" y="509"/>
                    <a:pt x="204" y="509"/>
                  </a:cubicBezTo>
                  <a:cubicBezTo>
                    <a:pt x="204" y="509"/>
                    <a:pt x="204" y="509"/>
                    <a:pt x="204" y="509"/>
                  </a:cubicBezTo>
                  <a:cubicBezTo>
                    <a:pt x="204" y="509"/>
                    <a:pt x="204" y="509"/>
                    <a:pt x="204" y="508"/>
                  </a:cubicBezTo>
                  <a:cubicBezTo>
                    <a:pt x="204" y="508"/>
                    <a:pt x="204" y="508"/>
                    <a:pt x="204" y="508"/>
                  </a:cubicBezTo>
                  <a:cubicBezTo>
                    <a:pt x="204" y="508"/>
                    <a:pt x="204" y="508"/>
                    <a:pt x="204" y="508"/>
                  </a:cubicBezTo>
                  <a:cubicBezTo>
                    <a:pt x="204" y="507"/>
                    <a:pt x="204" y="507"/>
                    <a:pt x="203" y="507"/>
                  </a:cubicBezTo>
                  <a:cubicBezTo>
                    <a:pt x="204" y="507"/>
                    <a:pt x="206" y="506"/>
                    <a:pt x="207" y="506"/>
                  </a:cubicBezTo>
                  <a:cubicBezTo>
                    <a:pt x="207" y="507"/>
                    <a:pt x="208" y="507"/>
                    <a:pt x="208" y="508"/>
                  </a:cubicBezTo>
                  <a:cubicBezTo>
                    <a:pt x="212" y="505"/>
                    <a:pt x="210" y="510"/>
                    <a:pt x="215" y="509"/>
                  </a:cubicBezTo>
                  <a:cubicBezTo>
                    <a:pt x="214" y="508"/>
                    <a:pt x="214" y="508"/>
                    <a:pt x="214" y="508"/>
                  </a:cubicBezTo>
                  <a:cubicBezTo>
                    <a:pt x="215" y="508"/>
                    <a:pt x="215" y="508"/>
                    <a:pt x="215" y="508"/>
                  </a:cubicBezTo>
                  <a:cubicBezTo>
                    <a:pt x="215" y="506"/>
                    <a:pt x="215" y="506"/>
                    <a:pt x="215" y="506"/>
                  </a:cubicBezTo>
                  <a:cubicBezTo>
                    <a:pt x="213" y="506"/>
                    <a:pt x="213" y="507"/>
                    <a:pt x="211" y="506"/>
                  </a:cubicBezTo>
                  <a:cubicBezTo>
                    <a:pt x="212" y="504"/>
                    <a:pt x="213" y="506"/>
                    <a:pt x="216" y="504"/>
                  </a:cubicBezTo>
                  <a:cubicBezTo>
                    <a:pt x="217" y="502"/>
                    <a:pt x="217" y="502"/>
                    <a:pt x="217" y="502"/>
                  </a:cubicBezTo>
                  <a:cubicBezTo>
                    <a:pt x="217" y="502"/>
                    <a:pt x="217" y="502"/>
                    <a:pt x="217" y="502"/>
                  </a:cubicBezTo>
                  <a:cubicBezTo>
                    <a:pt x="217" y="502"/>
                    <a:pt x="217" y="501"/>
                    <a:pt x="217" y="501"/>
                  </a:cubicBezTo>
                  <a:cubicBezTo>
                    <a:pt x="218" y="492"/>
                    <a:pt x="218" y="492"/>
                    <a:pt x="218" y="492"/>
                  </a:cubicBezTo>
                  <a:cubicBezTo>
                    <a:pt x="217" y="490"/>
                    <a:pt x="214" y="492"/>
                    <a:pt x="211" y="491"/>
                  </a:cubicBezTo>
                  <a:close/>
                  <a:moveTo>
                    <a:pt x="203" y="427"/>
                  </a:moveTo>
                  <a:cubicBezTo>
                    <a:pt x="203" y="427"/>
                    <a:pt x="203" y="427"/>
                    <a:pt x="203" y="427"/>
                  </a:cubicBezTo>
                  <a:cubicBezTo>
                    <a:pt x="202" y="427"/>
                    <a:pt x="202" y="427"/>
                    <a:pt x="202" y="427"/>
                  </a:cubicBezTo>
                  <a:lnTo>
                    <a:pt x="203" y="427"/>
                  </a:lnTo>
                  <a:close/>
                  <a:moveTo>
                    <a:pt x="198" y="363"/>
                  </a:moveTo>
                  <a:cubicBezTo>
                    <a:pt x="198" y="363"/>
                    <a:pt x="198" y="363"/>
                    <a:pt x="198" y="363"/>
                  </a:cubicBezTo>
                  <a:cubicBezTo>
                    <a:pt x="198" y="363"/>
                    <a:pt x="198" y="363"/>
                    <a:pt x="198" y="363"/>
                  </a:cubicBezTo>
                  <a:cubicBezTo>
                    <a:pt x="198" y="363"/>
                    <a:pt x="198" y="363"/>
                    <a:pt x="198" y="363"/>
                  </a:cubicBezTo>
                  <a:close/>
                  <a:moveTo>
                    <a:pt x="197" y="326"/>
                  </a:moveTo>
                  <a:cubicBezTo>
                    <a:pt x="198" y="326"/>
                    <a:pt x="198" y="326"/>
                    <a:pt x="198" y="326"/>
                  </a:cubicBezTo>
                  <a:cubicBezTo>
                    <a:pt x="198" y="326"/>
                    <a:pt x="198" y="326"/>
                    <a:pt x="197" y="326"/>
                  </a:cubicBezTo>
                  <a:close/>
                  <a:moveTo>
                    <a:pt x="199" y="332"/>
                  </a:moveTo>
                  <a:cubicBezTo>
                    <a:pt x="199" y="332"/>
                    <a:pt x="199" y="332"/>
                    <a:pt x="199" y="331"/>
                  </a:cubicBezTo>
                  <a:cubicBezTo>
                    <a:pt x="200" y="332"/>
                    <a:pt x="200" y="332"/>
                    <a:pt x="199" y="332"/>
                  </a:cubicBezTo>
                  <a:close/>
                  <a:moveTo>
                    <a:pt x="200" y="329"/>
                  </a:moveTo>
                  <a:cubicBezTo>
                    <a:pt x="199" y="329"/>
                    <a:pt x="199" y="329"/>
                    <a:pt x="198" y="329"/>
                  </a:cubicBezTo>
                  <a:cubicBezTo>
                    <a:pt x="198" y="328"/>
                    <a:pt x="198" y="328"/>
                    <a:pt x="198" y="328"/>
                  </a:cubicBezTo>
                  <a:cubicBezTo>
                    <a:pt x="198" y="328"/>
                    <a:pt x="198" y="328"/>
                    <a:pt x="198" y="328"/>
                  </a:cubicBezTo>
                  <a:cubicBezTo>
                    <a:pt x="198" y="327"/>
                    <a:pt x="199" y="328"/>
                    <a:pt x="200" y="328"/>
                  </a:cubicBezTo>
                  <a:cubicBezTo>
                    <a:pt x="200" y="328"/>
                    <a:pt x="200" y="329"/>
                    <a:pt x="200" y="329"/>
                  </a:cubicBezTo>
                  <a:close/>
                  <a:moveTo>
                    <a:pt x="200" y="328"/>
                  </a:moveTo>
                  <a:cubicBezTo>
                    <a:pt x="200" y="328"/>
                    <a:pt x="199" y="327"/>
                    <a:pt x="199" y="326"/>
                  </a:cubicBezTo>
                  <a:cubicBezTo>
                    <a:pt x="200" y="327"/>
                    <a:pt x="200" y="327"/>
                    <a:pt x="200" y="328"/>
                  </a:cubicBezTo>
                  <a:close/>
                  <a:moveTo>
                    <a:pt x="199" y="323"/>
                  </a:moveTo>
                  <a:cubicBezTo>
                    <a:pt x="199" y="323"/>
                    <a:pt x="198" y="323"/>
                    <a:pt x="197" y="323"/>
                  </a:cubicBezTo>
                  <a:cubicBezTo>
                    <a:pt x="197" y="322"/>
                    <a:pt x="197" y="322"/>
                    <a:pt x="197" y="322"/>
                  </a:cubicBezTo>
                  <a:cubicBezTo>
                    <a:pt x="198" y="322"/>
                    <a:pt x="198" y="322"/>
                    <a:pt x="199" y="322"/>
                  </a:cubicBezTo>
                  <a:cubicBezTo>
                    <a:pt x="200" y="322"/>
                    <a:pt x="200" y="322"/>
                    <a:pt x="199" y="323"/>
                  </a:cubicBezTo>
                  <a:close/>
                  <a:moveTo>
                    <a:pt x="195" y="314"/>
                  </a:moveTo>
                  <a:cubicBezTo>
                    <a:pt x="196" y="314"/>
                    <a:pt x="196" y="314"/>
                    <a:pt x="196" y="315"/>
                  </a:cubicBezTo>
                  <a:cubicBezTo>
                    <a:pt x="197" y="314"/>
                    <a:pt x="197" y="313"/>
                    <a:pt x="196" y="313"/>
                  </a:cubicBezTo>
                  <a:cubicBezTo>
                    <a:pt x="196" y="312"/>
                    <a:pt x="196" y="312"/>
                    <a:pt x="196" y="312"/>
                  </a:cubicBezTo>
                  <a:cubicBezTo>
                    <a:pt x="198" y="312"/>
                    <a:pt x="198" y="310"/>
                    <a:pt x="199" y="310"/>
                  </a:cubicBezTo>
                  <a:cubicBezTo>
                    <a:pt x="201" y="311"/>
                    <a:pt x="204" y="311"/>
                    <a:pt x="203" y="312"/>
                  </a:cubicBezTo>
                  <a:cubicBezTo>
                    <a:pt x="203" y="314"/>
                    <a:pt x="199" y="313"/>
                    <a:pt x="200" y="313"/>
                  </a:cubicBezTo>
                  <a:cubicBezTo>
                    <a:pt x="199" y="313"/>
                    <a:pt x="199" y="313"/>
                    <a:pt x="199" y="313"/>
                  </a:cubicBezTo>
                  <a:cubicBezTo>
                    <a:pt x="199" y="313"/>
                    <a:pt x="198" y="313"/>
                    <a:pt x="198" y="313"/>
                  </a:cubicBezTo>
                  <a:cubicBezTo>
                    <a:pt x="198" y="313"/>
                    <a:pt x="198" y="314"/>
                    <a:pt x="198" y="314"/>
                  </a:cubicBezTo>
                  <a:cubicBezTo>
                    <a:pt x="198" y="315"/>
                    <a:pt x="200" y="316"/>
                    <a:pt x="199" y="317"/>
                  </a:cubicBezTo>
                  <a:cubicBezTo>
                    <a:pt x="199" y="317"/>
                    <a:pt x="199" y="317"/>
                    <a:pt x="198" y="317"/>
                  </a:cubicBezTo>
                  <a:cubicBezTo>
                    <a:pt x="199" y="317"/>
                    <a:pt x="199" y="318"/>
                    <a:pt x="199" y="319"/>
                  </a:cubicBezTo>
                  <a:cubicBezTo>
                    <a:pt x="199" y="319"/>
                    <a:pt x="197" y="319"/>
                    <a:pt x="196" y="319"/>
                  </a:cubicBezTo>
                  <a:cubicBezTo>
                    <a:pt x="196" y="319"/>
                    <a:pt x="196" y="319"/>
                    <a:pt x="196" y="318"/>
                  </a:cubicBezTo>
                  <a:cubicBezTo>
                    <a:pt x="197" y="317"/>
                    <a:pt x="197" y="316"/>
                    <a:pt x="196" y="316"/>
                  </a:cubicBezTo>
                  <a:cubicBezTo>
                    <a:pt x="197" y="315"/>
                    <a:pt x="196" y="315"/>
                    <a:pt x="195" y="314"/>
                  </a:cubicBezTo>
                  <a:cubicBezTo>
                    <a:pt x="195" y="314"/>
                    <a:pt x="195" y="314"/>
                    <a:pt x="195" y="314"/>
                  </a:cubicBezTo>
                  <a:cubicBezTo>
                    <a:pt x="195" y="314"/>
                    <a:pt x="195" y="314"/>
                    <a:pt x="195" y="314"/>
                  </a:cubicBezTo>
                  <a:cubicBezTo>
                    <a:pt x="195" y="314"/>
                    <a:pt x="195" y="314"/>
                    <a:pt x="195" y="314"/>
                  </a:cubicBezTo>
                  <a:cubicBezTo>
                    <a:pt x="195" y="314"/>
                    <a:pt x="195" y="314"/>
                    <a:pt x="195" y="314"/>
                  </a:cubicBezTo>
                  <a:cubicBezTo>
                    <a:pt x="195" y="314"/>
                    <a:pt x="195" y="314"/>
                    <a:pt x="195" y="314"/>
                  </a:cubicBezTo>
                  <a:close/>
                  <a:moveTo>
                    <a:pt x="203" y="242"/>
                  </a:moveTo>
                  <a:cubicBezTo>
                    <a:pt x="203" y="242"/>
                    <a:pt x="203" y="243"/>
                    <a:pt x="203" y="243"/>
                  </a:cubicBezTo>
                  <a:cubicBezTo>
                    <a:pt x="202" y="242"/>
                    <a:pt x="202" y="242"/>
                    <a:pt x="202" y="242"/>
                  </a:cubicBezTo>
                  <a:lnTo>
                    <a:pt x="203" y="242"/>
                  </a:lnTo>
                  <a:close/>
                  <a:moveTo>
                    <a:pt x="192" y="144"/>
                  </a:moveTo>
                  <a:cubicBezTo>
                    <a:pt x="192" y="144"/>
                    <a:pt x="192" y="144"/>
                    <a:pt x="193" y="144"/>
                  </a:cubicBezTo>
                  <a:cubicBezTo>
                    <a:pt x="195" y="144"/>
                    <a:pt x="194" y="146"/>
                    <a:pt x="192" y="146"/>
                  </a:cubicBezTo>
                  <a:cubicBezTo>
                    <a:pt x="192" y="146"/>
                    <a:pt x="192" y="146"/>
                    <a:pt x="191" y="146"/>
                  </a:cubicBezTo>
                  <a:cubicBezTo>
                    <a:pt x="191" y="145"/>
                    <a:pt x="191" y="145"/>
                    <a:pt x="192" y="144"/>
                  </a:cubicBezTo>
                  <a:close/>
                  <a:moveTo>
                    <a:pt x="192" y="147"/>
                  </a:moveTo>
                  <a:cubicBezTo>
                    <a:pt x="192" y="147"/>
                    <a:pt x="192" y="147"/>
                    <a:pt x="192" y="147"/>
                  </a:cubicBezTo>
                  <a:cubicBezTo>
                    <a:pt x="194" y="147"/>
                    <a:pt x="194" y="147"/>
                    <a:pt x="194" y="147"/>
                  </a:cubicBezTo>
                  <a:cubicBezTo>
                    <a:pt x="193" y="148"/>
                    <a:pt x="192" y="148"/>
                    <a:pt x="192" y="148"/>
                  </a:cubicBezTo>
                  <a:cubicBezTo>
                    <a:pt x="191" y="148"/>
                    <a:pt x="191" y="147"/>
                    <a:pt x="191" y="147"/>
                  </a:cubicBezTo>
                  <a:cubicBezTo>
                    <a:pt x="191" y="147"/>
                    <a:pt x="192" y="147"/>
                    <a:pt x="192" y="147"/>
                  </a:cubicBezTo>
                  <a:close/>
                  <a:moveTo>
                    <a:pt x="189" y="106"/>
                  </a:moveTo>
                  <a:cubicBezTo>
                    <a:pt x="189" y="106"/>
                    <a:pt x="189" y="106"/>
                    <a:pt x="189" y="106"/>
                  </a:cubicBezTo>
                  <a:cubicBezTo>
                    <a:pt x="188" y="105"/>
                    <a:pt x="189" y="105"/>
                    <a:pt x="189" y="106"/>
                  </a:cubicBezTo>
                  <a:close/>
                  <a:moveTo>
                    <a:pt x="34" y="101"/>
                  </a:moveTo>
                  <a:cubicBezTo>
                    <a:pt x="34" y="100"/>
                    <a:pt x="35" y="100"/>
                    <a:pt x="35" y="100"/>
                  </a:cubicBezTo>
                  <a:cubicBezTo>
                    <a:pt x="35" y="101"/>
                    <a:pt x="35" y="101"/>
                    <a:pt x="35" y="101"/>
                  </a:cubicBezTo>
                  <a:cubicBezTo>
                    <a:pt x="35" y="101"/>
                    <a:pt x="35" y="101"/>
                    <a:pt x="35" y="101"/>
                  </a:cubicBezTo>
                  <a:cubicBezTo>
                    <a:pt x="35" y="101"/>
                    <a:pt x="35" y="101"/>
                    <a:pt x="34" y="101"/>
                  </a:cubicBezTo>
                  <a:close/>
                  <a:moveTo>
                    <a:pt x="35" y="106"/>
                  </a:moveTo>
                  <a:cubicBezTo>
                    <a:pt x="35" y="106"/>
                    <a:pt x="35" y="106"/>
                    <a:pt x="35" y="106"/>
                  </a:cubicBezTo>
                  <a:cubicBezTo>
                    <a:pt x="35" y="106"/>
                    <a:pt x="35" y="106"/>
                    <a:pt x="35" y="106"/>
                  </a:cubicBezTo>
                  <a:cubicBezTo>
                    <a:pt x="35" y="106"/>
                    <a:pt x="35" y="106"/>
                    <a:pt x="35" y="106"/>
                  </a:cubicBezTo>
                  <a:close/>
                  <a:moveTo>
                    <a:pt x="35" y="111"/>
                  </a:moveTo>
                  <a:cubicBezTo>
                    <a:pt x="35" y="111"/>
                    <a:pt x="35" y="110"/>
                    <a:pt x="35" y="110"/>
                  </a:cubicBezTo>
                  <a:cubicBezTo>
                    <a:pt x="36" y="110"/>
                    <a:pt x="36" y="110"/>
                    <a:pt x="36" y="110"/>
                  </a:cubicBezTo>
                  <a:cubicBezTo>
                    <a:pt x="36" y="114"/>
                    <a:pt x="36" y="114"/>
                    <a:pt x="36" y="114"/>
                  </a:cubicBezTo>
                  <a:cubicBezTo>
                    <a:pt x="35" y="113"/>
                    <a:pt x="36" y="112"/>
                    <a:pt x="35" y="111"/>
                  </a:cubicBezTo>
                  <a:close/>
                  <a:moveTo>
                    <a:pt x="32" y="119"/>
                  </a:moveTo>
                  <a:cubicBezTo>
                    <a:pt x="32" y="119"/>
                    <a:pt x="32" y="119"/>
                    <a:pt x="32" y="118"/>
                  </a:cubicBezTo>
                  <a:cubicBezTo>
                    <a:pt x="32" y="119"/>
                    <a:pt x="32" y="119"/>
                    <a:pt x="32" y="119"/>
                  </a:cubicBezTo>
                  <a:cubicBezTo>
                    <a:pt x="32" y="119"/>
                    <a:pt x="32" y="119"/>
                    <a:pt x="32" y="119"/>
                  </a:cubicBezTo>
                  <a:close/>
                  <a:moveTo>
                    <a:pt x="33" y="120"/>
                  </a:moveTo>
                  <a:cubicBezTo>
                    <a:pt x="34" y="120"/>
                    <a:pt x="35" y="120"/>
                    <a:pt x="36" y="119"/>
                  </a:cubicBezTo>
                  <a:cubicBezTo>
                    <a:pt x="36" y="120"/>
                    <a:pt x="36" y="120"/>
                    <a:pt x="36" y="120"/>
                  </a:cubicBezTo>
                  <a:cubicBezTo>
                    <a:pt x="36" y="121"/>
                    <a:pt x="36" y="121"/>
                    <a:pt x="36" y="121"/>
                  </a:cubicBezTo>
                  <a:cubicBezTo>
                    <a:pt x="35" y="121"/>
                    <a:pt x="34" y="120"/>
                    <a:pt x="33" y="120"/>
                  </a:cubicBezTo>
                  <a:close/>
                  <a:moveTo>
                    <a:pt x="32" y="142"/>
                  </a:moveTo>
                  <a:cubicBezTo>
                    <a:pt x="32" y="142"/>
                    <a:pt x="33" y="142"/>
                    <a:pt x="33" y="141"/>
                  </a:cubicBezTo>
                  <a:cubicBezTo>
                    <a:pt x="34" y="142"/>
                    <a:pt x="34" y="142"/>
                    <a:pt x="34" y="142"/>
                  </a:cubicBezTo>
                  <a:lnTo>
                    <a:pt x="32" y="142"/>
                  </a:lnTo>
                  <a:close/>
                  <a:moveTo>
                    <a:pt x="14" y="269"/>
                  </a:moveTo>
                  <a:cubicBezTo>
                    <a:pt x="14" y="269"/>
                    <a:pt x="14" y="268"/>
                    <a:pt x="14" y="268"/>
                  </a:cubicBezTo>
                  <a:cubicBezTo>
                    <a:pt x="14" y="268"/>
                    <a:pt x="14" y="269"/>
                    <a:pt x="14" y="269"/>
                  </a:cubicBezTo>
                  <a:close/>
                  <a:moveTo>
                    <a:pt x="14" y="419"/>
                  </a:moveTo>
                  <a:cubicBezTo>
                    <a:pt x="14" y="419"/>
                    <a:pt x="14" y="419"/>
                    <a:pt x="15" y="418"/>
                  </a:cubicBezTo>
                  <a:cubicBezTo>
                    <a:pt x="15" y="419"/>
                    <a:pt x="15" y="419"/>
                    <a:pt x="14" y="419"/>
                  </a:cubicBezTo>
                  <a:close/>
                  <a:moveTo>
                    <a:pt x="10" y="431"/>
                  </a:moveTo>
                  <a:cubicBezTo>
                    <a:pt x="10" y="431"/>
                    <a:pt x="10" y="432"/>
                    <a:pt x="11" y="432"/>
                  </a:cubicBezTo>
                  <a:cubicBezTo>
                    <a:pt x="10" y="432"/>
                    <a:pt x="10" y="432"/>
                    <a:pt x="10" y="432"/>
                  </a:cubicBezTo>
                  <a:cubicBezTo>
                    <a:pt x="10" y="433"/>
                    <a:pt x="10" y="434"/>
                    <a:pt x="9" y="434"/>
                  </a:cubicBezTo>
                  <a:cubicBezTo>
                    <a:pt x="9" y="433"/>
                    <a:pt x="10" y="432"/>
                    <a:pt x="7" y="431"/>
                  </a:cubicBezTo>
                  <a:cubicBezTo>
                    <a:pt x="8" y="430"/>
                    <a:pt x="10" y="432"/>
                    <a:pt x="10" y="431"/>
                  </a:cubicBezTo>
                  <a:close/>
                  <a:moveTo>
                    <a:pt x="13" y="440"/>
                  </a:moveTo>
                  <a:cubicBezTo>
                    <a:pt x="10" y="440"/>
                    <a:pt x="10" y="437"/>
                    <a:pt x="8" y="438"/>
                  </a:cubicBezTo>
                  <a:cubicBezTo>
                    <a:pt x="9" y="434"/>
                    <a:pt x="9" y="434"/>
                    <a:pt x="9" y="434"/>
                  </a:cubicBezTo>
                  <a:cubicBezTo>
                    <a:pt x="9" y="435"/>
                    <a:pt x="9" y="435"/>
                    <a:pt x="9" y="435"/>
                  </a:cubicBezTo>
                  <a:cubicBezTo>
                    <a:pt x="9" y="436"/>
                    <a:pt x="9" y="437"/>
                    <a:pt x="10" y="438"/>
                  </a:cubicBezTo>
                  <a:cubicBezTo>
                    <a:pt x="11" y="438"/>
                    <a:pt x="11" y="438"/>
                    <a:pt x="11" y="438"/>
                  </a:cubicBezTo>
                  <a:cubicBezTo>
                    <a:pt x="10" y="438"/>
                    <a:pt x="12" y="439"/>
                    <a:pt x="12" y="439"/>
                  </a:cubicBezTo>
                  <a:cubicBezTo>
                    <a:pt x="12" y="439"/>
                    <a:pt x="12" y="439"/>
                    <a:pt x="12" y="439"/>
                  </a:cubicBezTo>
                  <a:cubicBezTo>
                    <a:pt x="13" y="439"/>
                    <a:pt x="13" y="439"/>
                    <a:pt x="13" y="439"/>
                  </a:cubicBezTo>
                  <a:cubicBezTo>
                    <a:pt x="13" y="439"/>
                    <a:pt x="13" y="439"/>
                    <a:pt x="13" y="440"/>
                  </a:cubicBezTo>
                  <a:close/>
                  <a:moveTo>
                    <a:pt x="12" y="431"/>
                  </a:moveTo>
                  <a:cubicBezTo>
                    <a:pt x="12" y="430"/>
                    <a:pt x="11" y="430"/>
                    <a:pt x="11" y="430"/>
                  </a:cubicBezTo>
                  <a:cubicBezTo>
                    <a:pt x="12" y="430"/>
                    <a:pt x="12" y="430"/>
                    <a:pt x="13" y="429"/>
                  </a:cubicBezTo>
                  <a:cubicBezTo>
                    <a:pt x="13" y="429"/>
                    <a:pt x="14" y="429"/>
                    <a:pt x="14" y="429"/>
                  </a:cubicBezTo>
                  <a:cubicBezTo>
                    <a:pt x="14" y="430"/>
                    <a:pt x="14" y="430"/>
                    <a:pt x="14" y="430"/>
                  </a:cubicBezTo>
                  <a:cubicBezTo>
                    <a:pt x="13" y="430"/>
                    <a:pt x="12" y="430"/>
                    <a:pt x="12" y="431"/>
                  </a:cubicBezTo>
                  <a:close/>
                  <a:moveTo>
                    <a:pt x="12" y="459"/>
                  </a:moveTo>
                  <a:cubicBezTo>
                    <a:pt x="12" y="459"/>
                    <a:pt x="12" y="459"/>
                    <a:pt x="12" y="459"/>
                  </a:cubicBezTo>
                  <a:cubicBezTo>
                    <a:pt x="12" y="459"/>
                    <a:pt x="12" y="458"/>
                    <a:pt x="12" y="458"/>
                  </a:cubicBezTo>
                  <a:cubicBezTo>
                    <a:pt x="12" y="458"/>
                    <a:pt x="12" y="458"/>
                    <a:pt x="13" y="458"/>
                  </a:cubicBezTo>
                  <a:cubicBezTo>
                    <a:pt x="13" y="458"/>
                    <a:pt x="12" y="459"/>
                    <a:pt x="12" y="459"/>
                  </a:cubicBezTo>
                  <a:close/>
                  <a:moveTo>
                    <a:pt x="13" y="457"/>
                  </a:moveTo>
                  <a:cubicBezTo>
                    <a:pt x="12" y="457"/>
                    <a:pt x="12" y="457"/>
                    <a:pt x="12" y="457"/>
                  </a:cubicBezTo>
                  <a:cubicBezTo>
                    <a:pt x="11" y="457"/>
                    <a:pt x="11" y="456"/>
                    <a:pt x="12" y="456"/>
                  </a:cubicBezTo>
                  <a:cubicBezTo>
                    <a:pt x="12" y="457"/>
                    <a:pt x="12" y="457"/>
                    <a:pt x="13" y="457"/>
                  </a:cubicBezTo>
                  <a:cubicBezTo>
                    <a:pt x="13" y="457"/>
                    <a:pt x="13" y="457"/>
                    <a:pt x="13" y="457"/>
                  </a:cubicBezTo>
                  <a:close/>
                  <a:moveTo>
                    <a:pt x="14" y="453"/>
                  </a:moveTo>
                  <a:cubicBezTo>
                    <a:pt x="14" y="453"/>
                    <a:pt x="14" y="453"/>
                    <a:pt x="14" y="453"/>
                  </a:cubicBezTo>
                  <a:cubicBezTo>
                    <a:pt x="14" y="453"/>
                    <a:pt x="14" y="452"/>
                    <a:pt x="14" y="452"/>
                  </a:cubicBezTo>
                  <a:cubicBezTo>
                    <a:pt x="14" y="453"/>
                    <a:pt x="14" y="453"/>
                    <a:pt x="14" y="453"/>
                  </a:cubicBezTo>
                  <a:close/>
                  <a:moveTo>
                    <a:pt x="13" y="451"/>
                  </a:moveTo>
                  <a:cubicBezTo>
                    <a:pt x="12" y="450"/>
                    <a:pt x="12" y="450"/>
                    <a:pt x="12" y="450"/>
                  </a:cubicBezTo>
                  <a:cubicBezTo>
                    <a:pt x="13" y="452"/>
                    <a:pt x="13" y="452"/>
                    <a:pt x="13" y="452"/>
                  </a:cubicBezTo>
                  <a:cubicBezTo>
                    <a:pt x="13" y="452"/>
                    <a:pt x="13" y="452"/>
                    <a:pt x="13" y="452"/>
                  </a:cubicBezTo>
                  <a:cubicBezTo>
                    <a:pt x="13" y="451"/>
                    <a:pt x="13" y="451"/>
                    <a:pt x="13" y="451"/>
                  </a:cubicBezTo>
                  <a:cubicBezTo>
                    <a:pt x="14" y="452"/>
                    <a:pt x="14" y="452"/>
                    <a:pt x="13" y="453"/>
                  </a:cubicBezTo>
                  <a:cubicBezTo>
                    <a:pt x="11" y="452"/>
                    <a:pt x="11" y="450"/>
                    <a:pt x="10" y="449"/>
                  </a:cubicBezTo>
                  <a:cubicBezTo>
                    <a:pt x="11" y="449"/>
                    <a:pt x="11" y="448"/>
                    <a:pt x="12" y="448"/>
                  </a:cubicBezTo>
                  <a:cubicBezTo>
                    <a:pt x="12" y="448"/>
                    <a:pt x="12" y="449"/>
                    <a:pt x="12" y="449"/>
                  </a:cubicBezTo>
                  <a:cubicBezTo>
                    <a:pt x="12" y="449"/>
                    <a:pt x="12" y="449"/>
                    <a:pt x="13" y="449"/>
                  </a:cubicBezTo>
                  <a:cubicBezTo>
                    <a:pt x="13" y="449"/>
                    <a:pt x="14" y="450"/>
                    <a:pt x="14" y="450"/>
                  </a:cubicBezTo>
                  <a:cubicBezTo>
                    <a:pt x="14" y="451"/>
                    <a:pt x="14" y="451"/>
                    <a:pt x="14" y="451"/>
                  </a:cubicBezTo>
                  <a:cubicBezTo>
                    <a:pt x="14" y="451"/>
                    <a:pt x="14" y="451"/>
                    <a:pt x="13" y="451"/>
                  </a:cubicBezTo>
                  <a:close/>
                  <a:moveTo>
                    <a:pt x="14" y="426"/>
                  </a:moveTo>
                  <a:cubicBezTo>
                    <a:pt x="14" y="426"/>
                    <a:pt x="14" y="426"/>
                    <a:pt x="13" y="426"/>
                  </a:cubicBezTo>
                  <a:cubicBezTo>
                    <a:pt x="13" y="427"/>
                    <a:pt x="14" y="427"/>
                    <a:pt x="14" y="428"/>
                  </a:cubicBezTo>
                  <a:cubicBezTo>
                    <a:pt x="14" y="428"/>
                    <a:pt x="14" y="428"/>
                    <a:pt x="14" y="428"/>
                  </a:cubicBezTo>
                  <a:cubicBezTo>
                    <a:pt x="13" y="427"/>
                    <a:pt x="12" y="428"/>
                    <a:pt x="11" y="429"/>
                  </a:cubicBezTo>
                  <a:cubicBezTo>
                    <a:pt x="10" y="427"/>
                    <a:pt x="12" y="427"/>
                    <a:pt x="12" y="426"/>
                  </a:cubicBezTo>
                  <a:cubicBezTo>
                    <a:pt x="12" y="426"/>
                    <a:pt x="11" y="427"/>
                    <a:pt x="10" y="427"/>
                  </a:cubicBezTo>
                  <a:cubicBezTo>
                    <a:pt x="12" y="425"/>
                    <a:pt x="11" y="424"/>
                    <a:pt x="13" y="423"/>
                  </a:cubicBezTo>
                  <a:cubicBezTo>
                    <a:pt x="14" y="423"/>
                    <a:pt x="14" y="424"/>
                    <a:pt x="15" y="425"/>
                  </a:cubicBezTo>
                  <a:cubicBezTo>
                    <a:pt x="14" y="425"/>
                    <a:pt x="13" y="425"/>
                    <a:pt x="14" y="426"/>
                  </a:cubicBezTo>
                  <a:cubicBezTo>
                    <a:pt x="14" y="426"/>
                    <a:pt x="14" y="425"/>
                    <a:pt x="15" y="425"/>
                  </a:cubicBezTo>
                  <a:cubicBezTo>
                    <a:pt x="15" y="426"/>
                    <a:pt x="15" y="426"/>
                    <a:pt x="14" y="426"/>
                  </a:cubicBezTo>
                  <a:close/>
                  <a:moveTo>
                    <a:pt x="9" y="503"/>
                  </a:moveTo>
                  <a:cubicBezTo>
                    <a:pt x="8" y="503"/>
                    <a:pt x="7" y="503"/>
                    <a:pt x="8" y="502"/>
                  </a:cubicBezTo>
                  <a:cubicBezTo>
                    <a:pt x="8" y="501"/>
                    <a:pt x="9" y="501"/>
                    <a:pt x="10" y="501"/>
                  </a:cubicBezTo>
                  <a:cubicBezTo>
                    <a:pt x="10" y="502"/>
                    <a:pt x="9" y="503"/>
                    <a:pt x="9" y="503"/>
                  </a:cubicBezTo>
                  <a:close/>
                  <a:moveTo>
                    <a:pt x="11" y="497"/>
                  </a:moveTo>
                  <a:cubicBezTo>
                    <a:pt x="11" y="498"/>
                    <a:pt x="11" y="498"/>
                    <a:pt x="11" y="498"/>
                  </a:cubicBezTo>
                  <a:cubicBezTo>
                    <a:pt x="11" y="498"/>
                    <a:pt x="11" y="497"/>
                    <a:pt x="11" y="497"/>
                  </a:cubicBezTo>
                  <a:close/>
                  <a:moveTo>
                    <a:pt x="14" y="519"/>
                  </a:moveTo>
                  <a:cubicBezTo>
                    <a:pt x="14" y="519"/>
                    <a:pt x="14" y="518"/>
                    <a:pt x="14" y="518"/>
                  </a:cubicBezTo>
                  <a:cubicBezTo>
                    <a:pt x="14" y="518"/>
                    <a:pt x="14" y="518"/>
                    <a:pt x="14" y="519"/>
                  </a:cubicBezTo>
                  <a:cubicBezTo>
                    <a:pt x="14" y="519"/>
                    <a:pt x="14" y="519"/>
                    <a:pt x="14" y="519"/>
                  </a:cubicBezTo>
                  <a:close/>
                  <a:moveTo>
                    <a:pt x="10" y="531"/>
                  </a:moveTo>
                  <a:cubicBezTo>
                    <a:pt x="10" y="531"/>
                    <a:pt x="10" y="531"/>
                    <a:pt x="11" y="531"/>
                  </a:cubicBezTo>
                  <a:cubicBezTo>
                    <a:pt x="11" y="532"/>
                    <a:pt x="10" y="533"/>
                    <a:pt x="9" y="534"/>
                  </a:cubicBezTo>
                  <a:cubicBezTo>
                    <a:pt x="9" y="532"/>
                    <a:pt x="10" y="531"/>
                    <a:pt x="7" y="530"/>
                  </a:cubicBezTo>
                  <a:cubicBezTo>
                    <a:pt x="8" y="529"/>
                    <a:pt x="10" y="532"/>
                    <a:pt x="10" y="531"/>
                  </a:cubicBezTo>
                  <a:close/>
                  <a:moveTo>
                    <a:pt x="13" y="539"/>
                  </a:moveTo>
                  <a:cubicBezTo>
                    <a:pt x="10" y="539"/>
                    <a:pt x="10" y="536"/>
                    <a:pt x="8" y="537"/>
                  </a:cubicBezTo>
                  <a:cubicBezTo>
                    <a:pt x="9" y="534"/>
                    <a:pt x="9" y="534"/>
                    <a:pt x="9" y="534"/>
                  </a:cubicBezTo>
                  <a:cubicBezTo>
                    <a:pt x="9" y="534"/>
                    <a:pt x="9" y="534"/>
                    <a:pt x="9" y="534"/>
                  </a:cubicBezTo>
                  <a:cubicBezTo>
                    <a:pt x="9" y="535"/>
                    <a:pt x="9" y="536"/>
                    <a:pt x="10" y="537"/>
                  </a:cubicBezTo>
                  <a:cubicBezTo>
                    <a:pt x="11" y="537"/>
                    <a:pt x="12" y="538"/>
                    <a:pt x="13" y="538"/>
                  </a:cubicBezTo>
                  <a:cubicBezTo>
                    <a:pt x="13" y="539"/>
                    <a:pt x="13" y="539"/>
                    <a:pt x="13" y="539"/>
                  </a:cubicBezTo>
                  <a:close/>
                  <a:moveTo>
                    <a:pt x="12" y="530"/>
                  </a:moveTo>
                  <a:cubicBezTo>
                    <a:pt x="12" y="530"/>
                    <a:pt x="11" y="530"/>
                    <a:pt x="11" y="529"/>
                  </a:cubicBezTo>
                  <a:cubicBezTo>
                    <a:pt x="12" y="529"/>
                    <a:pt x="12" y="529"/>
                    <a:pt x="13" y="528"/>
                  </a:cubicBezTo>
                  <a:cubicBezTo>
                    <a:pt x="13" y="528"/>
                    <a:pt x="14" y="528"/>
                    <a:pt x="14" y="528"/>
                  </a:cubicBezTo>
                  <a:cubicBezTo>
                    <a:pt x="14" y="529"/>
                    <a:pt x="14" y="530"/>
                    <a:pt x="12" y="530"/>
                  </a:cubicBezTo>
                  <a:close/>
                  <a:moveTo>
                    <a:pt x="12" y="558"/>
                  </a:moveTo>
                  <a:cubicBezTo>
                    <a:pt x="12" y="558"/>
                    <a:pt x="12" y="558"/>
                    <a:pt x="12" y="558"/>
                  </a:cubicBezTo>
                  <a:cubicBezTo>
                    <a:pt x="13" y="557"/>
                    <a:pt x="10" y="556"/>
                    <a:pt x="12" y="555"/>
                  </a:cubicBezTo>
                  <a:cubicBezTo>
                    <a:pt x="12" y="556"/>
                    <a:pt x="12" y="556"/>
                    <a:pt x="13" y="556"/>
                  </a:cubicBezTo>
                  <a:cubicBezTo>
                    <a:pt x="13" y="557"/>
                    <a:pt x="12" y="558"/>
                    <a:pt x="12" y="558"/>
                  </a:cubicBezTo>
                  <a:close/>
                  <a:moveTo>
                    <a:pt x="14" y="553"/>
                  </a:moveTo>
                  <a:cubicBezTo>
                    <a:pt x="11" y="552"/>
                    <a:pt x="11" y="550"/>
                    <a:pt x="10" y="548"/>
                  </a:cubicBezTo>
                  <a:cubicBezTo>
                    <a:pt x="11" y="548"/>
                    <a:pt x="11" y="547"/>
                    <a:pt x="12" y="548"/>
                  </a:cubicBezTo>
                  <a:cubicBezTo>
                    <a:pt x="12" y="548"/>
                    <a:pt x="12" y="548"/>
                    <a:pt x="12" y="548"/>
                  </a:cubicBezTo>
                  <a:cubicBezTo>
                    <a:pt x="13" y="548"/>
                    <a:pt x="13" y="548"/>
                    <a:pt x="14" y="548"/>
                  </a:cubicBezTo>
                  <a:cubicBezTo>
                    <a:pt x="15" y="549"/>
                    <a:pt x="15" y="551"/>
                    <a:pt x="14" y="553"/>
                  </a:cubicBezTo>
                  <a:close/>
                  <a:moveTo>
                    <a:pt x="14" y="527"/>
                  </a:moveTo>
                  <a:cubicBezTo>
                    <a:pt x="13" y="527"/>
                    <a:pt x="12" y="527"/>
                    <a:pt x="11" y="528"/>
                  </a:cubicBezTo>
                  <a:cubicBezTo>
                    <a:pt x="10" y="526"/>
                    <a:pt x="12" y="526"/>
                    <a:pt x="12" y="525"/>
                  </a:cubicBezTo>
                  <a:cubicBezTo>
                    <a:pt x="12" y="526"/>
                    <a:pt x="11" y="526"/>
                    <a:pt x="10" y="526"/>
                  </a:cubicBezTo>
                  <a:cubicBezTo>
                    <a:pt x="12" y="525"/>
                    <a:pt x="11" y="524"/>
                    <a:pt x="13" y="522"/>
                  </a:cubicBezTo>
                  <a:cubicBezTo>
                    <a:pt x="14" y="523"/>
                    <a:pt x="14" y="523"/>
                    <a:pt x="15" y="524"/>
                  </a:cubicBezTo>
                  <a:cubicBezTo>
                    <a:pt x="14" y="524"/>
                    <a:pt x="13" y="524"/>
                    <a:pt x="14" y="525"/>
                  </a:cubicBezTo>
                  <a:cubicBezTo>
                    <a:pt x="14" y="525"/>
                    <a:pt x="14" y="525"/>
                    <a:pt x="15" y="525"/>
                  </a:cubicBezTo>
                  <a:cubicBezTo>
                    <a:pt x="15" y="525"/>
                    <a:pt x="14" y="526"/>
                    <a:pt x="14" y="527"/>
                  </a:cubicBezTo>
                  <a:close/>
                  <a:moveTo>
                    <a:pt x="14" y="522"/>
                  </a:moveTo>
                  <a:cubicBezTo>
                    <a:pt x="14" y="522"/>
                    <a:pt x="14" y="522"/>
                    <a:pt x="15" y="522"/>
                  </a:cubicBezTo>
                  <a:cubicBezTo>
                    <a:pt x="15" y="522"/>
                    <a:pt x="15" y="522"/>
                    <a:pt x="15" y="522"/>
                  </a:cubicBezTo>
                  <a:lnTo>
                    <a:pt x="14" y="522"/>
                  </a:lnTo>
                  <a:close/>
                  <a:moveTo>
                    <a:pt x="14" y="500"/>
                  </a:moveTo>
                  <a:cubicBezTo>
                    <a:pt x="14" y="500"/>
                    <a:pt x="14" y="500"/>
                    <a:pt x="14" y="499"/>
                  </a:cubicBezTo>
                  <a:cubicBezTo>
                    <a:pt x="14" y="500"/>
                    <a:pt x="14" y="500"/>
                    <a:pt x="14" y="500"/>
                  </a:cubicBezTo>
                  <a:cubicBezTo>
                    <a:pt x="13" y="500"/>
                    <a:pt x="13" y="500"/>
                    <a:pt x="13" y="500"/>
                  </a:cubicBezTo>
                  <a:cubicBezTo>
                    <a:pt x="13" y="500"/>
                    <a:pt x="13" y="501"/>
                    <a:pt x="14" y="501"/>
                  </a:cubicBezTo>
                  <a:cubicBezTo>
                    <a:pt x="14" y="501"/>
                    <a:pt x="14" y="501"/>
                    <a:pt x="14" y="501"/>
                  </a:cubicBezTo>
                  <a:cubicBezTo>
                    <a:pt x="14" y="501"/>
                    <a:pt x="13" y="501"/>
                    <a:pt x="12" y="501"/>
                  </a:cubicBezTo>
                  <a:cubicBezTo>
                    <a:pt x="12" y="501"/>
                    <a:pt x="12" y="501"/>
                    <a:pt x="12" y="501"/>
                  </a:cubicBezTo>
                  <a:cubicBezTo>
                    <a:pt x="13" y="500"/>
                    <a:pt x="12" y="499"/>
                    <a:pt x="11" y="499"/>
                  </a:cubicBezTo>
                  <a:cubicBezTo>
                    <a:pt x="13" y="498"/>
                    <a:pt x="14" y="499"/>
                    <a:pt x="15" y="499"/>
                  </a:cubicBezTo>
                  <a:cubicBezTo>
                    <a:pt x="14" y="498"/>
                    <a:pt x="14" y="498"/>
                    <a:pt x="14" y="498"/>
                  </a:cubicBezTo>
                  <a:cubicBezTo>
                    <a:pt x="15" y="499"/>
                    <a:pt x="16" y="499"/>
                    <a:pt x="14" y="500"/>
                  </a:cubicBezTo>
                  <a:close/>
                  <a:moveTo>
                    <a:pt x="15" y="497"/>
                  </a:moveTo>
                  <a:cubicBezTo>
                    <a:pt x="15" y="497"/>
                    <a:pt x="15" y="497"/>
                    <a:pt x="15" y="497"/>
                  </a:cubicBezTo>
                  <a:cubicBezTo>
                    <a:pt x="15" y="497"/>
                    <a:pt x="15" y="497"/>
                    <a:pt x="15" y="498"/>
                  </a:cubicBezTo>
                  <a:cubicBezTo>
                    <a:pt x="15" y="497"/>
                    <a:pt x="15" y="497"/>
                    <a:pt x="15" y="497"/>
                  </a:cubicBezTo>
                  <a:close/>
                  <a:moveTo>
                    <a:pt x="21" y="605"/>
                  </a:moveTo>
                  <a:cubicBezTo>
                    <a:pt x="21" y="605"/>
                    <a:pt x="21" y="606"/>
                    <a:pt x="21" y="606"/>
                  </a:cubicBezTo>
                  <a:cubicBezTo>
                    <a:pt x="16" y="605"/>
                    <a:pt x="16" y="605"/>
                    <a:pt x="16" y="605"/>
                  </a:cubicBezTo>
                  <a:cubicBezTo>
                    <a:pt x="18" y="604"/>
                    <a:pt x="19" y="604"/>
                    <a:pt x="21" y="605"/>
                  </a:cubicBezTo>
                  <a:close/>
                  <a:moveTo>
                    <a:pt x="21" y="608"/>
                  </a:moveTo>
                  <a:cubicBezTo>
                    <a:pt x="21" y="608"/>
                    <a:pt x="20" y="608"/>
                    <a:pt x="20" y="608"/>
                  </a:cubicBezTo>
                  <a:cubicBezTo>
                    <a:pt x="20" y="607"/>
                    <a:pt x="20" y="607"/>
                    <a:pt x="20" y="607"/>
                  </a:cubicBezTo>
                  <a:cubicBezTo>
                    <a:pt x="18" y="607"/>
                    <a:pt x="18" y="608"/>
                    <a:pt x="19" y="608"/>
                  </a:cubicBezTo>
                  <a:cubicBezTo>
                    <a:pt x="18" y="608"/>
                    <a:pt x="18" y="609"/>
                    <a:pt x="18" y="609"/>
                  </a:cubicBezTo>
                  <a:cubicBezTo>
                    <a:pt x="16" y="608"/>
                    <a:pt x="17" y="606"/>
                    <a:pt x="19" y="606"/>
                  </a:cubicBezTo>
                  <a:cubicBezTo>
                    <a:pt x="19" y="606"/>
                    <a:pt x="20" y="607"/>
                    <a:pt x="21" y="607"/>
                  </a:cubicBezTo>
                  <a:cubicBezTo>
                    <a:pt x="21" y="607"/>
                    <a:pt x="21" y="608"/>
                    <a:pt x="22" y="608"/>
                  </a:cubicBezTo>
                  <a:lnTo>
                    <a:pt x="21" y="608"/>
                  </a:lnTo>
                  <a:close/>
                  <a:moveTo>
                    <a:pt x="25" y="710"/>
                  </a:moveTo>
                  <a:cubicBezTo>
                    <a:pt x="24" y="711"/>
                    <a:pt x="24" y="711"/>
                    <a:pt x="24" y="711"/>
                  </a:cubicBezTo>
                  <a:cubicBezTo>
                    <a:pt x="24" y="710"/>
                    <a:pt x="24" y="710"/>
                    <a:pt x="24" y="710"/>
                  </a:cubicBezTo>
                  <a:cubicBezTo>
                    <a:pt x="22" y="710"/>
                    <a:pt x="22" y="710"/>
                    <a:pt x="22" y="710"/>
                  </a:cubicBezTo>
                  <a:cubicBezTo>
                    <a:pt x="22" y="710"/>
                    <a:pt x="22" y="710"/>
                    <a:pt x="22" y="709"/>
                  </a:cubicBezTo>
                  <a:cubicBezTo>
                    <a:pt x="24" y="710"/>
                    <a:pt x="25" y="710"/>
                    <a:pt x="25" y="709"/>
                  </a:cubicBezTo>
                  <a:cubicBezTo>
                    <a:pt x="26" y="710"/>
                    <a:pt x="26" y="710"/>
                    <a:pt x="25" y="710"/>
                  </a:cubicBezTo>
                  <a:close/>
                  <a:moveTo>
                    <a:pt x="27" y="667"/>
                  </a:moveTo>
                  <a:cubicBezTo>
                    <a:pt x="26" y="667"/>
                    <a:pt x="26" y="667"/>
                    <a:pt x="25" y="666"/>
                  </a:cubicBezTo>
                  <a:cubicBezTo>
                    <a:pt x="26" y="666"/>
                    <a:pt x="26" y="667"/>
                    <a:pt x="27" y="667"/>
                  </a:cubicBezTo>
                  <a:cubicBezTo>
                    <a:pt x="27" y="667"/>
                    <a:pt x="27" y="667"/>
                    <a:pt x="27" y="667"/>
                  </a:cubicBezTo>
                  <a:close/>
                  <a:moveTo>
                    <a:pt x="33" y="727"/>
                  </a:moveTo>
                  <a:cubicBezTo>
                    <a:pt x="31" y="727"/>
                    <a:pt x="31" y="726"/>
                    <a:pt x="30" y="726"/>
                  </a:cubicBezTo>
                  <a:cubicBezTo>
                    <a:pt x="31" y="726"/>
                    <a:pt x="32" y="727"/>
                    <a:pt x="33" y="727"/>
                  </a:cubicBezTo>
                  <a:close/>
                  <a:moveTo>
                    <a:pt x="27" y="725"/>
                  </a:moveTo>
                  <a:cubicBezTo>
                    <a:pt x="27" y="725"/>
                    <a:pt x="27" y="726"/>
                    <a:pt x="28" y="726"/>
                  </a:cubicBezTo>
                  <a:cubicBezTo>
                    <a:pt x="26" y="725"/>
                    <a:pt x="26" y="725"/>
                    <a:pt x="26" y="725"/>
                  </a:cubicBezTo>
                  <a:cubicBezTo>
                    <a:pt x="26" y="725"/>
                    <a:pt x="27" y="725"/>
                    <a:pt x="27" y="725"/>
                  </a:cubicBezTo>
                  <a:close/>
                  <a:moveTo>
                    <a:pt x="26" y="728"/>
                  </a:moveTo>
                  <a:cubicBezTo>
                    <a:pt x="25" y="727"/>
                    <a:pt x="26" y="726"/>
                    <a:pt x="28" y="726"/>
                  </a:cubicBezTo>
                  <a:cubicBezTo>
                    <a:pt x="28" y="726"/>
                    <a:pt x="28" y="726"/>
                    <a:pt x="28" y="726"/>
                  </a:cubicBezTo>
                  <a:cubicBezTo>
                    <a:pt x="29" y="727"/>
                    <a:pt x="31" y="728"/>
                    <a:pt x="32" y="729"/>
                  </a:cubicBezTo>
                  <a:cubicBezTo>
                    <a:pt x="30" y="728"/>
                    <a:pt x="30" y="728"/>
                    <a:pt x="30" y="728"/>
                  </a:cubicBezTo>
                  <a:cubicBezTo>
                    <a:pt x="28" y="727"/>
                    <a:pt x="28" y="728"/>
                    <a:pt x="26" y="728"/>
                  </a:cubicBezTo>
                  <a:close/>
                  <a:moveTo>
                    <a:pt x="36" y="745"/>
                  </a:moveTo>
                  <a:cubicBezTo>
                    <a:pt x="35" y="745"/>
                    <a:pt x="35" y="745"/>
                    <a:pt x="35" y="745"/>
                  </a:cubicBezTo>
                  <a:cubicBezTo>
                    <a:pt x="35" y="745"/>
                    <a:pt x="35" y="745"/>
                    <a:pt x="35" y="745"/>
                  </a:cubicBezTo>
                  <a:cubicBezTo>
                    <a:pt x="36" y="745"/>
                    <a:pt x="36" y="745"/>
                    <a:pt x="36" y="745"/>
                  </a:cubicBezTo>
                  <a:close/>
                  <a:moveTo>
                    <a:pt x="36" y="177"/>
                  </a:moveTo>
                  <a:cubicBezTo>
                    <a:pt x="37" y="177"/>
                    <a:pt x="37" y="177"/>
                    <a:pt x="37" y="178"/>
                  </a:cubicBezTo>
                  <a:cubicBezTo>
                    <a:pt x="37" y="178"/>
                    <a:pt x="36" y="177"/>
                    <a:pt x="36" y="177"/>
                  </a:cubicBezTo>
                  <a:cubicBezTo>
                    <a:pt x="36" y="177"/>
                    <a:pt x="36" y="177"/>
                    <a:pt x="36" y="177"/>
                  </a:cubicBezTo>
                  <a:close/>
                  <a:moveTo>
                    <a:pt x="36" y="189"/>
                  </a:moveTo>
                  <a:cubicBezTo>
                    <a:pt x="36" y="189"/>
                    <a:pt x="35" y="189"/>
                    <a:pt x="35" y="188"/>
                  </a:cubicBezTo>
                  <a:cubicBezTo>
                    <a:pt x="36" y="189"/>
                    <a:pt x="36" y="189"/>
                    <a:pt x="36" y="189"/>
                  </a:cubicBezTo>
                  <a:close/>
                  <a:moveTo>
                    <a:pt x="36" y="633"/>
                  </a:moveTo>
                  <a:cubicBezTo>
                    <a:pt x="36" y="633"/>
                    <a:pt x="36" y="633"/>
                    <a:pt x="36" y="633"/>
                  </a:cubicBezTo>
                  <a:cubicBezTo>
                    <a:pt x="36" y="633"/>
                    <a:pt x="36" y="633"/>
                    <a:pt x="36" y="633"/>
                  </a:cubicBezTo>
                  <a:cubicBezTo>
                    <a:pt x="36" y="633"/>
                    <a:pt x="36" y="633"/>
                    <a:pt x="36" y="633"/>
                  </a:cubicBezTo>
                  <a:close/>
                  <a:moveTo>
                    <a:pt x="36" y="627"/>
                  </a:moveTo>
                  <a:cubicBezTo>
                    <a:pt x="36" y="627"/>
                    <a:pt x="36" y="627"/>
                    <a:pt x="36" y="627"/>
                  </a:cubicBezTo>
                  <a:cubicBezTo>
                    <a:pt x="36" y="626"/>
                    <a:pt x="36" y="626"/>
                    <a:pt x="36" y="626"/>
                  </a:cubicBezTo>
                  <a:lnTo>
                    <a:pt x="36" y="627"/>
                  </a:lnTo>
                  <a:close/>
                  <a:moveTo>
                    <a:pt x="35" y="290"/>
                  </a:moveTo>
                  <a:cubicBezTo>
                    <a:pt x="35" y="290"/>
                    <a:pt x="35" y="291"/>
                    <a:pt x="35" y="291"/>
                  </a:cubicBezTo>
                  <a:cubicBezTo>
                    <a:pt x="35" y="291"/>
                    <a:pt x="35" y="291"/>
                    <a:pt x="35" y="290"/>
                  </a:cubicBezTo>
                  <a:cubicBezTo>
                    <a:pt x="35" y="290"/>
                    <a:pt x="35" y="290"/>
                    <a:pt x="35" y="290"/>
                  </a:cubicBezTo>
                  <a:close/>
                  <a:moveTo>
                    <a:pt x="34" y="614"/>
                  </a:moveTo>
                  <a:cubicBezTo>
                    <a:pt x="35" y="614"/>
                    <a:pt x="35" y="614"/>
                    <a:pt x="35" y="614"/>
                  </a:cubicBezTo>
                  <a:cubicBezTo>
                    <a:pt x="35" y="614"/>
                    <a:pt x="34" y="614"/>
                    <a:pt x="34" y="614"/>
                  </a:cubicBezTo>
                  <a:cubicBezTo>
                    <a:pt x="34" y="614"/>
                    <a:pt x="34" y="614"/>
                    <a:pt x="34" y="614"/>
                  </a:cubicBezTo>
                  <a:close/>
                  <a:moveTo>
                    <a:pt x="34" y="629"/>
                  </a:moveTo>
                  <a:cubicBezTo>
                    <a:pt x="35" y="629"/>
                    <a:pt x="35" y="630"/>
                    <a:pt x="34" y="630"/>
                  </a:cubicBezTo>
                  <a:cubicBezTo>
                    <a:pt x="34" y="630"/>
                    <a:pt x="33" y="630"/>
                    <a:pt x="32" y="630"/>
                  </a:cubicBezTo>
                  <a:cubicBezTo>
                    <a:pt x="32" y="630"/>
                    <a:pt x="32" y="630"/>
                    <a:pt x="32" y="630"/>
                  </a:cubicBezTo>
                  <a:cubicBezTo>
                    <a:pt x="33" y="629"/>
                    <a:pt x="33" y="629"/>
                    <a:pt x="33" y="629"/>
                  </a:cubicBezTo>
                  <a:cubicBezTo>
                    <a:pt x="34" y="629"/>
                    <a:pt x="34" y="629"/>
                    <a:pt x="34" y="629"/>
                  </a:cubicBezTo>
                  <a:close/>
                  <a:moveTo>
                    <a:pt x="34" y="279"/>
                  </a:moveTo>
                  <a:cubicBezTo>
                    <a:pt x="33" y="279"/>
                    <a:pt x="33" y="279"/>
                    <a:pt x="33" y="279"/>
                  </a:cubicBezTo>
                  <a:cubicBezTo>
                    <a:pt x="32" y="279"/>
                    <a:pt x="32" y="278"/>
                    <a:pt x="32" y="278"/>
                  </a:cubicBezTo>
                  <a:cubicBezTo>
                    <a:pt x="32" y="278"/>
                    <a:pt x="32" y="277"/>
                    <a:pt x="33" y="277"/>
                  </a:cubicBezTo>
                  <a:cubicBezTo>
                    <a:pt x="33" y="278"/>
                    <a:pt x="33" y="278"/>
                    <a:pt x="34" y="279"/>
                  </a:cubicBezTo>
                  <a:close/>
                  <a:moveTo>
                    <a:pt x="32" y="203"/>
                  </a:moveTo>
                  <a:cubicBezTo>
                    <a:pt x="32" y="203"/>
                    <a:pt x="32" y="203"/>
                    <a:pt x="32" y="203"/>
                  </a:cubicBezTo>
                  <a:cubicBezTo>
                    <a:pt x="32" y="203"/>
                    <a:pt x="32" y="203"/>
                    <a:pt x="32" y="202"/>
                  </a:cubicBezTo>
                  <a:cubicBezTo>
                    <a:pt x="32" y="203"/>
                    <a:pt x="32" y="203"/>
                    <a:pt x="32" y="203"/>
                  </a:cubicBezTo>
                  <a:close/>
                  <a:moveTo>
                    <a:pt x="32" y="204"/>
                  </a:moveTo>
                  <a:cubicBezTo>
                    <a:pt x="32" y="204"/>
                    <a:pt x="32" y="205"/>
                    <a:pt x="32" y="205"/>
                  </a:cubicBezTo>
                  <a:cubicBezTo>
                    <a:pt x="31" y="205"/>
                    <a:pt x="32" y="204"/>
                    <a:pt x="32" y="204"/>
                  </a:cubicBezTo>
                  <a:close/>
                  <a:moveTo>
                    <a:pt x="16" y="235"/>
                  </a:moveTo>
                  <a:cubicBezTo>
                    <a:pt x="20" y="234"/>
                    <a:pt x="19" y="236"/>
                    <a:pt x="23" y="237"/>
                  </a:cubicBezTo>
                  <a:cubicBezTo>
                    <a:pt x="23" y="237"/>
                    <a:pt x="23" y="237"/>
                    <a:pt x="23" y="237"/>
                  </a:cubicBezTo>
                  <a:cubicBezTo>
                    <a:pt x="23" y="237"/>
                    <a:pt x="24" y="237"/>
                    <a:pt x="24" y="236"/>
                  </a:cubicBezTo>
                  <a:cubicBezTo>
                    <a:pt x="22" y="237"/>
                    <a:pt x="24" y="235"/>
                    <a:pt x="22" y="236"/>
                  </a:cubicBezTo>
                  <a:cubicBezTo>
                    <a:pt x="21" y="235"/>
                    <a:pt x="21" y="235"/>
                    <a:pt x="19" y="235"/>
                  </a:cubicBezTo>
                  <a:cubicBezTo>
                    <a:pt x="21" y="233"/>
                    <a:pt x="16" y="230"/>
                    <a:pt x="21" y="229"/>
                  </a:cubicBezTo>
                  <a:cubicBezTo>
                    <a:pt x="21" y="230"/>
                    <a:pt x="22" y="232"/>
                    <a:pt x="20" y="232"/>
                  </a:cubicBezTo>
                  <a:cubicBezTo>
                    <a:pt x="20" y="232"/>
                    <a:pt x="20" y="232"/>
                    <a:pt x="20" y="232"/>
                  </a:cubicBezTo>
                  <a:cubicBezTo>
                    <a:pt x="19" y="234"/>
                    <a:pt x="23" y="234"/>
                    <a:pt x="24" y="233"/>
                  </a:cubicBezTo>
                  <a:cubicBezTo>
                    <a:pt x="25" y="234"/>
                    <a:pt x="25" y="234"/>
                    <a:pt x="25" y="234"/>
                  </a:cubicBezTo>
                  <a:cubicBezTo>
                    <a:pt x="24" y="234"/>
                    <a:pt x="24" y="234"/>
                    <a:pt x="24" y="234"/>
                  </a:cubicBezTo>
                  <a:cubicBezTo>
                    <a:pt x="25" y="235"/>
                    <a:pt x="26" y="236"/>
                    <a:pt x="27" y="237"/>
                  </a:cubicBezTo>
                  <a:cubicBezTo>
                    <a:pt x="27" y="237"/>
                    <a:pt x="27" y="237"/>
                    <a:pt x="27" y="237"/>
                  </a:cubicBezTo>
                  <a:cubicBezTo>
                    <a:pt x="26" y="237"/>
                    <a:pt x="26" y="237"/>
                    <a:pt x="26" y="236"/>
                  </a:cubicBezTo>
                  <a:cubicBezTo>
                    <a:pt x="27" y="239"/>
                    <a:pt x="22" y="237"/>
                    <a:pt x="20" y="238"/>
                  </a:cubicBezTo>
                  <a:cubicBezTo>
                    <a:pt x="19" y="238"/>
                    <a:pt x="19" y="237"/>
                    <a:pt x="18" y="237"/>
                  </a:cubicBezTo>
                  <a:cubicBezTo>
                    <a:pt x="19" y="237"/>
                    <a:pt x="19" y="238"/>
                    <a:pt x="19" y="238"/>
                  </a:cubicBezTo>
                  <a:cubicBezTo>
                    <a:pt x="19" y="238"/>
                    <a:pt x="19" y="238"/>
                    <a:pt x="19" y="239"/>
                  </a:cubicBezTo>
                  <a:cubicBezTo>
                    <a:pt x="15" y="238"/>
                    <a:pt x="15" y="236"/>
                    <a:pt x="16" y="235"/>
                  </a:cubicBezTo>
                  <a:close/>
                  <a:moveTo>
                    <a:pt x="30" y="241"/>
                  </a:moveTo>
                  <a:cubicBezTo>
                    <a:pt x="30" y="241"/>
                    <a:pt x="30" y="241"/>
                    <a:pt x="30" y="242"/>
                  </a:cubicBezTo>
                  <a:cubicBezTo>
                    <a:pt x="30" y="242"/>
                    <a:pt x="30" y="242"/>
                    <a:pt x="30" y="242"/>
                  </a:cubicBezTo>
                  <a:cubicBezTo>
                    <a:pt x="29" y="242"/>
                    <a:pt x="29" y="242"/>
                    <a:pt x="28" y="242"/>
                  </a:cubicBezTo>
                  <a:cubicBezTo>
                    <a:pt x="28" y="242"/>
                    <a:pt x="28" y="242"/>
                    <a:pt x="28" y="241"/>
                  </a:cubicBezTo>
                  <a:cubicBezTo>
                    <a:pt x="29" y="241"/>
                    <a:pt x="30" y="241"/>
                    <a:pt x="30" y="241"/>
                  </a:cubicBezTo>
                  <a:close/>
                  <a:moveTo>
                    <a:pt x="29" y="240"/>
                  </a:moveTo>
                  <a:cubicBezTo>
                    <a:pt x="29" y="240"/>
                    <a:pt x="29" y="240"/>
                    <a:pt x="29" y="240"/>
                  </a:cubicBezTo>
                  <a:cubicBezTo>
                    <a:pt x="29" y="240"/>
                    <a:pt x="29" y="240"/>
                    <a:pt x="29" y="240"/>
                  </a:cubicBezTo>
                  <a:cubicBezTo>
                    <a:pt x="29" y="240"/>
                    <a:pt x="29" y="240"/>
                    <a:pt x="29" y="240"/>
                  </a:cubicBezTo>
                  <a:close/>
                  <a:moveTo>
                    <a:pt x="29" y="333"/>
                  </a:moveTo>
                  <a:cubicBezTo>
                    <a:pt x="29" y="333"/>
                    <a:pt x="29" y="333"/>
                    <a:pt x="29" y="333"/>
                  </a:cubicBezTo>
                  <a:cubicBezTo>
                    <a:pt x="29" y="333"/>
                    <a:pt x="29" y="333"/>
                    <a:pt x="28" y="333"/>
                  </a:cubicBezTo>
                  <a:cubicBezTo>
                    <a:pt x="28" y="333"/>
                    <a:pt x="27" y="333"/>
                    <a:pt x="27" y="333"/>
                  </a:cubicBezTo>
                  <a:cubicBezTo>
                    <a:pt x="27" y="333"/>
                    <a:pt x="27" y="333"/>
                    <a:pt x="26" y="332"/>
                  </a:cubicBezTo>
                  <a:cubicBezTo>
                    <a:pt x="27" y="332"/>
                    <a:pt x="28" y="332"/>
                    <a:pt x="29" y="333"/>
                  </a:cubicBezTo>
                  <a:close/>
                  <a:moveTo>
                    <a:pt x="25" y="615"/>
                  </a:moveTo>
                  <a:cubicBezTo>
                    <a:pt x="25" y="615"/>
                    <a:pt x="25" y="615"/>
                    <a:pt x="25" y="615"/>
                  </a:cubicBezTo>
                  <a:cubicBezTo>
                    <a:pt x="25" y="615"/>
                    <a:pt x="24" y="615"/>
                    <a:pt x="24" y="615"/>
                  </a:cubicBezTo>
                  <a:cubicBezTo>
                    <a:pt x="25" y="615"/>
                    <a:pt x="25" y="615"/>
                    <a:pt x="25" y="615"/>
                  </a:cubicBezTo>
                  <a:close/>
                  <a:moveTo>
                    <a:pt x="24" y="583"/>
                  </a:moveTo>
                  <a:cubicBezTo>
                    <a:pt x="24" y="583"/>
                    <a:pt x="24" y="582"/>
                    <a:pt x="24" y="582"/>
                  </a:cubicBezTo>
                  <a:cubicBezTo>
                    <a:pt x="24" y="582"/>
                    <a:pt x="25" y="582"/>
                    <a:pt x="25" y="582"/>
                  </a:cubicBezTo>
                  <a:lnTo>
                    <a:pt x="24" y="583"/>
                  </a:lnTo>
                  <a:close/>
                  <a:moveTo>
                    <a:pt x="26" y="615"/>
                  </a:moveTo>
                  <a:cubicBezTo>
                    <a:pt x="26" y="615"/>
                    <a:pt x="25" y="615"/>
                    <a:pt x="25" y="615"/>
                  </a:cubicBezTo>
                  <a:cubicBezTo>
                    <a:pt x="25" y="615"/>
                    <a:pt x="24" y="615"/>
                    <a:pt x="25" y="614"/>
                  </a:cubicBezTo>
                  <a:cubicBezTo>
                    <a:pt x="25" y="614"/>
                    <a:pt x="25" y="614"/>
                    <a:pt x="25" y="614"/>
                  </a:cubicBezTo>
                  <a:cubicBezTo>
                    <a:pt x="26" y="614"/>
                    <a:pt x="26" y="615"/>
                    <a:pt x="26" y="615"/>
                  </a:cubicBezTo>
                  <a:close/>
                  <a:moveTo>
                    <a:pt x="26" y="611"/>
                  </a:moveTo>
                  <a:cubicBezTo>
                    <a:pt x="26" y="611"/>
                    <a:pt x="26" y="610"/>
                    <a:pt x="26" y="610"/>
                  </a:cubicBezTo>
                  <a:cubicBezTo>
                    <a:pt x="26" y="611"/>
                    <a:pt x="26" y="611"/>
                    <a:pt x="26" y="611"/>
                  </a:cubicBezTo>
                  <a:close/>
                  <a:moveTo>
                    <a:pt x="25" y="617"/>
                  </a:moveTo>
                  <a:cubicBezTo>
                    <a:pt x="25" y="617"/>
                    <a:pt x="25" y="617"/>
                    <a:pt x="24" y="618"/>
                  </a:cubicBezTo>
                  <a:cubicBezTo>
                    <a:pt x="24" y="618"/>
                    <a:pt x="24" y="617"/>
                    <a:pt x="24" y="617"/>
                  </a:cubicBezTo>
                  <a:cubicBezTo>
                    <a:pt x="24" y="617"/>
                    <a:pt x="25" y="617"/>
                    <a:pt x="25" y="617"/>
                  </a:cubicBezTo>
                  <a:close/>
                  <a:moveTo>
                    <a:pt x="25" y="616"/>
                  </a:moveTo>
                  <a:cubicBezTo>
                    <a:pt x="24" y="616"/>
                    <a:pt x="24" y="616"/>
                    <a:pt x="24" y="617"/>
                  </a:cubicBezTo>
                  <a:cubicBezTo>
                    <a:pt x="23" y="616"/>
                    <a:pt x="24" y="616"/>
                    <a:pt x="23" y="615"/>
                  </a:cubicBezTo>
                  <a:lnTo>
                    <a:pt x="25" y="616"/>
                  </a:lnTo>
                  <a:close/>
                  <a:moveTo>
                    <a:pt x="26" y="630"/>
                  </a:moveTo>
                  <a:cubicBezTo>
                    <a:pt x="25" y="630"/>
                    <a:pt x="24" y="629"/>
                    <a:pt x="23" y="628"/>
                  </a:cubicBezTo>
                  <a:cubicBezTo>
                    <a:pt x="25" y="629"/>
                    <a:pt x="26" y="630"/>
                    <a:pt x="26" y="630"/>
                  </a:cubicBezTo>
                  <a:close/>
                  <a:moveTo>
                    <a:pt x="27" y="623"/>
                  </a:moveTo>
                  <a:cubicBezTo>
                    <a:pt x="27" y="623"/>
                    <a:pt x="27" y="623"/>
                    <a:pt x="27" y="623"/>
                  </a:cubicBezTo>
                  <a:cubicBezTo>
                    <a:pt x="27" y="623"/>
                    <a:pt x="27" y="623"/>
                    <a:pt x="27" y="623"/>
                  </a:cubicBezTo>
                  <a:cubicBezTo>
                    <a:pt x="28" y="623"/>
                    <a:pt x="28" y="623"/>
                    <a:pt x="28" y="623"/>
                  </a:cubicBezTo>
                  <a:cubicBezTo>
                    <a:pt x="28" y="624"/>
                    <a:pt x="29" y="624"/>
                    <a:pt x="29" y="624"/>
                  </a:cubicBezTo>
                  <a:cubicBezTo>
                    <a:pt x="29" y="624"/>
                    <a:pt x="28" y="624"/>
                    <a:pt x="28" y="624"/>
                  </a:cubicBezTo>
                  <a:cubicBezTo>
                    <a:pt x="28" y="624"/>
                    <a:pt x="27" y="624"/>
                    <a:pt x="26" y="624"/>
                  </a:cubicBezTo>
                  <a:lnTo>
                    <a:pt x="27" y="623"/>
                  </a:lnTo>
                  <a:close/>
                  <a:moveTo>
                    <a:pt x="26" y="341"/>
                  </a:moveTo>
                  <a:cubicBezTo>
                    <a:pt x="25" y="341"/>
                    <a:pt x="24" y="340"/>
                    <a:pt x="24" y="340"/>
                  </a:cubicBezTo>
                  <a:cubicBezTo>
                    <a:pt x="24" y="340"/>
                    <a:pt x="24" y="340"/>
                    <a:pt x="24" y="340"/>
                  </a:cubicBezTo>
                  <a:cubicBezTo>
                    <a:pt x="25" y="340"/>
                    <a:pt x="26" y="340"/>
                    <a:pt x="27" y="341"/>
                  </a:cubicBezTo>
                  <a:lnTo>
                    <a:pt x="26" y="341"/>
                  </a:lnTo>
                  <a:close/>
                  <a:moveTo>
                    <a:pt x="27" y="571"/>
                  </a:moveTo>
                  <a:cubicBezTo>
                    <a:pt x="26" y="572"/>
                    <a:pt x="26" y="572"/>
                    <a:pt x="26" y="572"/>
                  </a:cubicBezTo>
                  <a:cubicBezTo>
                    <a:pt x="26" y="572"/>
                    <a:pt x="26" y="572"/>
                    <a:pt x="26" y="572"/>
                  </a:cubicBezTo>
                  <a:cubicBezTo>
                    <a:pt x="26" y="572"/>
                    <a:pt x="26" y="572"/>
                    <a:pt x="26" y="572"/>
                  </a:cubicBezTo>
                  <a:cubicBezTo>
                    <a:pt x="26" y="571"/>
                    <a:pt x="26" y="571"/>
                    <a:pt x="26" y="571"/>
                  </a:cubicBezTo>
                  <a:cubicBezTo>
                    <a:pt x="26" y="571"/>
                    <a:pt x="26" y="571"/>
                    <a:pt x="27" y="571"/>
                  </a:cubicBezTo>
                  <a:close/>
                  <a:moveTo>
                    <a:pt x="24" y="341"/>
                  </a:moveTo>
                  <a:cubicBezTo>
                    <a:pt x="25" y="342"/>
                    <a:pt x="25" y="342"/>
                    <a:pt x="25" y="342"/>
                  </a:cubicBezTo>
                  <a:cubicBezTo>
                    <a:pt x="25" y="342"/>
                    <a:pt x="25" y="343"/>
                    <a:pt x="24" y="343"/>
                  </a:cubicBezTo>
                  <a:cubicBezTo>
                    <a:pt x="24" y="342"/>
                    <a:pt x="24" y="342"/>
                    <a:pt x="24" y="341"/>
                  </a:cubicBezTo>
                  <a:close/>
                  <a:moveTo>
                    <a:pt x="25" y="432"/>
                  </a:moveTo>
                  <a:cubicBezTo>
                    <a:pt x="26" y="432"/>
                    <a:pt x="26" y="432"/>
                    <a:pt x="26" y="432"/>
                  </a:cubicBezTo>
                  <a:cubicBezTo>
                    <a:pt x="26" y="432"/>
                    <a:pt x="26" y="432"/>
                    <a:pt x="26" y="433"/>
                  </a:cubicBezTo>
                  <a:cubicBezTo>
                    <a:pt x="25" y="433"/>
                    <a:pt x="25" y="433"/>
                    <a:pt x="25" y="433"/>
                  </a:cubicBezTo>
                  <a:cubicBezTo>
                    <a:pt x="25" y="433"/>
                    <a:pt x="24" y="433"/>
                    <a:pt x="24" y="433"/>
                  </a:cubicBezTo>
                  <a:cubicBezTo>
                    <a:pt x="24" y="433"/>
                    <a:pt x="24" y="433"/>
                    <a:pt x="24" y="433"/>
                  </a:cubicBezTo>
                  <a:cubicBezTo>
                    <a:pt x="24" y="432"/>
                    <a:pt x="25" y="432"/>
                    <a:pt x="25" y="432"/>
                  </a:cubicBezTo>
                  <a:close/>
                  <a:moveTo>
                    <a:pt x="26" y="432"/>
                  </a:moveTo>
                  <a:cubicBezTo>
                    <a:pt x="26" y="432"/>
                    <a:pt x="26" y="432"/>
                    <a:pt x="26" y="432"/>
                  </a:cubicBezTo>
                  <a:cubicBezTo>
                    <a:pt x="26" y="432"/>
                    <a:pt x="26" y="432"/>
                    <a:pt x="26" y="432"/>
                  </a:cubicBezTo>
                  <a:cubicBezTo>
                    <a:pt x="26" y="432"/>
                    <a:pt x="26" y="432"/>
                    <a:pt x="26" y="432"/>
                  </a:cubicBezTo>
                  <a:close/>
                  <a:moveTo>
                    <a:pt x="23" y="366"/>
                  </a:moveTo>
                  <a:cubicBezTo>
                    <a:pt x="21" y="365"/>
                    <a:pt x="21" y="365"/>
                    <a:pt x="21" y="365"/>
                  </a:cubicBezTo>
                  <a:cubicBezTo>
                    <a:pt x="21" y="365"/>
                    <a:pt x="21" y="365"/>
                    <a:pt x="21" y="365"/>
                  </a:cubicBezTo>
                  <a:cubicBezTo>
                    <a:pt x="20" y="364"/>
                    <a:pt x="20" y="364"/>
                    <a:pt x="20" y="363"/>
                  </a:cubicBezTo>
                  <a:cubicBezTo>
                    <a:pt x="20" y="363"/>
                    <a:pt x="20" y="363"/>
                    <a:pt x="20" y="363"/>
                  </a:cubicBezTo>
                  <a:cubicBezTo>
                    <a:pt x="19" y="363"/>
                    <a:pt x="19" y="363"/>
                    <a:pt x="19" y="363"/>
                  </a:cubicBezTo>
                  <a:cubicBezTo>
                    <a:pt x="19" y="363"/>
                    <a:pt x="19" y="363"/>
                    <a:pt x="19" y="363"/>
                  </a:cubicBezTo>
                  <a:cubicBezTo>
                    <a:pt x="20" y="363"/>
                    <a:pt x="21" y="363"/>
                    <a:pt x="21" y="362"/>
                  </a:cubicBezTo>
                  <a:cubicBezTo>
                    <a:pt x="21" y="362"/>
                    <a:pt x="19" y="362"/>
                    <a:pt x="19" y="361"/>
                  </a:cubicBezTo>
                  <a:cubicBezTo>
                    <a:pt x="23" y="361"/>
                    <a:pt x="21" y="363"/>
                    <a:pt x="22" y="363"/>
                  </a:cubicBezTo>
                  <a:cubicBezTo>
                    <a:pt x="22" y="363"/>
                    <a:pt x="22" y="363"/>
                    <a:pt x="22" y="363"/>
                  </a:cubicBezTo>
                  <a:cubicBezTo>
                    <a:pt x="22" y="363"/>
                    <a:pt x="23" y="363"/>
                    <a:pt x="24" y="363"/>
                  </a:cubicBezTo>
                  <a:cubicBezTo>
                    <a:pt x="23" y="364"/>
                    <a:pt x="22" y="365"/>
                    <a:pt x="23" y="366"/>
                  </a:cubicBezTo>
                  <a:close/>
                  <a:moveTo>
                    <a:pt x="23" y="378"/>
                  </a:moveTo>
                  <a:cubicBezTo>
                    <a:pt x="23" y="379"/>
                    <a:pt x="23" y="379"/>
                    <a:pt x="23" y="379"/>
                  </a:cubicBezTo>
                  <a:cubicBezTo>
                    <a:pt x="23" y="379"/>
                    <a:pt x="23" y="379"/>
                    <a:pt x="23" y="379"/>
                  </a:cubicBezTo>
                  <a:cubicBezTo>
                    <a:pt x="23" y="379"/>
                    <a:pt x="23" y="379"/>
                    <a:pt x="23" y="379"/>
                  </a:cubicBezTo>
                  <a:lnTo>
                    <a:pt x="23" y="378"/>
                  </a:lnTo>
                  <a:close/>
                  <a:moveTo>
                    <a:pt x="21" y="370"/>
                  </a:moveTo>
                  <a:cubicBezTo>
                    <a:pt x="21" y="370"/>
                    <a:pt x="21" y="370"/>
                    <a:pt x="21" y="371"/>
                  </a:cubicBezTo>
                  <a:cubicBezTo>
                    <a:pt x="21" y="371"/>
                    <a:pt x="20" y="370"/>
                    <a:pt x="20" y="370"/>
                  </a:cubicBezTo>
                  <a:cubicBezTo>
                    <a:pt x="20" y="369"/>
                    <a:pt x="20" y="369"/>
                    <a:pt x="20" y="369"/>
                  </a:cubicBezTo>
                  <a:cubicBezTo>
                    <a:pt x="20" y="369"/>
                    <a:pt x="21" y="369"/>
                    <a:pt x="21" y="370"/>
                  </a:cubicBezTo>
                  <a:close/>
                  <a:moveTo>
                    <a:pt x="20" y="369"/>
                  </a:moveTo>
                  <a:cubicBezTo>
                    <a:pt x="21" y="369"/>
                    <a:pt x="21" y="369"/>
                    <a:pt x="21" y="369"/>
                  </a:cubicBezTo>
                  <a:cubicBezTo>
                    <a:pt x="21" y="369"/>
                    <a:pt x="21" y="369"/>
                    <a:pt x="21" y="369"/>
                  </a:cubicBezTo>
                  <a:lnTo>
                    <a:pt x="20" y="369"/>
                  </a:lnTo>
                  <a:close/>
                  <a:moveTo>
                    <a:pt x="21" y="372"/>
                  </a:moveTo>
                  <a:cubicBezTo>
                    <a:pt x="21" y="372"/>
                    <a:pt x="21" y="372"/>
                    <a:pt x="21" y="372"/>
                  </a:cubicBezTo>
                  <a:cubicBezTo>
                    <a:pt x="21" y="372"/>
                    <a:pt x="21" y="372"/>
                    <a:pt x="21" y="372"/>
                  </a:cubicBezTo>
                  <a:cubicBezTo>
                    <a:pt x="21" y="372"/>
                    <a:pt x="21" y="372"/>
                    <a:pt x="21" y="372"/>
                  </a:cubicBezTo>
                  <a:cubicBezTo>
                    <a:pt x="21" y="372"/>
                    <a:pt x="21" y="372"/>
                    <a:pt x="21" y="372"/>
                  </a:cubicBezTo>
                  <a:close/>
                  <a:moveTo>
                    <a:pt x="19" y="363"/>
                  </a:moveTo>
                  <a:cubicBezTo>
                    <a:pt x="19" y="363"/>
                    <a:pt x="19" y="363"/>
                    <a:pt x="19" y="363"/>
                  </a:cubicBezTo>
                  <a:cubicBezTo>
                    <a:pt x="19" y="363"/>
                    <a:pt x="19" y="363"/>
                    <a:pt x="19" y="363"/>
                  </a:cubicBezTo>
                  <a:close/>
                  <a:moveTo>
                    <a:pt x="19" y="363"/>
                  </a:moveTo>
                  <a:cubicBezTo>
                    <a:pt x="19" y="363"/>
                    <a:pt x="19" y="363"/>
                    <a:pt x="19" y="363"/>
                  </a:cubicBezTo>
                  <a:cubicBezTo>
                    <a:pt x="19" y="363"/>
                    <a:pt x="19" y="363"/>
                    <a:pt x="19" y="363"/>
                  </a:cubicBezTo>
                  <a:close/>
                  <a:moveTo>
                    <a:pt x="20" y="271"/>
                  </a:moveTo>
                  <a:cubicBezTo>
                    <a:pt x="22" y="271"/>
                    <a:pt x="23" y="271"/>
                    <a:pt x="24" y="272"/>
                  </a:cubicBezTo>
                  <a:cubicBezTo>
                    <a:pt x="22" y="272"/>
                    <a:pt x="21" y="272"/>
                    <a:pt x="20" y="271"/>
                  </a:cubicBezTo>
                  <a:close/>
                  <a:moveTo>
                    <a:pt x="23" y="281"/>
                  </a:moveTo>
                  <a:cubicBezTo>
                    <a:pt x="22" y="280"/>
                    <a:pt x="22" y="280"/>
                    <a:pt x="22" y="280"/>
                  </a:cubicBezTo>
                  <a:cubicBezTo>
                    <a:pt x="22" y="280"/>
                    <a:pt x="22" y="280"/>
                    <a:pt x="22" y="280"/>
                  </a:cubicBezTo>
                  <a:lnTo>
                    <a:pt x="23" y="281"/>
                  </a:lnTo>
                  <a:close/>
                  <a:moveTo>
                    <a:pt x="27" y="246"/>
                  </a:moveTo>
                  <a:cubicBezTo>
                    <a:pt x="26" y="247"/>
                    <a:pt x="26" y="249"/>
                    <a:pt x="27" y="250"/>
                  </a:cubicBezTo>
                  <a:cubicBezTo>
                    <a:pt x="24" y="248"/>
                    <a:pt x="22" y="247"/>
                    <a:pt x="20" y="245"/>
                  </a:cubicBezTo>
                  <a:cubicBezTo>
                    <a:pt x="21" y="245"/>
                    <a:pt x="22" y="245"/>
                    <a:pt x="22" y="244"/>
                  </a:cubicBezTo>
                  <a:cubicBezTo>
                    <a:pt x="23" y="245"/>
                    <a:pt x="24" y="246"/>
                    <a:pt x="27" y="246"/>
                  </a:cubicBezTo>
                  <a:close/>
                  <a:moveTo>
                    <a:pt x="23" y="238"/>
                  </a:moveTo>
                  <a:cubicBezTo>
                    <a:pt x="24" y="238"/>
                    <a:pt x="24" y="238"/>
                    <a:pt x="25" y="238"/>
                  </a:cubicBezTo>
                  <a:cubicBezTo>
                    <a:pt x="24" y="238"/>
                    <a:pt x="24" y="238"/>
                    <a:pt x="23" y="238"/>
                  </a:cubicBezTo>
                  <a:close/>
                  <a:moveTo>
                    <a:pt x="25" y="241"/>
                  </a:moveTo>
                  <a:cubicBezTo>
                    <a:pt x="25" y="241"/>
                    <a:pt x="26" y="242"/>
                    <a:pt x="26" y="242"/>
                  </a:cubicBezTo>
                  <a:cubicBezTo>
                    <a:pt x="27" y="242"/>
                    <a:pt x="27" y="242"/>
                    <a:pt x="27" y="242"/>
                  </a:cubicBezTo>
                  <a:cubicBezTo>
                    <a:pt x="26" y="243"/>
                    <a:pt x="25" y="243"/>
                    <a:pt x="25" y="241"/>
                  </a:cubicBezTo>
                  <a:close/>
                  <a:moveTo>
                    <a:pt x="26" y="338"/>
                  </a:moveTo>
                  <a:cubicBezTo>
                    <a:pt x="25" y="339"/>
                    <a:pt x="24" y="339"/>
                    <a:pt x="24" y="338"/>
                  </a:cubicBezTo>
                  <a:cubicBezTo>
                    <a:pt x="25" y="338"/>
                    <a:pt x="25" y="338"/>
                    <a:pt x="25" y="338"/>
                  </a:cubicBezTo>
                  <a:cubicBezTo>
                    <a:pt x="25" y="338"/>
                    <a:pt x="26" y="338"/>
                    <a:pt x="26" y="338"/>
                  </a:cubicBezTo>
                  <a:cubicBezTo>
                    <a:pt x="26" y="338"/>
                    <a:pt x="26" y="338"/>
                    <a:pt x="26" y="338"/>
                  </a:cubicBezTo>
                  <a:cubicBezTo>
                    <a:pt x="25" y="338"/>
                    <a:pt x="25" y="338"/>
                    <a:pt x="25" y="338"/>
                  </a:cubicBezTo>
                  <a:lnTo>
                    <a:pt x="26" y="338"/>
                  </a:lnTo>
                  <a:close/>
                  <a:moveTo>
                    <a:pt x="21" y="258"/>
                  </a:moveTo>
                  <a:cubicBezTo>
                    <a:pt x="21" y="259"/>
                    <a:pt x="21" y="259"/>
                    <a:pt x="21" y="259"/>
                  </a:cubicBezTo>
                  <a:cubicBezTo>
                    <a:pt x="19" y="259"/>
                    <a:pt x="18" y="258"/>
                    <a:pt x="18" y="258"/>
                  </a:cubicBezTo>
                  <a:cubicBezTo>
                    <a:pt x="18" y="257"/>
                    <a:pt x="18" y="257"/>
                    <a:pt x="19" y="257"/>
                  </a:cubicBezTo>
                  <a:cubicBezTo>
                    <a:pt x="20" y="257"/>
                    <a:pt x="20" y="258"/>
                    <a:pt x="21" y="258"/>
                  </a:cubicBezTo>
                  <a:close/>
                  <a:moveTo>
                    <a:pt x="20" y="273"/>
                  </a:moveTo>
                  <a:cubicBezTo>
                    <a:pt x="20" y="273"/>
                    <a:pt x="20" y="273"/>
                    <a:pt x="21" y="273"/>
                  </a:cubicBezTo>
                  <a:cubicBezTo>
                    <a:pt x="21" y="272"/>
                    <a:pt x="21" y="272"/>
                    <a:pt x="21" y="272"/>
                  </a:cubicBezTo>
                  <a:cubicBezTo>
                    <a:pt x="21" y="272"/>
                    <a:pt x="21" y="272"/>
                    <a:pt x="21" y="272"/>
                  </a:cubicBezTo>
                  <a:cubicBezTo>
                    <a:pt x="21" y="272"/>
                    <a:pt x="21" y="272"/>
                    <a:pt x="21" y="272"/>
                  </a:cubicBezTo>
                  <a:cubicBezTo>
                    <a:pt x="20" y="273"/>
                    <a:pt x="21" y="274"/>
                    <a:pt x="22" y="275"/>
                  </a:cubicBezTo>
                  <a:cubicBezTo>
                    <a:pt x="21" y="275"/>
                    <a:pt x="20" y="274"/>
                    <a:pt x="18" y="274"/>
                  </a:cubicBezTo>
                  <a:cubicBezTo>
                    <a:pt x="19" y="273"/>
                    <a:pt x="19" y="273"/>
                    <a:pt x="20" y="273"/>
                  </a:cubicBezTo>
                  <a:close/>
                  <a:moveTo>
                    <a:pt x="23" y="285"/>
                  </a:moveTo>
                  <a:cubicBezTo>
                    <a:pt x="24" y="285"/>
                    <a:pt x="25" y="285"/>
                    <a:pt x="25" y="285"/>
                  </a:cubicBezTo>
                  <a:cubicBezTo>
                    <a:pt x="25" y="285"/>
                    <a:pt x="25" y="285"/>
                    <a:pt x="26" y="285"/>
                  </a:cubicBezTo>
                  <a:cubicBezTo>
                    <a:pt x="27" y="286"/>
                    <a:pt x="23" y="286"/>
                    <a:pt x="24" y="287"/>
                  </a:cubicBezTo>
                  <a:cubicBezTo>
                    <a:pt x="23" y="287"/>
                    <a:pt x="23" y="287"/>
                    <a:pt x="23" y="287"/>
                  </a:cubicBezTo>
                  <a:cubicBezTo>
                    <a:pt x="23" y="286"/>
                    <a:pt x="23" y="286"/>
                    <a:pt x="23" y="285"/>
                  </a:cubicBezTo>
                  <a:close/>
                  <a:moveTo>
                    <a:pt x="26" y="292"/>
                  </a:moveTo>
                  <a:cubicBezTo>
                    <a:pt x="26" y="292"/>
                    <a:pt x="26" y="292"/>
                    <a:pt x="26" y="292"/>
                  </a:cubicBezTo>
                  <a:cubicBezTo>
                    <a:pt x="26" y="292"/>
                    <a:pt x="26" y="292"/>
                    <a:pt x="25" y="292"/>
                  </a:cubicBezTo>
                  <a:cubicBezTo>
                    <a:pt x="26" y="292"/>
                    <a:pt x="26" y="292"/>
                    <a:pt x="26" y="292"/>
                  </a:cubicBezTo>
                  <a:close/>
                  <a:moveTo>
                    <a:pt x="24" y="291"/>
                  </a:moveTo>
                  <a:cubicBezTo>
                    <a:pt x="24" y="291"/>
                    <a:pt x="24" y="291"/>
                    <a:pt x="24" y="291"/>
                  </a:cubicBezTo>
                  <a:cubicBezTo>
                    <a:pt x="24" y="291"/>
                    <a:pt x="24" y="291"/>
                    <a:pt x="24" y="291"/>
                  </a:cubicBezTo>
                  <a:cubicBezTo>
                    <a:pt x="24" y="291"/>
                    <a:pt x="25" y="291"/>
                    <a:pt x="25" y="290"/>
                  </a:cubicBezTo>
                  <a:cubicBezTo>
                    <a:pt x="26" y="291"/>
                    <a:pt x="25" y="292"/>
                    <a:pt x="24" y="292"/>
                  </a:cubicBezTo>
                  <a:cubicBezTo>
                    <a:pt x="24" y="292"/>
                    <a:pt x="23" y="292"/>
                    <a:pt x="23" y="291"/>
                  </a:cubicBezTo>
                  <a:cubicBezTo>
                    <a:pt x="23" y="291"/>
                    <a:pt x="23" y="291"/>
                    <a:pt x="24" y="291"/>
                  </a:cubicBezTo>
                  <a:close/>
                  <a:moveTo>
                    <a:pt x="24" y="303"/>
                  </a:moveTo>
                  <a:cubicBezTo>
                    <a:pt x="24" y="304"/>
                    <a:pt x="24" y="304"/>
                    <a:pt x="24" y="304"/>
                  </a:cubicBezTo>
                  <a:cubicBezTo>
                    <a:pt x="23" y="304"/>
                    <a:pt x="23" y="304"/>
                    <a:pt x="23" y="304"/>
                  </a:cubicBezTo>
                  <a:cubicBezTo>
                    <a:pt x="23" y="303"/>
                    <a:pt x="23" y="303"/>
                    <a:pt x="23" y="303"/>
                  </a:cubicBezTo>
                  <a:cubicBezTo>
                    <a:pt x="23" y="303"/>
                    <a:pt x="24" y="303"/>
                    <a:pt x="24" y="303"/>
                  </a:cubicBezTo>
                  <a:close/>
                  <a:moveTo>
                    <a:pt x="24" y="306"/>
                  </a:moveTo>
                  <a:cubicBezTo>
                    <a:pt x="24" y="307"/>
                    <a:pt x="24" y="307"/>
                    <a:pt x="24" y="307"/>
                  </a:cubicBezTo>
                  <a:cubicBezTo>
                    <a:pt x="24" y="306"/>
                    <a:pt x="24" y="306"/>
                    <a:pt x="23" y="305"/>
                  </a:cubicBezTo>
                  <a:lnTo>
                    <a:pt x="24" y="306"/>
                  </a:lnTo>
                  <a:close/>
                  <a:moveTo>
                    <a:pt x="25" y="308"/>
                  </a:moveTo>
                  <a:cubicBezTo>
                    <a:pt x="24" y="308"/>
                    <a:pt x="24" y="308"/>
                    <a:pt x="23" y="308"/>
                  </a:cubicBezTo>
                  <a:cubicBezTo>
                    <a:pt x="24" y="308"/>
                    <a:pt x="24" y="308"/>
                    <a:pt x="25" y="308"/>
                  </a:cubicBezTo>
                  <a:close/>
                  <a:moveTo>
                    <a:pt x="24" y="327"/>
                  </a:moveTo>
                  <a:cubicBezTo>
                    <a:pt x="24" y="327"/>
                    <a:pt x="24" y="327"/>
                    <a:pt x="24" y="327"/>
                  </a:cubicBezTo>
                  <a:cubicBezTo>
                    <a:pt x="25" y="328"/>
                    <a:pt x="25" y="328"/>
                    <a:pt x="25" y="329"/>
                  </a:cubicBezTo>
                  <a:cubicBezTo>
                    <a:pt x="25" y="329"/>
                    <a:pt x="25" y="329"/>
                    <a:pt x="25" y="329"/>
                  </a:cubicBezTo>
                  <a:cubicBezTo>
                    <a:pt x="24" y="329"/>
                    <a:pt x="24" y="329"/>
                    <a:pt x="24" y="329"/>
                  </a:cubicBezTo>
                  <a:cubicBezTo>
                    <a:pt x="26" y="330"/>
                    <a:pt x="24" y="330"/>
                    <a:pt x="26" y="331"/>
                  </a:cubicBezTo>
                  <a:cubicBezTo>
                    <a:pt x="25" y="331"/>
                    <a:pt x="25" y="331"/>
                    <a:pt x="25" y="331"/>
                  </a:cubicBezTo>
                  <a:cubicBezTo>
                    <a:pt x="24" y="330"/>
                    <a:pt x="23" y="328"/>
                    <a:pt x="21" y="328"/>
                  </a:cubicBezTo>
                  <a:cubicBezTo>
                    <a:pt x="21" y="328"/>
                    <a:pt x="21" y="328"/>
                    <a:pt x="21" y="328"/>
                  </a:cubicBezTo>
                  <a:cubicBezTo>
                    <a:pt x="21" y="327"/>
                    <a:pt x="20" y="326"/>
                    <a:pt x="19" y="326"/>
                  </a:cubicBezTo>
                  <a:cubicBezTo>
                    <a:pt x="19" y="326"/>
                    <a:pt x="19" y="326"/>
                    <a:pt x="19" y="326"/>
                  </a:cubicBezTo>
                  <a:cubicBezTo>
                    <a:pt x="20" y="326"/>
                    <a:pt x="21" y="326"/>
                    <a:pt x="22" y="326"/>
                  </a:cubicBezTo>
                  <a:cubicBezTo>
                    <a:pt x="22" y="326"/>
                    <a:pt x="23" y="326"/>
                    <a:pt x="23" y="327"/>
                  </a:cubicBezTo>
                  <a:cubicBezTo>
                    <a:pt x="23" y="327"/>
                    <a:pt x="24" y="327"/>
                    <a:pt x="24" y="327"/>
                  </a:cubicBezTo>
                  <a:close/>
                  <a:moveTo>
                    <a:pt x="23" y="335"/>
                  </a:moveTo>
                  <a:cubicBezTo>
                    <a:pt x="23" y="335"/>
                    <a:pt x="23" y="335"/>
                    <a:pt x="23" y="335"/>
                  </a:cubicBezTo>
                  <a:cubicBezTo>
                    <a:pt x="23" y="335"/>
                    <a:pt x="23" y="335"/>
                    <a:pt x="23" y="335"/>
                  </a:cubicBezTo>
                  <a:cubicBezTo>
                    <a:pt x="23" y="335"/>
                    <a:pt x="23" y="335"/>
                    <a:pt x="23" y="335"/>
                  </a:cubicBezTo>
                  <a:close/>
                  <a:moveTo>
                    <a:pt x="22" y="331"/>
                  </a:moveTo>
                  <a:cubicBezTo>
                    <a:pt x="22" y="331"/>
                    <a:pt x="22" y="331"/>
                    <a:pt x="22" y="331"/>
                  </a:cubicBezTo>
                  <a:cubicBezTo>
                    <a:pt x="23" y="331"/>
                    <a:pt x="23" y="331"/>
                    <a:pt x="23" y="331"/>
                  </a:cubicBezTo>
                  <a:cubicBezTo>
                    <a:pt x="23" y="331"/>
                    <a:pt x="22" y="331"/>
                    <a:pt x="22" y="331"/>
                  </a:cubicBezTo>
                  <a:close/>
                  <a:moveTo>
                    <a:pt x="21" y="331"/>
                  </a:moveTo>
                  <a:cubicBezTo>
                    <a:pt x="21" y="330"/>
                    <a:pt x="21" y="330"/>
                    <a:pt x="21" y="330"/>
                  </a:cubicBezTo>
                  <a:cubicBezTo>
                    <a:pt x="21" y="331"/>
                    <a:pt x="21" y="331"/>
                    <a:pt x="21" y="331"/>
                  </a:cubicBezTo>
                  <a:cubicBezTo>
                    <a:pt x="21" y="331"/>
                    <a:pt x="21" y="331"/>
                    <a:pt x="21" y="331"/>
                  </a:cubicBezTo>
                  <a:close/>
                  <a:moveTo>
                    <a:pt x="21" y="332"/>
                  </a:moveTo>
                  <a:cubicBezTo>
                    <a:pt x="21" y="332"/>
                    <a:pt x="21" y="332"/>
                    <a:pt x="21" y="332"/>
                  </a:cubicBezTo>
                  <a:cubicBezTo>
                    <a:pt x="21" y="332"/>
                    <a:pt x="21" y="332"/>
                    <a:pt x="21" y="332"/>
                  </a:cubicBezTo>
                  <a:cubicBezTo>
                    <a:pt x="21" y="332"/>
                    <a:pt x="21" y="332"/>
                    <a:pt x="21" y="332"/>
                  </a:cubicBezTo>
                  <a:close/>
                  <a:moveTo>
                    <a:pt x="21" y="331"/>
                  </a:moveTo>
                  <a:cubicBezTo>
                    <a:pt x="19" y="331"/>
                    <a:pt x="19" y="331"/>
                    <a:pt x="19" y="331"/>
                  </a:cubicBezTo>
                  <a:cubicBezTo>
                    <a:pt x="19" y="331"/>
                    <a:pt x="19" y="331"/>
                    <a:pt x="19" y="330"/>
                  </a:cubicBezTo>
                  <a:cubicBezTo>
                    <a:pt x="19" y="330"/>
                    <a:pt x="19" y="331"/>
                    <a:pt x="20" y="331"/>
                  </a:cubicBezTo>
                  <a:cubicBezTo>
                    <a:pt x="20" y="331"/>
                    <a:pt x="20" y="331"/>
                    <a:pt x="20" y="331"/>
                  </a:cubicBezTo>
                  <a:cubicBezTo>
                    <a:pt x="20" y="331"/>
                    <a:pt x="20" y="331"/>
                    <a:pt x="20" y="331"/>
                  </a:cubicBezTo>
                  <a:cubicBezTo>
                    <a:pt x="21" y="331"/>
                    <a:pt x="21" y="331"/>
                    <a:pt x="21" y="331"/>
                  </a:cubicBezTo>
                  <a:close/>
                  <a:moveTo>
                    <a:pt x="20" y="328"/>
                  </a:moveTo>
                  <a:cubicBezTo>
                    <a:pt x="20" y="329"/>
                    <a:pt x="20" y="329"/>
                    <a:pt x="20" y="330"/>
                  </a:cubicBezTo>
                  <a:cubicBezTo>
                    <a:pt x="20" y="330"/>
                    <a:pt x="20" y="330"/>
                    <a:pt x="20" y="330"/>
                  </a:cubicBezTo>
                  <a:cubicBezTo>
                    <a:pt x="20" y="330"/>
                    <a:pt x="19" y="330"/>
                    <a:pt x="18" y="330"/>
                  </a:cubicBezTo>
                  <a:cubicBezTo>
                    <a:pt x="18" y="329"/>
                    <a:pt x="19" y="329"/>
                    <a:pt x="20" y="328"/>
                  </a:cubicBezTo>
                  <a:close/>
                  <a:moveTo>
                    <a:pt x="20" y="335"/>
                  </a:moveTo>
                  <a:cubicBezTo>
                    <a:pt x="21" y="336"/>
                    <a:pt x="21" y="336"/>
                    <a:pt x="23" y="336"/>
                  </a:cubicBezTo>
                  <a:cubicBezTo>
                    <a:pt x="23" y="336"/>
                    <a:pt x="23" y="336"/>
                    <a:pt x="23" y="336"/>
                  </a:cubicBezTo>
                  <a:cubicBezTo>
                    <a:pt x="23" y="336"/>
                    <a:pt x="23" y="336"/>
                    <a:pt x="23" y="336"/>
                  </a:cubicBezTo>
                  <a:cubicBezTo>
                    <a:pt x="22" y="337"/>
                    <a:pt x="21" y="337"/>
                    <a:pt x="20" y="337"/>
                  </a:cubicBezTo>
                  <a:cubicBezTo>
                    <a:pt x="23" y="337"/>
                    <a:pt x="23" y="337"/>
                    <a:pt x="23" y="337"/>
                  </a:cubicBezTo>
                  <a:cubicBezTo>
                    <a:pt x="23" y="337"/>
                    <a:pt x="23" y="337"/>
                    <a:pt x="23" y="337"/>
                  </a:cubicBezTo>
                  <a:cubicBezTo>
                    <a:pt x="21" y="337"/>
                    <a:pt x="19" y="336"/>
                    <a:pt x="19" y="338"/>
                  </a:cubicBezTo>
                  <a:cubicBezTo>
                    <a:pt x="18" y="338"/>
                    <a:pt x="17" y="336"/>
                    <a:pt x="18" y="335"/>
                  </a:cubicBezTo>
                  <a:cubicBezTo>
                    <a:pt x="18" y="335"/>
                    <a:pt x="18" y="335"/>
                    <a:pt x="18" y="335"/>
                  </a:cubicBezTo>
                  <a:cubicBezTo>
                    <a:pt x="19" y="335"/>
                    <a:pt x="20" y="335"/>
                    <a:pt x="20" y="335"/>
                  </a:cubicBezTo>
                  <a:close/>
                  <a:moveTo>
                    <a:pt x="24" y="343"/>
                  </a:moveTo>
                  <a:cubicBezTo>
                    <a:pt x="23" y="343"/>
                    <a:pt x="23" y="343"/>
                    <a:pt x="23" y="343"/>
                  </a:cubicBezTo>
                  <a:cubicBezTo>
                    <a:pt x="23" y="343"/>
                    <a:pt x="23" y="343"/>
                    <a:pt x="23" y="343"/>
                  </a:cubicBezTo>
                  <a:cubicBezTo>
                    <a:pt x="23" y="343"/>
                    <a:pt x="23" y="342"/>
                    <a:pt x="23" y="342"/>
                  </a:cubicBezTo>
                  <a:cubicBezTo>
                    <a:pt x="23" y="342"/>
                    <a:pt x="24" y="343"/>
                    <a:pt x="24" y="343"/>
                  </a:cubicBezTo>
                  <a:close/>
                  <a:moveTo>
                    <a:pt x="21" y="361"/>
                  </a:moveTo>
                  <a:cubicBezTo>
                    <a:pt x="20" y="360"/>
                    <a:pt x="19" y="360"/>
                    <a:pt x="19" y="360"/>
                  </a:cubicBezTo>
                  <a:cubicBezTo>
                    <a:pt x="20" y="359"/>
                    <a:pt x="20" y="359"/>
                    <a:pt x="20" y="359"/>
                  </a:cubicBezTo>
                  <a:cubicBezTo>
                    <a:pt x="20" y="360"/>
                    <a:pt x="21" y="360"/>
                    <a:pt x="21" y="361"/>
                  </a:cubicBezTo>
                  <a:close/>
                  <a:moveTo>
                    <a:pt x="24" y="431"/>
                  </a:moveTo>
                  <a:cubicBezTo>
                    <a:pt x="24" y="431"/>
                    <a:pt x="24" y="431"/>
                    <a:pt x="24" y="431"/>
                  </a:cubicBezTo>
                  <a:cubicBezTo>
                    <a:pt x="24" y="431"/>
                    <a:pt x="24" y="431"/>
                    <a:pt x="24" y="431"/>
                  </a:cubicBezTo>
                  <a:close/>
                  <a:moveTo>
                    <a:pt x="24" y="529"/>
                  </a:moveTo>
                  <a:cubicBezTo>
                    <a:pt x="24" y="529"/>
                    <a:pt x="24" y="530"/>
                    <a:pt x="24" y="530"/>
                  </a:cubicBezTo>
                  <a:cubicBezTo>
                    <a:pt x="24" y="530"/>
                    <a:pt x="23" y="529"/>
                    <a:pt x="23" y="529"/>
                  </a:cubicBezTo>
                  <a:cubicBezTo>
                    <a:pt x="24" y="529"/>
                    <a:pt x="24" y="529"/>
                    <a:pt x="24" y="529"/>
                  </a:cubicBezTo>
                  <a:close/>
                  <a:moveTo>
                    <a:pt x="23" y="339"/>
                  </a:moveTo>
                  <a:cubicBezTo>
                    <a:pt x="25" y="339"/>
                    <a:pt x="26" y="339"/>
                    <a:pt x="27" y="340"/>
                  </a:cubicBezTo>
                  <a:lnTo>
                    <a:pt x="23" y="339"/>
                  </a:lnTo>
                  <a:close/>
                  <a:moveTo>
                    <a:pt x="28" y="340"/>
                  </a:moveTo>
                  <a:cubicBezTo>
                    <a:pt x="27" y="340"/>
                    <a:pt x="27" y="340"/>
                    <a:pt x="27" y="340"/>
                  </a:cubicBezTo>
                  <a:cubicBezTo>
                    <a:pt x="27" y="339"/>
                    <a:pt x="27" y="339"/>
                    <a:pt x="28" y="339"/>
                  </a:cubicBezTo>
                  <a:cubicBezTo>
                    <a:pt x="28" y="339"/>
                    <a:pt x="28" y="339"/>
                    <a:pt x="28" y="339"/>
                  </a:cubicBezTo>
                  <a:lnTo>
                    <a:pt x="28" y="340"/>
                  </a:lnTo>
                  <a:close/>
                  <a:moveTo>
                    <a:pt x="28" y="623"/>
                  </a:moveTo>
                  <a:cubicBezTo>
                    <a:pt x="28" y="623"/>
                    <a:pt x="28" y="623"/>
                    <a:pt x="28" y="623"/>
                  </a:cubicBezTo>
                  <a:cubicBezTo>
                    <a:pt x="28" y="623"/>
                    <a:pt x="28" y="623"/>
                    <a:pt x="28" y="623"/>
                  </a:cubicBezTo>
                  <a:cubicBezTo>
                    <a:pt x="28" y="623"/>
                    <a:pt x="28" y="623"/>
                    <a:pt x="28" y="623"/>
                  </a:cubicBezTo>
                  <a:close/>
                  <a:moveTo>
                    <a:pt x="27" y="622"/>
                  </a:moveTo>
                  <a:cubicBezTo>
                    <a:pt x="27" y="622"/>
                    <a:pt x="27" y="622"/>
                    <a:pt x="27" y="622"/>
                  </a:cubicBezTo>
                  <a:cubicBezTo>
                    <a:pt x="27" y="622"/>
                    <a:pt x="27" y="622"/>
                    <a:pt x="27" y="622"/>
                  </a:cubicBezTo>
                  <a:cubicBezTo>
                    <a:pt x="27" y="622"/>
                    <a:pt x="27" y="622"/>
                    <a:pt x="27" y="622"/>
                  </a:cubicBezTo>
                  <a:cubicBezTo>
                    <a:pt x="27" y="622"/>
                    <a:pt x="27" y="622"/>
                    <a:pt x="27" y="622"/>
                  </a:cubicBezTo>
                  <a:close/>
                  <a:moveTo>
                    <a:pt x="19" y="282"/>
                  </a:moveTo>
                  <a:cubicBezTo>
                    <a:pt x="18" y="282"/>
                    <a:pt x="18" y="283"/>
                    <a:pt x="18" y="283"/>
                  </a:cubicBezTo>
                  <a:cubicBezTo>
                    <a:pt x="16" y="282"/>
                    <a:pt x="15" y="281"/>
                    <a:pt x="16" y="280"/>
                  </a:cubicBezTo>
                  <a:cubicBezTo>
                    <a:pt x="16" y="280"/>
                    <a:pt x="16" y="280"/>
                    <a:pt x="16" y="280"/>
                  </a:cubicBezTo>
                  <a:cubicBezTo>
                    <a:pt x="16" y="281"/>
                    <a:pt x="17" y="282"/>
                    <a:pt x="19" y="282"/>
                  </a:cubicBezTo>
                  <a:cubicBezTo>
                    <a:pt x="19" y="282"/>
                    <a:pt x="19" y="282"/>
                    <a:pt x="19" y="282"/>
                  </a:cubicBezTo>
                  <a:close/>
                  <a:moveTo>
                    <a:pt x="17" y="280"/>
                  </a:moveTo>
                  <a:cubicBezTo>
                    <a:pt x="17" y="280"/>
                    <a:pt x="17" y="280"/>
                    <a:pt x="16" y="280"/>
                  </a:cubicBezTo>
                  <a:cubicBezTo>
                    <a:pt x="17" y="280"/>
                    <a:pt x="17" y="280"/>
                    <a:pt x="17" y="280"/>
                  </a:cubicBezTo>
                  <a:cubicBezTo>
                    <a:pt x="19" y="280"/>
                    <a:pt x="18" y="279"/>
                    <a:pt x="17" y="279"/>
                  </a:cubicBezTo>
                  <a:cubicBezTo>
                    <a:pt x="17" y="279"/>
                    <a:pt x="18" y="279"/>
                    <a:pt x="19" y="279"/>
                  </a:cubicBezTo>
                  <a:cubicBezTo>
                    <a:pt x="19" y="279"/>
                    <a:pt x="19" y="279"/>
                    <a:pt x="19" y="279"/>
                  </a:cubicBezTo>
                  <a:cubicBezTo>
                    <a:pt x="20" y="280"/>
                    <a:pt x="21" y="280"/>
                    <a:pt x="23" y="281"/>
                  </a:cubicBezTo>
                  <a:cubicBezTo>
                    <a:pt x="23" y="281"/>
                    <a:pt x="23" y="281"/>
                    <a:pt x="23" y="281"/>
                  </a:cubicBezTo>
                  <a:lnTo>
                    <a:pt x="17" y="280"/>
                  </a:lnTo>
                  <a:close/>
                  <a:moveTo>
                    <a:pt x="24" y="307"/>
                  </a:moveTo>
                  <a:cubicBezTo>
                    <a:pt x="23" y="308"/>
                    <a:pt x="23" y="308"/>
                    <a:pt x="23" y="308"/>
                  </a:cubicBezTo>
                  <a:cubicBezTo>
                    <a:pt x="23" y="308"/>
                    <a:pt x="23" y="307"/>
                    <a:pt x="22" y="307"/>
                  </a:cubicBezTo>
                  <a:cubicBezTo>
                    <a:pt x="23" y="307"/>
                    <a:pt x="23" y="307"/>
                    <a:pt x="24" y="307"/>
                  </a:cubicBezTo>
                  <a:close/>
                  <a:moveTo>
                    <a:pt x="20" y="305"/>
                  </a:moveTo>
                  <a:cubicBezTo>
                    <a:pt x="22" y="305"/>
                    <a:pt x="22" y="305"/>
                    <a:pt x="22" y="305"/>
                  </a:cubicBezTo>
                  <a:cubicBezTo>
                    <a:pt x="21" y="305"/>
                    <a:pt x="20" y="305"/>
                    <a:pt x="20" y="305"/>
                  </a:cubicBezTo>
                  <a:cubicBezTo>
                    <a:pt x="20" y="305"/>
                    <a:pt x="20" y="305"/>
                    <a:pt x="20" y="305"/>
                  </a:cubicBezTo>
                  <a:close/>
                  <a:moveTo>
                    <a:pt x="20" y="306"/>
                  </a:moveTo>
                  <a:cubicBezTo>
                    <a:pt x="20" y="306"/>
                    <a:pt x="20" y="306"/>
                    <a:pt x="19" y="306"/>
                  </a:cubicBezTo>
                  <a:cubicBezTo>
                    <a:pt x="19" y="306"/>
                    <a:pt x="19" y="306"/>
                    <a:pt x="19" y="306"/>
                  </a:cubicBezTo>
                  <a:cubicBezTo>
                    <a:pt x="19" y="306"/>
                    <a:pt x="19" y="306"/>
                    <a:pt x="19" y="306"/>
                  </a:cubicBezTo>
                  <a:cubicBezTo>
                    <a:pt x="20" y="306"/>
                    <a:pt x="20" y="306"/>
                    <a:pt x="20" y="306"/>
                  </a:cubicBezTo>
                  <a:close/>
                  <a:moveTo>
                    <a:pt x="21" y="307"/>
                  </a:moveTo>
                  <a:cubicBezTo>
                    <a:pt x="22" y="308"/>
                    <a:pt x="23" y="309"/>
                    <a:pt x="22" y="310"/>
                  </a:cubicBezTo>
                  <a:cubicBezTo>
                    <a:pt x="22" y="309"/>
                    <a:pt x="22" y="309"/>
                    <a:pt x="22" y="308"/>
                  </a:cubicBezTo>
                  <a:cubicBezTo>
                    <a:pt x="21" y="309"/>
                    <a:pt x="20" y="308"/>
                    <a:pt x="19" y="308"/>
                  </a:cubicBezTo>
                  <a:cubicBezTo>
                    <a:pt x="19" y="308"/>
                    <a:pt x="19" y="308"/>
                    <a:pt x="19" y="307"/>
                  </a:cubicBezTo>
                  <a:cubicBezTo>
                    <a:pt x="19" y="308"/>
                    <a:pt x="20" y="308"/>
                    <a:pt x="21" y="307"/>
                  </a:cubicBezTo>
                  <a:close/>
                  <a:moveTo>
                    <a:pt x="20" y="314"/>
                  </a:moveTo>
                  <a:cubicBezTo>
                    <a:pt x="21" y="313"/>
                    <a:pt x="21" y="313"/>
                    <a:pt x="21" y="313"/>
                  </a:cubicBezTo>
                  <a:cubicBezTo>
                    <a:pt x="22" y="314"/>
                    <a:pt x="22" y="314"/>
                    <a:pt x="22" y="314"/>
                  </a:cubicBezTo>
                  <a:cubicBezTo>
                    <a:pt x="22" y="314"/>
                    <a:pt x="22" y="314"/>
                    <a:pt x="23" y="314"/>
                  </a:cubicBezTo>
                  <a:cubicBezTo>
                    <a:pt x="22" y="315"/>
                    <a:pt x="22" y="315"/>
                    <a:pt x="22" y="316"/>
                  </a:cubicBezTo>
                  <a:cubicBezTo>
                    <a:pt x="22" y="316"/>
                    <a:pt x="21" y="316"/>
                    <a:pt x="21" y="315"/>
                  </a:cubicBezTo>
                  <a:cubicBezTo>
                    <a:pt x="21" y="315"/>
                    <a:pt x="21" y="315"/>
                    <a:pt x="21" y="315"/>
                  </a:cubicBezTo>
                  <a:cubicBezTo>
                    <a:pt x="21" y="315"/>
                    <a:pt x="21" y="314"/>
                    <a:pt x="20" y="314"/>
                  </a:cubicBezTo>
                  <a:close/>
                  <a:moveTo>
                    <a:pt x="19" y="310"/>
                  </a:moveTo>
                  <a:cubicBezTo>
                    <a:pt x="19" y="309"/>
                    <a:pt x="19" y="309"/>
                    <a:pt x="19" y="309"/>
                  </a:cubicBezTo>
                  <a:cubicBezTo>
                    <a:pt x="19" y="309"/>
                    <a:pt x="19" y="309"/>
                    <a:pt x="19" y="310"/>
                  </a:cubicBezTo>
                  <a:close/>
                  <a:moveTo>
                    <a:pt x="21" y="316"/>
                  </a:moveTo>
                  <a:cubicBezTo>
                    <a:pt x="21" y="317"/>
                    <a:pt x="21" y="317"/>
                    <a:pt x="21" y="317"/>
                  </a:cubicBezTo>
                  <a:cubicBezTo>
                    <a:pt x="21" y="317"/>
                    <a:pt x="20" y="317"/>
                    <a:pt x="20" y="317"/>
                  </a:cubicBezTo>
                  <a:cubicBezTo>
                    <a:pt x="20" y="318"/>
                    <a:pt x="21" y="318"/>
                    <a:pt x="21" y="318"/>
                  </a:cubicBezTo>
                  <a:cubicBezTo>
                    <a:pt x="22" y="319"/>
                    <a:pt x="22" y="320"/>
                    <a:pt x="23" y="320"/>
                  </a:cubicBezTo>
                  <a:cubicBezTo>
                    <a:pt x="21" y="320"/>
                    <a:pt x="20" y="320"/>
                    <a:pt x="19" y="320"/>
                  </a:cubicBezTo>
                  <a:cubicBezTo>
                    <a:pt x="18" y="319"/>
                    <a:pt x="17" y="318"/>
                    <a:pt x="17" y="318"/>
                  </a:cubicBezTo>
                  <a:cubicBezTo>
                    <a:pt x="18" y="318"/>
                    <a:pt x="18" y="318"/>
                    <a:pt x="18" y="318"/>
                  </a:cubicBezTo>
                  <a:cubicBezTo>
                    <a:pt x="19" y="317"/>
                    <a:pt x="19" y="315"/>
                    <a:pt x="17" y="314"/>
                  </a:cubicBezTo>
                  <a:cubicBezTo>
                    <a:pt x="21" y="313"/>
                    <a:pt x="17" y="318"/>
                    <a:pt x="21" y="316"/>
                  </a:cubicBezTo>
                  <a:close/>
                  <a:moveTo>
                    <a:pt x="16" y="324"/>
                  </a:moveTo>
                  <a:cubicBezTo>
                    <a:pt x="17" y="324"/>
                    <a:pt x="17" y="324"/>
                    <a:pt x="17" y="324"/>
                  </a:cubicBezTo>
                  <a:cubicBezTo>
                    <a:pt x="18" y="324"/>
                    <a:pt x="18" y="324"/>
                    <a:pt x="17" y="323"/>
                  </a:cubicBezTo>
                  <a:cubicBezTo>
                    <a:pt x="18" y="323"/>
                    <a:pt x="19" y="323"/>
                    <a:pt x="20" y="323"/>
                  </a:cubicBezTo>
                  <a:cubicBezTo>
                    <a:pt x="19" y="324"/>
                    <a:pt x="19" y="324"/>
                    <a:pt x="19" y="324"/>
                  </a:cubicBezTo>
                  <a:cubicBezTo>
                    <a:pt x="17" y="324"/>
                    <a:pt x="17" y="324"/>
                    <a:pt x="17" y="324"/>
                  </a:cubicBezTo>
                  <a:cubicBezTo>
                    <a:pt x="17" y="324"/>
                    <a:pt x="17" y="324"/>
                    <a:pt x="16" y="324"/>
                  </a:cubicBezTo>
                  <a:close/>
                  <a:moveTo>
                    <a:pt x="16" y="335"/>
                  </a:moveTo>
                  <a:cubicBezTo>
                    <a:pt x="16" y="335"/>
                    <a:pt x="16" y="334"/>
                    <a:pt x="16" y="334"/>
                  </a:cubicBezTo>
                  <a:cubicBezTo>
                    <a:pt x="17" y="334"/>
                    <a:pt x="17" y="334"/>
                    <a:pt x="17" y="334"/>
                  </a:cubicBezTo>
                  <a:cubicBezTo>
                    <a:pt x="17" y="334"/>
                    <a:pt x="17" y="334"/>
                    <a:pt x="17" y="334"/>
                  </a:cubicBezTo>
                  <a:cubicBezTo>
                    <a:pt x="16" y="334"/>
                    <a:pt x="16" y="335"/>
                    <a:pt x="16" y="335"/>
                  </a:cubicBezTo>
                  <a:close/>
                  <a:moveTo>
                    <a:pt x="20" y="366"/>
                  </a:moveTo>
                  <a:cubicBezTo>
                    <a:pt x="20" y="366"/>
                    <a:pt x="20" y="366"/>
                    <a:pt x="20" y="366"/>
                  </a:cubicBezTo>
                  <a:cubicBezTo>
                    <a:pt x="19" y="366"/>
                    <a:pt x="19" y="367"/>
                    <a:pt x="18" y="367"/>
                  </a:cubicBezTo>
                  <a:cubicBezTo>
                    <a:pt x="16" y="367"/>
                    <a:pt x="16" y="367"/>
                    <a:pt x="16" y="367"/>
                  </a:cubicBezTo>
                  <a:cubicBezTo>
                    <a:pt x="16" y="365"/>
                    <a:pt x="19" y="367"/>
                    <a:pt x="20" y="366"/>
                  </a:cubicBezTo>
                  <a:close/>
                  <a:moveTo>
                    <a:pt x="17" y="379"/>
                  </a:moveTo>
                  <a:cubicBezTo>
                    <a:pt x="17" y="379"/>
                    <a:pt x="17" y="379"/>
                    <a:pt x="16" y="379"/>
                  </a:cubicBezTo>
                  <a:cubicBezTo>
                    <a:pt x="17" y="379"/>
                    <a:pt x="17" y="379"/>
                    <a:pt x="17" y="379"/>
                  </a:cubicBezTo>
                  <a:cubicBezTo>
                    <a:pt x="19" y="379"/>
                    <a:pt x="18" y="379"/>
                    <a:pt x="17" y="378"/>
                  </a:cubicBezTo>
                  <a:cubicBezTo>
                    <a:pt x="18" y="378"/>
                    <a:pt x="18" y="378"/>
                    <a:pt x="19" y="378"/>
                  </a:cubicBezTo>
                  <a:cubicBezTo>
                    <a:pt x="20" y="379"/>
                    <a:pt x="20" y="379"/>
                    <a:pt x="20" y="380"/>
                  </a:cubicBezTo>
                  <a:lnTo>
                    <a:pt x="17" y="379"/>
                  </a:lnTo>
                  <a:close/>
                  <a:moveTo>
                    <a:pt x="17" y="377"/>
                  </a:moveTo>
                  <a:cubicBezTo>
                    <a:pt x="17" y="376"/>
                    <a:pt x="17" y="376"/>
                    <a:pt x="17" y="376"/>
                  </a:cubicBezTo>
                  <a:cubicBezTo>
                    <a:pt x="17" y="376"/>
                    <a:pt x="17" y="376"/>
                    <a:pt x="17" y="376"/>
                  </a:cubicBezTo>
                  <a:cubicBezTo>
                    <a:pt x="17" y="377"/>
                    <a:pt x="17" y="377"/>
                    <a:pt x="17" y="377"/>
                  </a:cubicBezTo>
                  <a:cubicBezTo>
                    <a:pt x="17" y="377"/>
                    <a:pt x="17" y="377"/>
                    <a:pt x="17" y="377"/>
                  </a:cubicBezTo>
                  <a:close/>
                  <a:moveTo>
                    <a:pt x="19" y="378"/>
                  </a:moveTo>
                  <a:cubicBezTo>
                    <a:pt x="19" y="378"/>
                    <a:pt x="19" y="378"/>
                    <a:pt x="19" y="378"/>
                  </a:cubicBezTo>
                  <a:cubicBezTo>
                    <a:pt x="19" y="378"/>
                    <a:pt x="20" y="378"/>
                    <a:pt x="20" y="378"/>
                  </a:cubicBezTo>
                  <a:cubicBezTo>
                    <a:pt x="19" y="378"/>
                    <a:pt x="19" y="378"/>
                    <a:pt x="19" y="378"/>
                  </a:cubicBezTo>
                  <a:close/>
                  <a:moveTo>
                    <a:pt x="21" y="378"/>
                  </a:moveTo>
                  <a:cubicBezTo>
                    <a:pt x="20" y="378"/>
                    <a:pt x="20" y="378"/>
                    <a:pt x="20" y="378"/>
                  </a:cubicBezTo>
                  <a:cubicBezTo>
                    <a:pt x="21" y="377"/>
                    <a:pt x="21" y="377"/>
                    <a:pt x="21" y="377"/>
                  </a:cubicBezTo>
                  <a:cubicBezTo>
                    <a:pt x="21" y="377"/>
                    <a:pt x="21" y="377"/>
                    <a:pt x="21" y="378"/>
                  </a:cubicBezTo>
                  <a:close/>
                  <a:moveTo>
                    <a:pt x="21" y="376"/>
                  </a:moveTo>
                  <a:cubicBezTo>
                    <a:pt x="21" y="375"/>
                    <a:pt x="21" y="375"/>
                    <a:pt x="21" y="375"/>
                  </a:cubicBezTo>
                  <a:cubicBezTo>
                    <a:pt x="19" y="375"/>
                    <a:pt x="19" y="375"/>
                    <a:pt x="19" y="375"/>
                  </a:cubicBezTo>
                  <a:cubicBezTo>
                    <a:pt x="18" y="374"/>
                    <a:pt x="17" y="374"/>
                    <a:pt x="17" y="373"/>
                  </a:cubicBezTo>
                  <a:cubicBezTo>
                    <a:pt x="18" y="374"/>
                    <a:pt x="18" y="374"/>
                    <a:pt x="18" y="374"/>
                  </a:cubicBezTo>
                  <a:cubicBezTo>
                    <a:pt x="18" y="373"/>
                    <a:pt x="18" y="373"/>
                    <a:pt x="18" y="373"/>
                  </a:cubicBezTo>
                  <a:cubicBezTo>
                    <a:pt x="18" y="373"/>
                    <a:pt x="18" y="373"/>
                    <a:pt x="18" y="373"/>
                  </a:cubicBezTo>
                  <a:cubicBezTo>
                    <a:pt x="18" y="373"/>
                    <a:pt x="18" y="373"/>
                    <a:pt x="18" y="373"/>
                  </a:cubicBezTo>
                  <a:cubicBezTo>
                    <a:pt x="19" y="372"/>
                    <a:pt x="18" y="371"/>
                    <a:pt x="17" y="370"/>
                  </a:cubicBezTo>
                  <a:cubicBezTo>
                    <a:pt x="20" y="369"/>
                    <a:pt x="18" y="372"/>
                    <a:pt x="20" y="372"/>
                  </a:cubicBezTo>
                  <a:cubicBezTo>
                    <a:pt x="20" y="372"/>
                    <a:pt x="20" y="373"/>
                    <a:pt x="20" y="373"/>
                  </a:cubicBezTo>
                  <a:cubicBezTo>
                    <a:pt x="20" y="373"/>
                    <a:pt x="20" y="374"/>
                    <a:pt x="20" y="374"/>
                  </a:cubicBezTo>
                  <a:cubicBezTo>
                    <a:pt x="21" y="374"/>
                    <a:pt x="21" y="375"/>
                    <a:pt x="22" y="375"/>
                  </a:cubicBezTo>
                  <a:cubicBezTo>
                    <a:pt x="22" y="375"/>
                    <a:pt x="22" y="375"/>
                    <a:pt x="22" y="375"/>
                  </a:cubicBezTo>
                  <a:cubicBezTo>
                    <a:pt x="22" y="375"/>
                    <a:pt x="22" y="375"/>
                    <a:pt x="22" y="375"/>
                  </a:cubicBezTo>
                  <a:cubicBezTo>
                    <a:pt x="22" y="375"/>
                    <a:pt x="23" y="376"/>
                    <a:pt x="23" y="376"/>
                  </a:cubicBezTo>
                  <a:cubicBezTo>
                    <a:pt x="22" y="376"/>
                    <a:pt x="22" y="376"/>
                    <a:pt x="21" y="376"/>
                  </a:cubicBezTo>
                  <a:close/>
                  <a:moveTo>
                    <a:pt x="19" y="414"/>
                  </a:moveTo>
                  <a:cubicBezTo>
                    <a:pt x="20" y="414"/>
                    <a:pt x="20" y="414"/>
                    <a:pt x="21" y="415"/>
                  </a:cubicBezTo>
                  <a:cubicBezTo>
                    <a:pt x="21" y="414"/>
                    <a:pt x="20" y="414"/>
                    <a:pt x="20" y="413"/>
                  </a:cubicBezTo>
                  <a:cubicBezTo>
                    <a:pt x="20" y="413"/>
                    <a:pt x="20" y="413"/>
                    <a:pt x="21" y="413"/>
                  </a:cubicBezTo>
                  <a:cubicBezTo>
                    <a:pt x="21" y="414"/>
                    <a:pt x="21" y="415"/>
                    <a:pt x="21" y="415"/>
                  </a:cubicBezTo>
                  <a:cubicBezTo>
                    <a:pt x="21" y="415"/>
                    <a:pt x="20" y="415"/>
                    <a:pt x="19" y="415"/>
                  </a:cubicBezTo>
                  <a:cubicBezTo>
                    <a:pt x="19" y="414"/>
                    <a:pt x="19" y="414"/>
                    <a:pt x="19" y="414"/>
                  </a:cubicBezTo>
                  <a:cubicBezTo>
                    <a:pt x="19" y="414"/>
                    <a:pt x="19" y="414"/>
                    <a:pt x="19" y="414"/>
                  </a:cubicBezTo>
                  <a:close/>
                  <a:moveTo>
                    <a:pt x="15" y="398"/>
                  </a:moveTo>
                  <a:cubicBezTo>
                    <a:pt x="15" y="398"/>
                    <a:pt x="15" y="398"/>
                    <a:pt x="15" y="398"/>
                  </a:cubicBezTo>
                  <a:cubicBezTo>
                    <a:pt x="15" y="398"/>
                    <a:pt x="15" y="398"/>
                    <a:pt x="15" y="398"/>
                  </a:cubicBezTo>
                  <a:cubicBezTo>
                    <a:pt x="15" y="398"/>
                    <a:pt x="15" y="398"/>
                    <a:pt x="15" y="398"/>
                  </a:cubicBezTo>
                  <a:close/>
                  <a:moveTo>
                    <a:pt x="15" y="403"/>
                  </a:moveTo>
                  <a:cubicBezTo>
                    <a:pt x="15" y="403"/>
                    <a:pt x="15" y="403"/>
                    <a:pt x="15" y="403"/>
                  </a:cubicBezTo>
                  <a:cubicBezTo>
                    <a:pt x="15" y="403"/>
                    <a:pt x="15" y="403"/>
                    <a:pt x="15" y="403"/>
                  </a:cubicBezTo>
                  <a:cubicBezTo>
                    <a:pt x="15" y="403"/>
                    <a:pt x="15" y="403"/>
                    <a:pt x="15" y="403"/>
                  </a:cubicBezTo>
                  <a:close/>
                  <a:moveTo>
                    <a:pt x="16" y="420"/>
                  </a:moveTo>
                  <a:cubicBezTo>
                    <a:pt x="16" y="420"/>
                    <a:pt x="17" y="420"/>
                    <a:pt x="17" y="419"/>
                  </a:cubicBezTo>
                  <a:cubicBezTo>
                    <a:pt x="19" y="421"/>
                    <a:pt x="16" y="421"/>
                    <a:pt x="16" y="421"/>
                  </a:cubicBezTo>
                  <a:cubicBezTo>
                    <a:pt x="15" y="421"/>
                    <a:pt x="16" y="420"/>
                    <a:pt x="16" y="420"/>
                  </a:cubicBezTo>
                  <a:close/>
                  <a:moveTo>
                    <a:pt x="17" y="464"/>
                  </a:moveTo>
                  <a:cubicBezTo>
                    <a:pt x="16" y="464"/>
                    <a:pt x="16" y="464"/>
                    <a:pt x="16" y="464"/>
                  </a:cubicBezTo>
                  <a:cubicBezTo>
                    <a:pt x="17" y="464"/>
                    <a:pt x="17" y="464"/>
                    <a:pt x="17" y="464"/>
                  </a:cubicBezTo>
                  <a:cubicBezTo>
                    <a:pt x="17" y="464"/>
                    <a:pt x="17" y="464"/>
                    <a:pt x="17" y="464"/>
                  </a:cubicBezTo>
                  <a:close/>
                  <a:moveTo>
                    <a:pt x="18" y="464"/>
                  </a:moveTo>
                  <a:cubicBezTo>
                    <a:pt x="18" y="464"/>
                    <a:pt x="17" y="464"/>
                    <a:pt x="17" y="463"/>
                  </a:cubicBezTo>
                  <a:cubicBezTo>
                    <a:pt x="18" y="463"/>
                    <a:pt x="18" y="463"/>
                    <a:pt x="18" y="463"/>
                  </a:cubicBezTo>
                  <a:cubicBezTo>
                    <a:pt x="18" y="464"/>
                    <a:pt x="18" y="464"/>
                    <a:pt x="18" y="464"/>
                  </a:cubicBezTo>
                  <a:close/>
                  <a:moveTo>
                    <a:pt x="19" y="423"/>
                  </a:moveTo>
                  <a:cubicBezTo>
                    <a:pt x="18" y="423"/>
                    <a:pt x="18" y="423"/>
                    <a:pt x="18" y="423"/>
                  </a:cubicBezTo>
                  <a:cubicBezTo>
                    <a:pt x="17" y="423"/>
                    <a:pt x="16" y="423"/>
                    <a:pt x="16" y="422"/>
                  </a:cubicBezTo>
                  <a:cubicBezTo>
                    <a:pt x="16" y="422"/>
                    <a:pt x="16" y="422"/>
                    <a:pt x="16" y="422"/>
                  </a:cubicBezTo>
                  <a:cubicBezTo>
                    <a:pt x="18" y="421"/>
                    <a:pt x="18" y="421"/>
                    <a:pt x="18" y="421"/>
                  </a:cubicBezTo>
                  <a:cubicBezTo>
                    <a:pt x="18" y="422"/>
                    <a:pt x="18" y="422"/>
                    <a:pt x="19" y="422"/>
                  </a:cubicBezTo>
                  <a:cubicBezTo>
                    <a:pt x="19" y="422"/>
                    <a:pt x="18" y="422"/>
                    <a:pt x="18" y="422"/>
                  </a:cubicBezTo>
                  <a:cubicBezTo>
                    <a:pt x="19" y="422"/>
                    <a:pt x="19" y="422"/>
                    <a:pt x="19" y="422"/>
                  </a:cubicBezTo>
                  <a:cubicBezTo>
                    <a:pt x="19" y="422"/>
                    <a:pt x="19" y="422"/>
                    <a:pt x="19" y="422"/>
                  </a:cubicBezTo>
                  <a:cubicBezTo>
                    <a:pt x="19" y="422"/>
                    <a:pt x="19" y="423"/>
                    <a:pt x="19" y="423"/>
                  </a:cubicBezTo>
                  <a:close/>
                  <a:moveTo>
                    <a:pt x="21" y="430"/>
                  </a:moveTo>
                  <a:cubicBezTo>
                    <a:pt x="21" y="430"/>
                    <a:pt x="21" y="430"/>
                    <a:pt x="21" y="430"/>
                  </a:cubicBezTo>
                  <a:cubicBezTo>
                    <a:pt x="21" y="430"/>
                    <a:pt x="21" y="430"/>
                    <a:pt x="21" y="430"/>
                  </a:cubicBezTo>
                  <a:cubicBezTo>
                    <a:pt x="21" y="430"/>
                    <a:pt x="21" y="430"/>
                    <a:pt x="22" y="430"/>
                  </a:cubicBezTo>
                  <a:cubicBezTo>
                    <a:pt x="22" y="430"/>
                    <a:pt x="22" y="430"/>
                    <a:pt x="22" y="430"/>
                  </a:cubicBezTo>
                  <a:cubicBezTo>
                    <a:pt x="23" y="430"/>
                    <a:pt x="23" y="430"/>
                    <a:pt x="23" y="430"/>
                  </a:cubicBezTo>
                  <a:cubicBezTo>
                    <a:pt x="24" y="431"/>
                    <a:pt x="24" y="431"/>
                    <a:pt x="24" y="431"/>
                  </a:cubicBezTo>
                  <a:cubicBezTo>
                    <a:pt x="24" y="431"/>
                    <a:pt x="24" y="432"/>
                    <a:pt x="24" y="432"/>
                  </a:cubicBezTo>
                  <a:cubicBezTo>
                    <a:pt x="23" y="432"/>
                    <a:pt x="23" y="432"/>
                    <a:pt x="23" y="432"/>
                  </a:cubicBezTo>
                  <a:cubicBezTo>
                    <a:pt x="23" y="432"/>
                    <a:pt x="22" y="431"/>
                    <a:pt x="21" y="431"/>
                  </a:cubicBezTo>
                  <a:cubicBezTo>
                    <a:pt x="21" y="431"/>
                    <a:pt x="21" y="431"/>
                    <a:pt x="21" y="431"/>
                  </a:cubicBezTo>
                  <a:cubicBezTo>
                    <a:pt x="21" y="431"/>
                    <a:pt x="21" y="431"/>
                    <a:pt x="21" y="431"/>
                  </a:cubicBezTo>
                  <a:cubicBezTo>
                    <a:pt x="21" y="431"/>
                    <a:pt x="21" y="430"/>
                    <a:pt x="21" y="430"/>
                  </a:cubicBezTo>
                  <a:close/>
                  <a:moveTo>
                    <a:pt x="21" y="482"/>
                  </a:moveTo>
                  <a:cubicBezTo>
                    <a:pt x="21" y="482"/>
                    <a:pt x="20" y="482"/>
                    <a:pt x="20" y="482"/>
                  </a:cubicBezTo>
                  <a:cubicBezTo>
                    <a:pt x="19" y="481"/>
                    <a:pt x="18" y="481"/>
                    <a:pt x="21" y="480"/>
                  </a:cubicBezTo>
                  <a:cubicBezTo>
                    <a:pt x="21" y="481"/>
                    <a:pt x="21" y="481"/>
                    <a:pt x="21" y="482"/>
                  </a:cubicBezTo>
                  <a:close/>
                  <a:moveTo>
                    <a:pt x="18" y="472"/>
                  </a:moveTo>
                  <a:cubicBezTo>
                    <a:pt x="17" y="472"/>
                    <a:pt x="17" y="472"/>
                    <a:pt x="18" y="472"/>
                  </a:cubicBezTo>
                  <a:cubicBezTo>
                    <a:pt x="18" y="472"/>
                    <a:pt x="18" y="471"/>
                    <a:pt x="18" y="471"/>
                  </a:cubicBezTo>
                  <a:cubicBezTo>
                    <a:pt x="19" y="471"/>
                    <a:pt x="20" y="471"/>
                    <a:pt x="20" y="472"/>
                  </a:cubicBezTo>
                  <a:cubicBezTo>
                    <a:pt x="20" y="472"/>
                    <a:pt x="20" y="472"/>
                    <a:pt x="20" y="472"/>
                  </a:cubicBezTo>
                  <a:cubicBezTo>
                    <a:pt x="20" y="472"/>
                    <a:pt x="20" y="472"/>
                    <a:pt x="20" y="473"/>
                  </a:cubicBezTo>
                  <a:cubicBezTo>
                    <a:pt x="19" y="473"/>
                    <a:pt x="19" y="472"/>
                    <a:pt x="18" y="472"/>
                  </a:cubicBezTo>
                  <a:cubicBezTo>
                    <a:pt x="19" y="472"/>
                    <a:pt x="19" y="473"/>
                    <a:pt x="19" y="473"/>
                  </a:cubicBezTo>
                  <a:cubicBezTo>
                    <a:pt x="19" y="473"/>
                    <a:pt x="18" y="473"/>
                    <a:pt x="17" y="474"/>
                  </a:cubicBezTo>
                  <a:cubicBezTo>
                    <a:pt x="18" y="473"/>
                    <a:pt x="18" y="473"/>
                    <a:pt x="17" y="472"/>
                  </a:cubicBezTo>
                  <a:cubicBezTo>
                    <a:pt x="17" y="472"/>
                    <a:pt x="18" y="472"/>
                    <a:pt x="18" y="472"/>
                  </a:cubicBezTo>
                  <a:close/>
                  <a:moveTo>
                    <a:pt x="19" y="477"/>
                  </a:moveTo>
                  <a:cubicBezTo>
                    <a:pt x="19" y="477"/>
                    <a:pt x="19" y="477"/>
                    <a:pt x="20" y="478"/>
                  </a:cubicBezTo>
                  <a:cubicBezTo>
                    <a:pt x="19" y="477"/>
                    <a:pt x="19" y="477"/>
                    <a:pt x="18" y="477"/>
                  </a:cubicBezTo>
                  <a:cubicBezTo>
                    <a:pt x="19" y="478"/>
                    <a:pt x="20" y="478"/>
                    <a:pt x="20" y="479"/>
                  </a:cubicBezTo>
                  <a:cubicBezTo>
                    <a:pt x="20" y="479"/>
                    <a:pt x="20" y="479"/>
                    <a:pt x="20" y="479"/>
                  </a:cubicBezTo>
                  <a:cubicBezTo>
                    <a:pt x="20" y="479"/>
                    <a:pt x="20" y="479"/>
                    <a:pt x="20" y="479"/>
                  </a:cubicBezTo>
                  <a:cubicBezTo>
                    <a:pt x="20" y="479"/>
                    <a:pt x="21" y="479"/>
                    <a:pt x="21" y="480"/>
                  </a:cubicBezTo>
                  <a:cubicBezTo>
                    <a:pt x="21" y="480"/>
                    <a:pt x="21" y="480"/>
                    <a:pt x="21" y="480"/>
                  </a:cubicBezTo>
                  <a:cubicBezTo>
                    <a:pt x="21" y="480"/>
                    <a:pt x="21" y="480"/>
                    <a:pt x="21" y="480"/>
                  </a:cubicBezTo>
                  <a:cubicBezTo>
                    <a:pt x="21" y="480"/>
                    <a:pt x="21" y="480"/>
                    <a:pt x="21" y="480"/>
                  </a:cubicBezTo>
                  <a:cubicBezTo>
                    <a:pt x="18" y="480"/>
                    <a:pt x="18" y="480"/>
                    <a:pt x="18" y="480"/>
                  </a:cubicBezTo>
                  <a:cubicBezTo>
                    <a:pt x="18" y="480"/>
                    <a:pt x="18" y="480"/>
                    <a:pt x="18" y="480"/>
                  </a:cubicBezTo>
                  <a:cubicBezTo>
                    <a:pt x="18" y="480"/>
                    <a:pt x="18" y="480"/>
                    <a:pt x="18" y="480"/>
                  </a:cubicBezTo>
                  <a:cubicBezTo>
                    <a:pt x="18" y="480"/>
                    <a:pt x="18" y="480"/>
                    <a:pt x="18" y="480"/>
                  </a:cubicBezTo>
                  <a:cubicBezTo>
                    <a:pt x="17" y="479"/>
                    <a:pt x="16" y="477"/>
                    <a:pt x="19" y="477"/>
                  </a:cubicBezTo>
                  <a:close/>
                  <a:moveTo>
                    <a:pt x="17" y="484"/>
                  </a:moveTo>
                  <a:cubicBezTo>
                    <a:pt x="17" y="484"/>
                    <a:pt x="17" y="484"/>
                    <a:pt x="17" y="484"/>
                  </a:cubicBezTo>
                  <a:cubicBezTo>
                    <a:pt x="17" y="484"/>
                    <a:pt x="17" y="484"/>
                    <a:pt x="17" y="484"/>
                  </a:cubicBezTo>
                  <a:cubicBezTo>
                    <a:pt x="17" y="484"/>
                    <a:pt x="17" y="484"/>
                    <a:pt x="18" y="484"/>
                  </a:cubicBezTo>
                  <a:cubicBezTo>
                    <a:pt x="18" y="484"/>
                    <a:pt x="18" y="484"/>
                    <a:pt x="17" y="484"/>
                  </a:cubicBezTo>
                  <a:cubicBezTo>
                    <a:pt x="17" y="483"/>
                    <a:pt x="17" y="482"/>
                    <a:pt x="17" y="481"/>
                  </a:cubicBezTo>
                  <a:cubicBezTo>
                    <a:pt x="17" y="481"/>
                    <a:pt x="18" y="482"/>
                    <a:pt x="19" y="482"/>
                  </a:cubicBezTo>
                  <a:cubicBezTo>
                    <a:pt x="18" y="482"/>
                    <a:pt x="18" y="483"/>
                    <a:pt x="19" y="483"/>
                  </a:cubicBezTo>
                  <a:cubicBezTo>
                    <a:pt x="19" y="483"/>
                    <a:pt x="19" y="483"/>
                    <a:pt x="19" y="483"/>
                  </a:cubicBezTo>
                  <a:cubicBezTo>
                    <a:pt x="19" y="483"/>
                    <a:pt x="20" y="484"/>
                    <a:pt x="20" y="484"/>
                  </a:cubicBezTo>
                  <a:cubicBezTo>
                    <a:pt x="20" y="484"/>
                    <a:pt x="20" y="484"/>
                    <a:pt x="20" y="484"/>
                  </a:cubicBezTo>
                  <a:cubicBezTo>
                    <a:pt x="20" y="484"/>
                    <a:pt x="20" y="484"/>
                    <a:pt x="20" y="484"/>
                  </a:cubicBezTo>
                  <a:cubicBezTo>
                    <a:pt x="20" y="484"/>
                    <a:pt x="21" y="485"/>
                    <a:pt x="21" y="485"/>
                  </a:cubicBezTo>
                  <a:cubicBezTo>
                    <a:pt x="20" y="485"/>
                    <a:pt x="20" y="486"/>
                    <a:pt x="20" y="486"/>
                  </a:cubicBezTo>
                  <a:cubicBezTo>
                    <a:pt x="20" y="486"/>
                    <a:pt x="19" y="486"/>
                    <a:pt x="19" y="486"/>
                  </a:cubicBezTo>
                  <a:cubicBezTo>
                    <a:pt x="19" y="486"/>
                    <a:pt x="20" y="486"/>
                    <a:pt x="20" y="486"/>
                  </a:cubicBezTo>
                  <a:cubicBezTo>
                    <a:pt x="20" y="486"/>
                    <a:pt x="20" y="486"/>
                    <a:pt x="20" y="486"/>
                  </a:cubicBezTo>
                  <a:cubicBezTo>
                    <a:pt x="19" y="486"/>
                    <a:pt x="19" y="486"/>
                    <a:pt x="19" y="486"/>
                  </a:cubicBezTo>
                  <a:cubicBezTo>
                    <a:pt x="19" y="486"/>
                    <a:pt x="19" y="486"/>
                    <a:pt x="19" y="486"/>
                  </a:cubicBezTo>
                  <a:cubicBezTo>
                    <a:pt x="19" y="486"/>
                    <a:pt x="19" y="486"/>
                    <a:pt x="19" y="486"/>
                  </a:cubicBezTo>
                  <a:cubicBezTo>
                    <a:pt x="18" y="485"/>
                    <a:pt x="16" y="485"/>
                    <a:pt x="17" y="484"/>
                  </a:cubicBezTo>
                  <a:close/>
                  <a:moveTo>
                    <a:pt x="20" y="491"/>
                  </a:moveTo>
                  <a:cubicBezTo>
                    <a:pt x="20" y="491"/>
                    <a:pt x="19" y="491"/>
                    <a:pt x="19" y="491"/>
                  </a:cubicBezTo>
                  <a:cubicBezTo>
                    <a:pt x="19" y="491"/>
                    <a:pt x="18" y="491"/>
                    <a:pt x="17" y="491"/>
                  </a:cubicBezTo>
                  <a:cubicBezTo>
                    <a:pt x="19" y="490"/>
                    <a:pt x="19" y="489"/>
                    <a:pt x="19" y="488"/>
                  </a:cubicBezTo>
                  <a:cubicBezTo>
                    <a:pt x="20" y="489"/>
                    <a:pt x="20" y="490"/>
                    <a:pt x="20" y="490"/>
                  </a:cubicBezTo>
                  <a:cubicBezTo>
                    <a:pt x="20" y="490"/>
                    <a:pt x="19" y="490"/>
                    <a:pt x="19" y="491"/>
                  </a:cubicBezTo>
                  <a:cubicBezTo>
                    <a:pt x="19" y="491"/>
                    <a:pt x="19" y="491"/>
                    <a:pt x="20" y="491"/>
                  </a:cubicBezTo>
                  <a:close/>
                  <a:moveTo>
                    <a:pt x="17" y="503"/>
                  </a:moveTo>
                  <a:cubicBezTo>
                    <a:pt x="17" y="503"/>
                    <a:pt x="17" y="503"/>
                    <a:pt x="17" y="503"/>
                  </a:cubicBezTo>
                  <a:cubicBezTo>
                    <a:pt x="17" y="503"/>
                    <a:pt x="17" y="503"/>
                    <a:pt x="17" y="503"/>
                  </a:cubicBezTo>
                  <a:cubicBezTo>
                    <a:pt x="17" y="503"/>
                    <a:pt x="17" y="503"/>
                    <a:pt x="17" y="503"/>
                  </a:cubicBezTo>
                  <a:close/>
                  <a:moveTo>
                    <a:pt x="17" y="472"/>
                  </a:moveTo>
                  <a:cubicBezTo>
                    <a:pt x="16" y="473"/>
                    <a:pt x="16" y="473"/>
                    <a:pt x="16" y="473"/>
                  </a:cubicBezTo>
                  <a:cubicBezTo>
                    <a:pt x="16" y="473"/>
                    <a:pt x="16" y="473"/>
                    <a:pt x="16" y="473"/>
                  </a:cubicBezTo>
                  <a:cubicBezTo>
                    <a:pt x="16" y="473"/>
                    <a:pt x="16" y="472"/>
                    <a:pt x="17" y="472"/>
                  </a:cubicBezTo>
                  <a:close/>
                  <a:moveTo>
                    <a:pt x="13" y="475"/>
                  </a:moveTo>
                  <a:cubicBezTo>
                    <a:pt x="13" y="475"/>
                    <a:pt x="13" y="475"/>
                    <a:pt x="13" y="475"/>
                  </a:cubicBezTo>
                  <a:cubicBezTo>
                    <a:pt x="13" y="475"/>
                    <a:pt x="12" y="475"/>
                    <a:pt x="12" y="475"/>
                  </a:cubicBezTo>
                  <a:cubicBezTo>
                    <a:pt x="13" y="475"/>
                    <a:pt x="13" y="475"/>
                    <a:pt x="13" y="475"/>
                  </a:cubicBezTo>
                  <a:close/>
                  <a:moveTo>
                    <a:pt x="13" y="476"/>
                  </a:moveTo>
                  <a:cubicBezTo>
                    <a:pt x="13" y="476"/>
                    <a:pt x="13" y="476"/>
                    <a:pt x="13" y="476"/>
                  </a:cubicBezTo>
                  <a:cubicBezTo>
                    <a:pt x="14" y="476"/>
                    <a:pt x="14" y="477"/>
                    <a:pt x="14" y="477"/>
                  </a:cubicBezTo>
                  <a:cubicBezTo>
                    <a:pt x="14" y="477"/>
                    <a:pt x="13" y="477"/>
                    <a:pt x="12" y="477"/>
                  </a:cubicBezTo>
                  <a:cubicBezTo>
                    <a:pt x="13" y="478"/>
                    <a:pt x="14" y="477"/>
                    <a:pt x="15" y="478"/>
                  </a:cubicBezTo>
                  <a:cubicBezTo>
                    <a:pt x="15" y="479"/>
                    <a:pt x="16" y="480"/>
                    <a:pt x="17" y="480"/>
                  </a:cubicBezTo>
                  <a:cubicBezTo>
                    <a:pt x="14" y="481"/>
                    <a:pt x="11" y="481"/>
                    <a:pt x="9" y="480"/>
                  </a:cubicBezTo>
                  <a:cubicBezTo>
                    <a:pt x="9" y="478"/>
                    <a:pt x="10" y="477"/>
                    <a:pt x="13" y="476"/>
                  </a:cubicBezTo>
                  <a:close/>
                  <a:moveTo>
                    <a:pt x="9" y="483"/>
                  </a:moveTo>
                  <a:cubicBezTo>
                    <a:pt x="9" y="482"/>
                    <a:pt x="9" y="481"/>
                    <a:pt x="9" y="481"/>
                  </a:cubicBezTo>
                  <a:cubicBezTo>
                    <a:pt x="10" y="481"/>
                    <a:pt x="10" y="482"/>
                    <a:pt x="9" y="483"/>
                  </a:cubicBezTo>
                  <a:close/>
                  <a:moveTo>
                    <a:pt x="10" y="486"/>
                  </a:moveTo>
                  <a:cubicBezTo>
                    <a:pt x="11" y="487"/>
                    <a:pt x="11" y="487"/>
                    <a:pt x="11" y="488"/>
                  </a:cubicBezTo>
                  <a:cubicBezTo>
                    <a:pt x="11" y="487"/>
                    <a:pt x="10" y="487"/>
                    <a:pt x="10" y="486"/>
                  </a:cubicBezTo>
                  <a:close/>
                  <a:moveTo>
                    <a:pt x="13" y="482"/>
                  </a:moveTo>
                  <a:cubicBezTo>
                    <a:pt x="11" y="483"/>
                    <a:pt x="11" y="483"/>
                    <a:pt x="11" y="483"/>
                  </a:cubicBezTo>
                  <a:cubicBezTo>
                    <a:pt x="11" y="483"/>
                    <a:pt x="11" y="483"/>
                    <a:pt x="11" y="483"/>
                  </a:cubicBezTo>
                  <a:cubicBezTo>
                    <a:pt x="11" y="482"/>
                    <a:pt x="11" y="482"/>
                    <a:pt x="11" y="482"/>
                  </a:cubicBezTo>
                  <a:cubicBezTo>
                    <a:pt x="11" y="482"/>
                    <a:pt x="12" y="481"/>
                    <a:pt x="13" y="481"/>
                  </a:cubicBezTo>
                  <a:cubicBezTo>
                    <a:pt x="13" y="482"/>
                    <a:pt x="13" y="482"/>
                    <a:pt x="13" y="482"/>
                  </a:cubicBezTo>
                  <a:close/>
                  <a:moveTo>
                    <a:pt x="14" y="483"/>
                  </a:moveTo>
                  <a:cubicBezTo>
                    <a:pt x="15" y="483"/>
                    <a:pt x="15" y="484"/>
                    <a:pt x="16" y="484"/>
                  </a:cubicBezTo>
                  <a:cubicBezTo>
                    <a:pt x="15" y="484"/>
                    <a:pt x="14" y="485"/>
                    <a:pt x="14" y="485"/>
                  </a:cubicBezTo>
                  <a:cubicBezTo>
                    <a:pt x="15" y="484"/>
                    <a:pt x="14" y="484"/>
                    <a:pt x="14" y="483"/>
                  </a:cubicBezTo>
                  <a:close/>
                  <a:moveTo>
                    <a:pt x="15" y="494"/>
                  </a:moveTo>
                  <a:cubicBezTo>
                    <a:pt x="15" y="494"/>
                    <a:pt x="15" y="494"/>
                    <a:pt x="15" y="494"/>
                  </a:cubicBezTo>
                  <a:cubicBezTo>
                    <a:pt x="15" y="494"/>
                    <a:pt x="15" y="494"/>
                    <a:pt x="15" y="494"/>
                  </a:cubicBezTo>
                  <a:cubicBezTo>
                    <a:pt x="15" y="493"/>
                    <a:pt x="15" y="493"/>
                    <a:pt x="14" y="492"/>
                  </a:cubicBezTo>
                  <a:cubicBezTo>
                    <a:pt x="15" y="492"/>
                    <a:pt x="16" y="492"/>
                    <a:pt x="16" y="492"/>
                  </a:cubicBezTo>
                  <a:cubicBezTo>
                    <a:pt x="16" y="493"/>
                    <a:pt x="16" y="494"/>
                    <a:pt x="15" y="494"/>
                  </a:cubicBezTo>
                  <a:close/>
                  <a:moveTo>
                    <a:pt x="17" y="564"/>
                  </a:moveTo>
                  <a:cubicBezTo>
                    <a:pt x="16" y="564"/>
                    <a:pt x="16" y="564"/>
                    <a:pt x="16" y="564"/>
                  </a:cubicBezTo>
                  <a:cubicBezTo>
                    <a:pt x="17" y="564"/>
                    <a:pt x="17" y="564"/>
                    <a:pt x="17" y="564"/>
                  </a:cubicBezTo>
                  <a:cubicBezTo>
                    <a:pt x="17" y="564"/>
                    <a:pt x="17" y="564"/>
                    <a:pt x="17" y="564"/>
                  </a:cubicBezTo>
                  <a:close/>
                  <a:moveTo>
                    <a:pt x="18" y="563"/>
                  </a:moveTo>
                  <a:cubicBezTo>
                    <a:pt x="18" y="563"/>
                    <a:pt x="17" y="563"/>
                    <a:pt x="17" y="563"/>
                  </a:cubicBezTo>
                  <a:cubicBezTo>
                    <a:pt x="18" y="563"/>
                    <a:pt x="18" y="563"/>
                    <a:pt x="18" y="563"/>
                  </a:cubicBezTo>
                  <a:cubicBezTo>
                    <a:pt x="18" y="563"/>
                    <a:pt x="18" y="563"/>
                    <a:pt x="18" y="563"/>
                  </a:cubicBezTo>
                  <a:close/>
                  <a:moveTo>
                    <a:pt x="19" y="559"/>
                  </a:moveTo>
                  <a:cubicBezTo>
                    <a:pt x="19" y="559"/>
                    <a:pt x="19" y="560"/>
                    <a:pt x="20" y="561"/>
                  </a:cubicBezTo>
                  <a:cubicBezTo>
                    <a:pt x="20" y="561"/>
                    <a:pt x="20" y="561"/>
                    <a:pt x="20" y="561"/>
                  </a:cubicBezTo>
                  <a:cubicBezTo>
                    <a:pt x="20" y="561"/>
                    <a:pt x="20" y="561"/>
                    <a:pt x="20" y="561"/>
                  </a:cubicBezTo>
                  <a:cubicBezTo>
                    <a:pt x="20" y="561"/>
                    <a:pt x="20" y="561"/>
                    <a:pt x="20" y="560"/>
                  </a:cubicBezTo>
                  <a:cubicBezTo>
                    <a:pt x="20" y="560"/>
                    <a:pt x="20" y="560"/>
                    <a:pt x="20" y="560"/>
                  </a:cubicBezTo>
                  <a:cubicBezTo>
                    <a:pt x="20" y="560"/>
                    <a:pt x="20" y="560"/>
                    <a:pt x="20" y="560"/>
                  </a:cubicBezTo>
                  <a:cubicBezTo>
                    <a:pt x="19" y="560"/>
                    <a:pt x="17" y="559"/>
                    <a:pt x="17" y="558"/>
                  </a:cubicBezTo>
                  <a:cubicBezTo>
                    <a:pt x="17" y="558"/>
                    <a:pt x="17" y="558"/>
                    <a:pt x="17" y="558"/>
                  </a:cubicBezTo>
                  <a:cubicBezTo>
                    <a:pt x="17" y="558"/>
                    <a:pt x="17" y="558"/>
                    <a:pt x="17" y="558"/>
                  </a:cubicBezTo>
                  <a:cubicBezTo>
                    <a:pt x="18" y="558"/>
                    <a:pt x="18" y="558"/>
                    <a:pt x="18" y="558"/>
                  </a:cubicBezTo>
                  <a:cubicBezTo>
                    <a:pt x="19" y="557"/>
                    <a:pt x="19" y="556"/>
                    <a:pt x="17" y="555"/>
                  </a:cubicBezTo>
                  <a:cubicBezTo>
                    <a:pt x="17" y="554"/>
                    <a:pt x="17" y="554"/>
                    <a:pt x="17" y="554"/>
                  </a:cubicBezTo>
                  <a:cubicBezTo>
                    <a:pt x="21" y="554"/>
                    <a:pt x="18" y="558"/>
                    <a:pt x="21" y="556"/>
                  </a:cubicBezTo>
                  <a:cubicBezTo>
                    <a:pt x="21" y="556"/>
                    <a:pt x="21" y="556"/>
                    <a:pt x="21" y="556"/>
                  </a:cubicBezTo>
                  <a:cubicBezTo>
                    <a:pt x="21" y="556"/>
                    <a:pt x="21" y="557"/>
                    <a:pt x="21" y="557"/>
                  </a:cubicBezTo>
                  <a:cubicBezTo>
                    <a:pt x="21" y="557"/>
                    <a:pt x="21" y="557"/>
                    <a:pt x="20" y="557"/>
                  </a:cubicBezTo>
                  <a:cubicBezTo>
                    <a:pt x="20" y="557"/>
                    <a:pt x="20" y="557"/>
                    <a:pt x="20" y="557"/>
                  </a:cubicBezTo>
                  <a:cubicBezTo>
                    <a:pt x="19" y="558"/>
                    <a:pt x="20" y="559"/>
                    <a:pt x="22" y="559"/>
                  </a:cubicBezTo>
                  <a:cubicBezTo>
                    <a:pt x="22" y="559"/>
                    <a:pt x="22" y="559"/>
                    <a:pt x="22" y="560"/>
                  </a:cubicBezTo>
                  <a:cubicBezTo>
                    <a:pt x="21" y="560"/>
                    <a:pt x="20" y="560"/>
                    <a:pt x="19" y="559"/>
                  </a:cubicBezTo>
                  <a:close/>
                  <a:moveTo>
                    <a:pt x="20" y="554"/>
                  </a:moveTo>
                  <a:cubicBezTo>
                    <a:pt x="21" y="553"/>
                    <a:pt x="21" y="553"/>
                    <a:pt x="21" y="553"/>
                  </a:cubicBezTo>
                  <a:cubicBezTo>
                    <a:pt x="21" y="554"/>
                    <a:pt x="21" y="555"/>
                    <a:pt x="21" y="555"/>
                  </a:cubicBezTo>
                  <a:cubicBezTo>
                    <a:pt x="21" y="555"/>
                    <a:pt x="20" y="555"/>
                    <a:pt x="20" y="554"/>
                  </a:cubicBezTo>
                  <a:close/>
                  <a:moveTo>
                    <a:pt x="23" y="550"/>
                  </a:moveTo>
                  <a:cubicBezTo>
                    <a:pt x="23" y="550"/>
                    <a:pt x="23" y="550"/>
                    <a:pt x="23" y="550"/>
                  </a:cubicBezTo>
                  <a:cubicBezTo>
                    <a:pt x="23" y="550"/>
                    <a:pt x="23" y="550"/>
                    <a:pt x="23" y="550"/>
                  </a:cubicBezTo>
                  <a:cubicBezTo>
                    <a:pt x="21" y="550"/>
                    <a:pt x="19" y="551"/>
                    <a:pt x="18" y="551"/>
                  </a:cubicBezTo>
                  <a:cubicBezTo>
                    <a:pt x="16" y="551"/>
                    <a:pt x="16" y="551"/>
                    <a:pt x="16" y="551"/>
                  </a:cubicBezTo>
                  <a:cubicBezTo>
                    <a:pt x="16" y="550"/>
                    <a:pt x="20" y="552"/>
                    <a:pt x="20" y="550"/>
                  </a:cubicBezTo>
                  <a:cubicBezTo>
                    <a:pt x="18" y="549"/>
                    <a:pt x="19" y="548"/>
                    <a:pt x="19" y="548"/>
                  </a:cubicBezTo>
                  <a:cubicBezTo>
                    <a:pt x="21" y="548"/>
                    <a:pt x="22" y="549"/>
                    <a:pt x="23" y="549"/>
                  </a:cubicBezTo>
                  <a:cubicBezTo>
                    <a:pt x="23" y="549"/>
                    <a:pt x="24" y="550"/>
                    <a:pt x="24" y="550"/>
                  </a:cubicBezTo>
                  <a:cubicBezTo>
                    <a:pt x="23" y="550"/>
                    <a:pt x="23" y="550"/>
                    <a:pt x="23" y="550"/>
                  </a:cubicBezTo>
                  <a:close/>
                  <a:moveTo>
                    <a:pt x="14" y="593"/>
                  </a:moveTo>
                  <a:cubicBezTo>
                    <a:pt x="14" y="594"/>
                    <a:pt x="14" y="594"/>
                    <a:pt x="14" y="594"/>
                  </a:cubicBezTo>
                  <a:cubicBezTo>
                    <a:pt x="14" y="594"/>
                    <a:pt x="14" y="594"/>
                    <a:pt x="14" y="593"/>
                  </a:cubicBezTo>
                  <a:close/>
                  <a:moveTo>
                    <a:pt x="15" y="592"/>
                  </a:moveTo>
                  <a:cubicBezTo>
                    <a:pt x="15" y="592"/>
                    <a:pt x="14" y="591"/>
                    <a:pt x="14" y="591"/>
                  </a:cubicBezTo>
                  <a:cubicBezTo>
                    <a:pt x="15" y="591"/>
                    <a:pt x="15" y="591"/>
                    <a:pt x="15" y="591"/>
                  </a:cubicBezTo>
                  <a:cubicBezTo>
                    <a:pt x="15" y="592"/>
                    <a:pt x="15" y="592"/>
                    <a:pt x="15" y="592"/>
                  </a:cubicBezTo>
                  <a:close/>
                  <a:moveTo>
                    <a:pt x="18" y="583"/>
                  </a:moveTo>
                  <a:cubicBezTo>
                    <a:pt x="18" y="582"/>
                    <a:pt x="19" y="582"/>
                    <a:pt x="19" y="582"/>
                  </a:cubicBezTo>
                  <a:cubicBezTo>
                    <a:pt x="16" y="580"/>
                    <a:pt x="18" y="584"/>
                    <a:pt x="15" y="583"/>
                  </a:cubicBezTo>
                  <a:cubicBezTo>
                    <a:pt x="15" y="582"/>
                    <a:pt x="15" y="581"/>
                    <a:pt x="15" y="581"/>
                  </a:cubicBezTo>
                  <a:cubicBezTo>
                    <a:pt x="14" y="582"/>
                    <a:pt x="14" y="583"/>
                    <a:pt x="15" y="584"/>
                  </a:cubicBezTo>
                  <a:cubicBezTo>
                    <a:pt x="15" y="584"/>
                    <a:pt x="14" y="584"/>
                    <a:pt x="14" y="584"/>
                  </a:cubicBezTo>
                  <a:cubicBezTo>
                    <a:pt x="15" y="583"/>
                    <a:pt x="14" y="582"/>
                    <a:pt x="14" y="581"/>
                  </a:cubicBezTo>
                  <a:cubicBezTo>
                    <a:pt x="11" y="582"/>
                    <a:pt x="11" y="582"/>
                    <a:pt x="11" y="582"/>
                  </a:cubicBezTo>
                  <a:cubicBezTo>
                    <a:pt x="11" y="581"/>
                    <a:pt x="11" y="581"/>
                    <a:pt x="11" y="581"/>
                  </a:cubicBezTo>
                  <a:cubicBezTo>
                    <a:pt x="9" y="582"/>
                    <a:pt x="9" y="582"/>
                    <a:pt x="9" y="582"/>
                  </a:cubicBezTo>
                  <a:cubicBezTo>
                    <a:pt x="9" y="579"/>
                    <a:pt x="9" y="576"/>
                    <a:pt x="13" y="575"/>
                  </a:cubicBezTo>
                  <a:cubicBezTo>
                    <a:pt x="16" y="577"/>
                    <a:pt x="15" y="581"/>
                    <a:pt x="20" y="582"/>
                  </a:cubicBezTo>
                  <a:cubicBezTo>
                    <a:pt x="22" y="581"/>
                    <a:pt x="17" y="580"/>
                    <a:pt x="21" y="579"/>
                  </a:cubicBezTo>
                  <a:cubicBezTo>
                    <a:pt x="18" y="579"/>
                    <a:pt x="18" y="579"/>
                    <a:pt x="18" y="579"/>
                  </a:cubicBezTo>
                  <a:cubicBezTo>
                    <a:pt x="17" y="578"/>
                    <a:pt x="16" y="576"/>
                    <a:pt x="19" y="576"/>
                  </a:cubicBezTo>
                  <a:cubicBezTo>
                    <a:pt x="20" y="577"/>
                    <a:pt x="21" y="578"/>
                    <a:pt x="22" y="578"/>
                  </a:cubicBezTo>
                  <a:cubicBezTo>
                    <a:pt x="22" y="578"/>
                    <a:pt x="21" y="578"/>
                    <a:pt x="21" y="578"/>
                  </a:cubicBezTo>
                  <a:cubicBezTo>
                    <a:pt x="23" y="579"/>
                    <a:pt x="23" y="579"/>
                    <a:pt x="23" y="579"/>
                  </a:cubicBezTo>
                  <a:cubicBezTo>
                    <a:pt x="23" y="579"/>
                    <a:pt x="23" y="579"/>
                    <a:pt x="23" y="579"/>
                  </a:cubicBezTo>
                  <a:cubicBezTo>
                    <a:pt x="24" y="579"/>
                    <a:pt x="25" y="579"/>
                    <a:pt x="26" y="580"/>
                  </a:cubicBezTo>
                  <a:cubicBezTo>
                    <a:pt x="26" y="580"/>
                    <a:pt x="26" y="580"/>
                    <a:pt x="26" y="580"/>
                  </a:cubicBezTo>
                  <a:cubicBezTo>
                    <a:pt x="26" y="580"/>
                    <a:pt x="26" y="580"/>
                    <a:pt x="26" y="580"/>
                  </a:cubicBezTo>
                  <a:cubicBezTo>
                    <a:pt x="26" y="580"/>
                    <a:pt x="26" y="580"/>
                    <a:pt x="26" y="580"/>
                  </a:cubicBezTo>
                  <a:cubicBezTo>
                    <a:pt x="25" y="580"/>
                    <a:pt x="25" y="580"/>
                    <a:pt x="25" y="580"/>
                  </a:cubicBezTo>
                  <a:cubicBezTo>
                    <a:pt x="26" y="580"/>
                    <a:pt x="26" y="580"/>
                    <a:pt x="26" y="580"/>
                  </a:cubicBezTo>
                  <a:cubicBezTo>
                    <a:pt x="26" y="580"/>
                    <a:pt x="26" y="580"/>
                    <a:pt x="26" y="581"/>
                  </a:cubicBezTo>
                  <a:cubicBezTo>
                    <a:pt x="26" y="580"/>
                    <a:pt x="27" y="580"/>
                    <a:pt x="27" y="580"/>
                  </a:cubicBezTo>
                  <a:cubicBezTo>
                    <a:pt x="27" y="580"/>
                    <a:pt x="27" y="581"/>
                    <a:pt x="27" y="581"/>
                  </a:cubicBezTo>
                  <a:cubicBezTo>
                    <a:pt x="27" y="581"/>
                    <a:pt x="27" y="581"/>
                    <a:pt x="27" y="581"/>
                  </a:cubicBezTo>
                  <a:cubicBezTo>
                    <a:pt x="26" y="581"/>
                    <a:pt x="25" y="581"/>
                    <a:pt x="25" y="581"/>
                  </a:cubicBezTo>
                  <a:cubicBezTo>
                    <a:pt x="25" y="581"/>
                    <a:pt x="25" y="582"/>
                    <a:pt x="26" y="582"/>
                  </a:cubicBezTo>
                  <a:cubicBezTo>
                    <a:pt x="25" y="582"/>
                    <a:pt x="25" y="582"/>
                    <a:pt x="25" y="582"/>
                  </a:cubicBezTo>
                  <a:cubicBezTo>
                    <a:pt x="25" y="582"/>
                    <a:pt x="25" y="582"/>
                    <a:pt x="25" y="582"/>
                  </a:cubicBezTo>
                  <a:cubicBezTo>
                    <a:pt x="24" y="582"/>
                    <a:pt x="24" y="582"/>
                    <a:pt x="24" y="582"/>
                  </a:cubicBezTo>
                  <a:cubicBezTo>
                    <a:pt x="24" y="581"/>
                    <a:pt x="24" y="581"/>
                    <a:pt x="23" y="580"/>
                  </a:cubicBezTo>
                  <a:cubicBezTo>
                    <a:pt x="21" y="581"/>
                    <a:pt x="22" y="581"/>
                    <a:pt x="23" y="582"/>
                  </a:cubicBezTo>
                  <a:cubicBezTo>
                    <a:pt x="23" y="583"/>
                    <a:pt x="23" y="583"/>
                    <a:pt x="23" y="583"/>
                  </a:cubicBezTo>
                  <a:cubicBezTo>
                    <a:pt x="23" y="583"/>
                    <a:pt x="23" y="583"/>
                    <a:pt x="23" y="583"/>
                  </a:cubicBezTo>
                  <a:cubicBezTo>
                    <a:pt x="22" y="582"/>
                    <a:pt x="21" y="582"/>
                    <a:pt x="20" y="583"/>
                  </a:cubicBezTo>
                  <a:cubicBezTo>
                    <a:pt x="21" y="584"/>
                    <a:pt x="21" y="584"/>
                    <a:pt x="21" y="584"/>
                  </a:cubicBezTo>
                  <a:cubicBezTo>
                    <a:pt x="21" y="584"/>
                    <a:pt x="21" y="584"/>
                    <a:pt x="21" y="584"/>
                  </a:cubicBezTo>
                  <a:cubicBezTo>
                    <a:pt x="19" y="584"/>
                    <a:pt x="18" y="583"/>
                    <a:pt x="18" y="583"/>
                  </a:cubicBezTo>
                  <a:close/>
                  <a:moveTo>
                    <a:pt x="19" y="596"/>
                  </a:moveTo>
                  <a:cubicBezTo>
                    <a:pt x="19" y="596"/>
                    <a:pt x="19" y="596"/>
                    <a:pt x="19" y="595"/>
                  </a:cubicBezTo>
                  <a:cubicBezTo>
                    <a:pt x="19" y="596"/>
                    <a:pt x="19" y="596"/>
                    <a:pt x="19" y="596"/>
                  </a:cubicBezTo>
                  <a:cubicBezTo>
                    <a:pt x="23" y="598"/>
                    <a:pt x="23" y="598"/>
                    <a:pt x="23" y="598"/>
                  </a:cubicBezTo>
                  <a:cubicBezTo>
                    <a:pt x="23" y="598"/>
                    <a:pt x="22" y="598"/>
                    <a:pt x="22" y="599"/>
                  </a:cubicBezTo>
                  <a:cubicBezTo>
                    <a:pt x="21" y="598"/>
                    <a:pt x="19" y="597"/>
                    <a:pt x="19" y="596"/>
                  </a:cubicBezTo>
                  <a:close/>
                  <a:moveTo>
                    <a:pt x="23" y="632"/>
                  </a:moveTo>
                  <a:cubicBezTo>
                    <a:pt x="24" y="632"/>
                    <a:pt x="24" y="632"/>
                    <a:pt x="24" y="632"/>
                  </a:cubicBezTo>
                  <a:cubicBezTo>
                    <a:pt x="23" y="632"/>
                    <a:pt x="22" y="632"/>
                    <a:pt x="22" y="632"/>
                  </a:cubicBezTo>
                  <a:cubicBezTo>
                    <a:pt x="22" y="632"/>
                    <a:pt x="23" y="631"/>
                    <a:pt x="24" y="632"/>
                  </a:cubicBezTo>
                  <a:cubicBezTo>
                    <a:pt x="25" y="632"/>
                    <a:pt x="25" y="633"/>
                    <a:pt x="24" y="633"/>
                  </a:cubicBezTo>
                  <a:cubicBezTo>
                    <a:pt x="23" y="633"/>
                    <a:pt x="22" y="633"/>
                    <a:pt x="23" y="632"/>
                  </a:cubicBezTo>
                  <a:close/>
                  <a:moveTo>
                    <a:pt x="24" y="647"/>
                  </a:moveTo>
                  <a:cubicBezTo>
                    <a:pt x="24" y="647"/>
                    <a:pt x="24" y="646"/>
                    <a:pt x="24" y="646"/>
                  </a:cubicBezTo>
                  <a:cubicBezTo>
                    <a:pt x="24" y="646"/>
                    <a:pt x="25" y="647"/>
                    <a:pt x="25" y="647"/>
                  </a:cubicBezTo>
                  <a:cubicBezTo>
                    <a:pt x="25" y="647"/>
                    <a:pt x="25" y="647"/>
                    <a:pt x="24" y="647"/>
                  </a:cubicBezTo>
                  <a:close/>
                  <a:moveTo>
                    <a:pt x="25" y="635"/>
                  </a:moveTo>
                  <a:cubicBezTo>
                    <a:pt x="26" y="634"/>
                    <a:pt x="26" y="634"/>
                    <a:pt x="25" y="634"/>
                  </a:cubicBezTo>
                  <a:cubicBezTo>
                    <a:pt x="26" y="634"/>
                    <a:pt x="26" y="634"/>
                    <a:pt x="26" y="633"/>
                  </a:cubicBezTo>
                  <a:cubicBezTo>
                    <a:pt x="27" y="634"/>
                    <a:pt x="27" y="634"/>
                    <a:pt x="28" y="634"/>
                  </a:cubicBezTo>
                  <a:cubicBezTo>
                    <a:pt x="28" y="635"/>
                    <a:pt x="27" y="635"/>
                    <a:pt x="25" y="635"/>
                  </a:cubicBezTo>
                  <a:close/>
                  <a:moveTo>
                    <a:pt x="29" y="663"/>
                  </a:moveTo>
                  <a:cubicBezTo>
                    <a:pt x="29" y="663"/>
                    <a:pt x="29" y="663"/>
                    <a:pt x="29" y="663"/>
                  </a:cubicBezTo>
                  <a:cubicBezTo>
                    <a:pt x="29" y="663"/>
                    <a:pt x="30" y="663"/>
                    <a:pt x="30" y="663"/>
                  </a:cubicBezTo>
                  <a:cubicBezTo>
                    <a:pt x="29" y="663"/>
                    <a:pt x="29" y="663"/>
                    <a:pt x="29" y="663"/>
                  </a:cubicBezTo>
                  <a:close/>
                  <a:moveTo>
                    <a:pt x="29" y="631"/>
                  </a:moveTo>
                  <a:cubicBezTo>
                    <a:pt x="28" y="631"/>
                    <a:pt x="27" y="631"/>
                    <a:pt x="27" y="630"/>
                  </a:cubicBezTo>
                  <a:cubicBezTo>
                    <a:pt x="26" y="628"/>
                    <a:pt x="26" y="628"/>
                    <a:pt x="26" y="628"/>
                  </a:cubicBezTo>
                  <a:cubicBezTo>
                    <a:pt x="27" y="629"/>
                    <a:pt x="28" y="629"/>
                    <a:pt x="28" y="629"/>
                  </a:cubicBezTo>
                  <a:cubicBezTo>
                    <a:pt x="29" y="629"/>
                    <a:pt x="29" y="629"/>
                    <a:pt x="30" y="629"/>
                  </a:cubicBezTo>
                  <a:cubicBezTo>
                    <a:pt x="30" y="629"/>
                    <a:pt x="29" y="629"/>
                    <a:pt x="29" y="629"/>
                  </a:cubicBezTo>
                  <a:cubicBezTo>
                    <a:pt x="30" y="629"/>
                    <a:pt x="30" y="630"/>
                    <a:pt x="30" y="630"/>
                  </a:cubicBezTo>
                  <a:cubicBezTo>
                    <a:pt x="29" y="630"/>
                    <a:pt x="29" y="630"/>
                    <a:pt x="29" y="631"/>
                  </a:cubicBezTo>
                  <a:close/>
                  <a:moveTo>
                    <a:pt x="28" y="208"/>
                  </a:moveTo>
                  <a:cubicBezTo>
                    <a:pt x="24" y="209"/>
                    <a:pt x="27" y="207"/>
                    <a:pt x="25" y="208"/>
                  </a:cubicBezTo>
                  <a:cubicBezTo>
                    <a:pt x="25" y="209"/>
                    <a:pt x="27" y="209"/>
                    <a:pt x="28" y="210"/>
                  </a:cubicBezTo>
                  <a:cubicBezTo>
                    <a:pt x="28" y="210"/>
                    <a:pt x="27" y="211"/>
                    <a:pt x="25" y="211"/>
                  </a:cubicBezTo>
                  <a:cubicBezTo>
                    <a:pt x="27" y="209"/>
                    <a:pt x="22" y="210"/>
                    <a:pt x="23" y="208"/>
                  </a:cubicBezTo>
                  <a:cubicBezTo>
                    <a:pt x="24" y="208"/>
                    <a:pt x="24" y="208"/>
                    <a:pt x="24" y="208"/>
                  </a:cubicBezTo>
                  <a:cubicBezTo>
                    <a:pt x="21" y="208"/>
                    <a:pt x="23" y="205"/>
                    <a:pt x="21" y="205"/>
                  </a:cubicBezTo>
                  <a:cubicBezTo>
                    <a:pt x="25" y="203"/>
                    <a:pt x="26" y="206"/>
                    <a:pt x="27" y="206"/>
                  </a:cubicBezTo>
                  <a:cubicBezTo>
                    <a:pt x="26" y="204"/>
                    <a:pt x="26" y="204"/>
                    <a:pt x="26" y="204"/>
                  </a:cubicBezTo>
                  <a:cubicBezTo>
                    <a:pt x="28" y="205"/>
                    <a:pt x="30" y="204"/>
                    <a:pt x="32" y="205"/>
                  </a:cubicBezTo>
                  <a:cubicBezTo>
                    <a:pt x="32" y="205"/>
                    <a:pt x="31" y="206"/>
                    <a:pt x="31" y="206"/>
                  </a:cubicBezTo>
                  <a:cubicBezTo>
                    <a:pt x="27" y="205"/>
                    <a:pt x="30" y="208"/>
                    <a:pt x="28" y="208"/>
                  </a:cubicBezTo>
                  <a:close/>
                  <a:moveTo>
                    <a:pt x="32" y="208"/>
                  </a:moveTo>
                  <a:cubicBezTo>
                    <a:pt x="31" y="208"/>
                    <a:pt x="31" y="208"/>
                    <a:pt x="30" y="208"/>
                  </a:cubicBezTo>
                  <a:cubicBezTo>
                    <a:pt x="31" y="207"/>
                    <a:pt x="31" y="207"/>
                    <a:pt x="31" y="207"/>
                  </a:cubicBezTo>
                  <a:cubicBezTo>
                    <a:pt x="31" y="207"/>
                    <a:pt x="31" y="207"/>
                    <a:pt x="32" y="207"/>
                  </a:cubicBezTo>
                  <a:cubicBezTo>
                    <a:pt x="32" y="207"/>
                    <a:pt x="32" y="208"/>
                    <a:pt x="32" y="208"/>
                  </a:cubicBezTo>
                  <a:close/>
                  <a:moveTo>
                    <a:pt x="31" y="631"/>
                  </a:moveTo>
                  <a:cubicBezTo>
                    <a:pt x="31" y="631"/>
                    <a:pt x="31" y="632"/>
                    <a:pt x="31" y="632"/>
                  </a:cubicBezTo>
                  <a:cubicBezTo>
                    <a:pt x="31" y="632"/>
                    <a:pt x="31" y="632"/>
                    <a:pt x="30" y="632"/>
                  </a:cubicBezTo>
                  <a:lnTo>
                    <a:pt x="31" y="631"/>
                  </a:lnTo>
                  <a:close/>
                  <a:moveTo>
                    <a:pt x="31" y="684"/>
                  </a:moveTo>
                  <a:cubicBezTo>
                    <a:pt x="31" y="684"/>
                    <a:pt x="31" y="684"/>
                    <a:pt x="31" y="684"/>
                  </a:cubicBezTo>
                  <a:cubicBezTo>
                    <a:pt x="32" y="684"/>
                    <a:pt x="32" y="685"/>
                    <a:pt x="32" y="685"/>
                  </a:cubicBezTo>
                  <a:cubicBezTo>
                    <a:pt x="32" y="685"/>
                    <a:pt x="32" y="685"/>
                    <a:pt x="32" y="685"/>
                  </a:cubicBezTo>
                  <a:cubicBezTo>
                    <a:pt x="32" y="685"/>
                    <a:pt x="31" y="685"/>
                    <a:pt x="31" y="684"/>
                  </a:cubicBezTo>
                  <a:close/>
                  <a:moveTo>
                    <a:pt x="32" y="702"/>
                  </a:moveTo>
                  <a:cubicBezTo>
                    <a:pt x="34" y="702"/>
                    <a:pt x="34" y="702"/>
                    <a:pt x="34" y="702"/>
                  </a:cubicBezTo>
                  <a:cubicBezTo>
                    <a:pt x="35" y="703"/>
                    <a:pt x="36" y="704"/>
                    <a:pt x="37" y="704"/>
                  </a:cubicBezTo>
                  <a:cubicBezTo>
                    <a:pt x="37" y="704"/>
                    <a:pt x="37" y="704"/>
                    <a:pt x="37" y="704"/>
                  </a:cubicBezTo>
                  <a:cubicBezTo>
                    <a:pt x="37" y="704"/>
                    <a:pt x="37" y="704"/>
                    <a:pt x="37" y="704"/>
                  </a:cubicBezTo>
                  <a:cubicBezTo>
                    <a:pt x="37" y="704"/>
                    <a:pt x="36" y="704"/>
                    <a:pt x="36" y="704"/>
                  </a:cubicBezTo>
                  <a:cubicBezTo>
                    <a:pt x="36" y="704"/>
                    <a:pt x="36" y="705"/>
                    <a:pt x="36" y="705"/>
                  </a:cubicBezTo>
                  <a:cubicBezTo>
                    <a:pt x="36" y="705"/>
                    <a:pt x="35" y="705"/>
                    <a:pt x="35" y="705"/>
                  </a:cubicBezTo>
                  <a:cubicBezTo>
                    <a:pt x="35" y="705"/>
                    <a:pt x="35" y="704"/>
                    <a:pt x="35" y="704"/>
                  </a:cubicBezTo>
                  <a:cubicBezTo>
                    <a:pt x="33" y="704"/>
                    <a:pt x="33" y="704"/>
                    <a:pt x="33" y="703"/>
                  </a:cubicBezTo>
                  <a:cubicBezTo>
                    <a:pt x="35" y="703"/>
                    <a:pt x="33" y="702"/>
                    <a:pt x="32" y="702"/>
                  </a:cubicBezTo>
                  <a:cubicBezTo>
                    <a:pt x="32" y="702"/>
                    <a:pt x="32" y="702"/>
                    <a:pt x="32" y="702"/>
                  </a:cubicBezTo>
                  <a:close/>
                  <a:moveTo>
                    <a:pt x="37" y="706"/>
                  </a:moveTo>
                  <a:cubicBezTo>
                    <a:pt x="36" y="705"/>
                    <a:pt x="36" y="705"/>
                    <a:pt x="36" y="705"/>
                  </a:cubicBezTo>
                  <a:cubicBezTo>
                    <a:pt x="36" y="705"/>
                    <a:pt x="36" y="705"/>
                    <a:pt x="36" y="705"/>
                  </a:cubicBezTo>
                  <a:cubicBezTo>
                    <a:pt x="37" y="705"/>
                    <a:pt x="37" y="705"/>
                    <a:pt x="37" y="706"/>
                  </a:cubicBezTo>
                  <a:close/>
                  <a:moveTo>
                    <a:pt x="37" y="721"/>
                  </a:moveTo>
                  <a:cubicBezTo>
                    <a:pt x="33" y="719"/>
                    <a:pt x="33" y="719"/>
                    <a:pt x="33" y="719"/>
                  </a:cubicBezTo>
                  <a:cubicBezTo>
                    <a:pt x="33" y="719"/>
                    <a:pt x="33" y="719"/>
                    <a:pt x="33" y="719"/>
                  </a:cubicBezTo>
                  <a:cubicBezTo>
                    <a:pt x="33" y="719"/>
                    <a:pt x="34" y="719"/>
                    <a:pt x="35" y="719"/>
                  </a:cubicBezTo>
                  <a:cubicBezTo>
                    <a:pt x="35" y="719"/>
                    <a:pt x="35" y="719"/>
                    <a:pt x="35" y="719"/>
                  </a:cubicBezTo>
                  <a:cubicBezTo>
                    <a:pt x="36" y="719"/>
                    <a:pt x="36" y="719"/>
                    <a:pt x="36" y="719"/>
                  </a:cubicBezTo>
                  <a:cubicBezTo>
                    <a:pt x="36" y="719"/>
                    <a:pt x="36" y="719"/>
                    <a:pt x="36" y="719"/>
                  </a:cubicBezTo>
                  <a:cubicBezTo>
                    <a:pt x="36" y="719"/>
                    <a:pt x="36" y="719"/>
                    <a:pt x="36" y="719"/>
                  </a:cubicBezTo>
                  <a:cubicBezTo>
                    <a:pt x="36" y="719"/>
                    <a:pt x="36" y="719"/>
                    <a:pt x="36" y="718"/>
                  </a:cubicBezTo>
                  <a:cubicBezTo>
                    <a:pt x="36" y="718"/>
                    <a:pt x="37" y="719"/>
                    <a:pt x="37" y="719"/>
                  </a:cubicBezTo>
                  <a:lnTo>
                    <a:pt x="37" y="721"/>
                  </a:lnTo>
                  <a:close/>
                  <a:moveTo>
                    <a:pt x="35" y="717"/>
                  </a:moveTo>
                  <a:cubicBezTo>
                    <a:pt x="35" y="717"/>
                    <a:pt x="35" y="718"/>
                    <a:pt x="35" y="719"/>
                  </a:cubicBezTo>
                  <a:cubicBezTo>
                    <a:pt x="33" y="718"/>
                    <a:pt x="33" y="718"/>
                    <a:pt x="33" y="718"/>
                  </a:cubicBezTo>
                  <a:cubicBezTo>
                    <a:pt x="33" y="718"/>
                    <a:pt x="33" y="718"/>
                    <a:pt x="33" y="718"/>
                  </a:cubicBezTo>
                  <a:cubicBezTo>
                    <a:pt x="33" y="717"/>
                    <a:pt x="33" y="717"/>
                    <a:pt x="35" y="717"/>
                  </a:cubicBezTo>
                  <a:close/>
                  <a:moveTo>
                    <a:pt x="37" y="718"/>
                  </a:moveTo>
                  <a:cubicBezTo>
                    <a:pt x="37" y="718"/>
                    <a:pt x="37" y="718"/>
                    <a:pt x="36" y="718"/>
                  </a:cubicBezTo>
                  <a:cubicBezTo>
                    <a:pt x="36" y="717"/>
                    <a:pt x="36" y="716"/>
                    <a:pt x="37" y="716"/>
                  </a:cubicBezTo>
                  <a:cubicBezTo>
                    <a:pt x="35" y="717"/>
                    <a:pt x="35" y="717"/>
                    <a:pt x="35" y="717"/>
                  </a:cubicBezTo>
                  <a:cubicBezTo>
                    <a:pt x="34" y="716"/>
                    <a:pt x="34" y="714"/>
                    <a:pt x="34" y="713"/>
                  </a:cubicBezTo>
                  <a:cubicBezTo>
                    <a:pt x="34" y="713"/>
                    <a:pt x="34" y="713"/>
                    <a:pt x="34" y="713"/>
                  </a:cubicBezTo>
                  <a:cubicBezTo>
                    <a:pt x="34" y="713"/>
                    <a:pt x="34" y="713"/>
                    <a:pt x="33" y="713"/>
                  </a:cubicBezTo>
                  <a:cubicBezTo>
                    <a:pt x="33" y="712"/>
                    <a:pt x="33" y="712"/>
                    <a:pt x="33" y="711"/>
                  </a:cubicBezTo>
                  <a:cubicBezTo>
                    <a:pt x="33" y="711"/>
                    <a:pt x="33" y="711"/>
                    <a:pt x="33" y="711"/>
                  </a:cubicBezTo>
                  <a:cubicBezTo>
                    <a:pt x="34" y="711"/>
                    <a:pt x="33" y="710"/>
                    <a:pt x="32" y="710"/>
                  </a:cubicBezTo>
                  <a:cubicBezTo>
                    <a:pt x="33" y="711"/>
                    <a:pt x="34" y="710"/>
                    <a:pt x="34" y="710"/>
                  </a:cubicBezTo>
                  <a:cubicBezTo>
                    <a:pt x="33" y="712"/>
                    <a:pt x="33" y="713"/>
                    <a:pt x="37" y="714"/>
                  </a:cubicBezTo>
                  <a:lnTo>
                    <a:pt x="37" y="718"/>
                  </a:lnTo>
                  <a:close/>
                  <a:moveTo>
                    <a:pt x="39" y="209"/>
                  </a:moveTo>
                  <a:cubicBezTo>
                    <a:pt x="39" y="209"/>
                    <a:pt x="38" y="208"/>
                    <a:pt x="38" y="208"/>
                  </a:cubicBezTo>
                  <a:cubicBezTo>
                    <a:pt x="39" y="208"/>
                    <a:pt x="39" y="208"/>
                    <a:pt x="39" y="207"/>
                  </a:cubicBezTo>
                  <a:cubicBezTo>
                    <a:pt x="40" y="207"/>
                    <a:pt x="40" y="207"/>
                    <a:pt x="40" y="208"/>
                  </a:cubicBezTo>
                  <a:cubicBezTo>
                    <a:pt x="40" y="208"/>
                    <a:pt x="40" y="208"/>
                    <a:pt x="40" y="208"/>
                  </a:cubicBezTo>
                  <a:cubicBezTo>
                    <a:pt x="40" y="209"/>
                    <a:pt x="40" y="209"/>
                    <a:pt x="40" y="209"/>
                  </a:cubicBezTo>
                  <a:cubicBezTo>
                    <a:pt x="40" y="209"/>
                    <a:pt x="40" y="209"/>
                    <a:pt x="39" y="209"/>
                  </a:cubicBezTo>
                  <a:close/>
                  <a:moveTo>
                    <a:pt x="48" y="136"/>
                  </a:moveTo>
                  <a:cubicBezTo>
                    <a:pt x="48" y="136"/>
                    <a:pt x="48" y="136"/>
                    <a:pt x="48" y="135"/>
                  </a:cubicBezTo>
                  <a:cubicBezTo>
                    <a:pt x="48" y="136"/>
                    <a:pt x="48" y="136"/>
                    <a:pt x="49" y="136"/>
                  </a:cubicBezTo>
                  <a:cubicBezTo>
                    <a:pt x="48" y="136"/>
                    <a:pt x="48" y="136"/>
                    <a:pt x="48" y="136"/>
                  </a:cubicBezTo>
                  <a:close/>
                  <a:moveTo>
                    <a:pt x="49" y="135"/>
                  </a:moveTo>
                  <a:cubicBezTo>
                    <a:pt x="49" y="136"/>
                    <a:pt x="48" y="135"/>
                    <a:pt x="48" y="135"/>
                  </a:cubicBezTo>
                  <a:cubicBezTo>
                    <a:pt x="48" y="135"/>
                    <a:pt x="48" y="135"/>
                    <a:pt x="49" y="135"/>
                  </a:cubicBezTo>
                  <a:cubicBezTo>
                    <a:pt x="49" y="135"/>
                    <a:pt x="49" y="135"/>
                    <a:pt x="49" y="135"/>
                  </a:cubicBezTo>
                  <a:cubicBezTo>
                    <a:pt x="49" y="135"/>
                    <a:pt x="49" y="135"/>
                    <a:pt x="49" y="135"/>
                  </a:cubicBezTo>
                  <a:close/>
                  <a:moveTo>
                    <a:pt x="52" y="790"/>
                  </a:moveTo>
                  <a:cubicBezTo>
                    <a:pt x="52" y="790"/>
                    <a:pt x="51" y="790"/>
                    <a:pt x="51" y="790"/>
                  </a:cubicBezTo>
                  <a:cubicBezTo>
                    <a:pt x="51" y="790"/>
                    <a:pt x="51" y="790"/>
                    <a:pt x="51" y="790"/>
                  </a:cubicBezTo>
                  <a:cubicBezTo>
                    <a:pt x="52" y="789"/>
                    <a:pt x="52" y="789"/>
                    <a:pt x="52" y="789"/>
                  </a:cubicBezTo>
                  <a:cubicBezTo>
                    <a:pt x="52" y="790"/>
                    <a:pt x="52" y="790"/>
                    <a:pt x="52" y="790"/>
                  </a:cubicBezTo>
                  <a:close/>
                  <a:moveTo>
                    <a:pt x="53" y="789"/>
                  </a:moveTo>
                  <a:cubicBezTo>
                    <a:pt x="51" y="789"/>
                    <a:pt x="51" y="789"/>
                    <a:pt x="51" y="789"/>
                  </a:cubicBezTo>
                  <a:cubicBezTo>
                    <a:pt x="51" y="788"/>
                    <a:pt x="52" y="788"/>
                    <a:pt x="52" y="788"/>
                  </a:cubicBezTo>
                  <a:cubicBezTo>
                    <a:pt x="52" y="788"/>
                    <a:pt x="53" y="788"/>
                    <a:pt x="53" y="788"/>
                  </a:cubicBezTo>
                  <a:cubicBezTo>
                    <a:pt x="53" y="788"/>
                    <a:pt x="53" y="789"/>
                    <a:pt x="53" y="789"/>
                  </a:cubicBezTo>
                  <a:close/>
                  <a:moveTo>
                    <a:pt x="52" y="136"/>
                  </a:moveTo>
                  <a:cubicBezTo>
                    <a:pt x="52" y="136"/>
                    <a:pt x="52" y="136"/>
                    <a:pt x="52" y="136"/>
                  </a:cubicBezTo>
                  <a:cubicBezTo>
                    <a:pt x="52" y="135"/>
                    <a:pt x="52" y="135"/>
                    <a:pt x="52" y="135"/>
                  </a:cubicBezTo>
                  <a:cubicBezTo>
                    <a:pt x="52" y="135"/>
                    <a:pt x="52" y="135"/>
                    <a:pt x="51" y="135"/>
                  </a:cubicBezTo>
                  <a:cubicBezTo>
                    <a:pt x="51" y="135"/>
                    <a:pt x="51" y="135"/>
                    <a:pt x="51" y="135"/>
                  </a:cubicBezTo>
                  <a:cubicBezTo>
                    <a:pt x="52" y="135"/>
                    <a:pt x="52" y="135"/>
                    <a:pt x="52" y="135"/>
                  </a:cubicBezTo>
                  <a:cubicBezTo>
                    <a:pt x="52" y="135"/>
                    <a:pt x="52" y="136"/>
                    <a:pt x="52" y="136"/>
                  </a:cubicBezTo>
                  <a:close/>
                  <a:moveTo>
                    <a:pt x="53" y="772"/>
                  </a:moveTo>
                  <a:cubicBezTo>
                    <a:pt x="53" y="772"/>
                    <a:pt x="52" y="772"/>
                    <a:pt x="52" y="772"/>
                  </a:cubicBezTo>
                  <a:cubicBezTo>
                    <a:pt x="52" y="771"/>
                    <a:pt x="52" y="771"/>
                    <a:pt x="52" y="771"/>
                  </a:cubicBezTo>
                  <a:cubicBezTo>
                    <a:pt x="53" y="771"/>
                    <a:pt x="53" y="771"/>
                    <a:pt x="53" y="772"/>
                  </a:cubicBezTo>
                  <a:close/>
                  <a:moveTo>
                    <a:pt x="52" y="88"/>
                  </a:moveTo>
                  <a:cubicBezTo>
                    <a:pt x="52" y="88"/>
                    <a:pt x="52" y="88"/>
                    <a:pt x="52" y="87"/>
                  </a:cubicBezTo>
                  <a:cubicBezTo>
                    <a:pt x="51" y="88"/>
                    <a:pt x="48" y="88"/>
                    <a:pt x="48" y="87"/>
                  </a:cubicBezTo>
                  <a:cubicBezTo>
                    <a:pt x="52" y="87"/>
                    <a:pt x="53" y="86"/>
                    <a:pt x="53" y="85"/>
                  </a:cubicBezTo>
                  <a:cubicBezTo>
                    <a:pt x="53" y="85"/>
                    <a:pt x="53" y="85"/>
                    <a:pt x="53" y="85"/>
                  </a:cubicBezTo>
                  <a:cubicBezTo>
                    <a:pt x="55" y="87"/>
                    <a:pt x="54" y="88"/>
                    <a:pt x="52" y="88"/>
                  </a:cubicBezTo>
                  <a:close/>
                  <a:moveTo>
                    <a:pt x="54" y="82"/>
                  </a:moveTo>
                  <a:cubicBezTo>
                    <a:pt x="53" y="81"/>
                    <a:pt x="54" y="78"/>
                    <a:pt x="50" y="79"/>
                  </a:cubicBezTo>
                  <a:cubicBezTo>
                    <a:pt x="50" y="78"/>
                    <a:pt x="53" y="79"/>
                    <a:pt x="54" y="78"/>
                  </a:cubicBezTo>
                  <a:cubicBezTo>
                    <a:pt x="53" y="77"/>
                    <a:pt x="53" y="75"/>
                    <a:pt x="53" y="74"/>
                  </a:cubicBezTo>
                  <a:cubicBezTo>
                    <a:pt x="53" y="74"/>
                    <a:pt x="53" y="74"/>
                    <a:pt x="53" y="74"/>
                  </a:cubicBezTo>
                  <a:cubicBezTo>
                    <a:pt x="54" y="74"/>
                    <a:pt x="55" y="74"/>
                    <a:pt x="56" y="74"/>
                  </a:cubicBezTo>
                  <a:cubicBezTo>
                    <a:pt x="55" y="73"/>
                    <a:pt x="55" y="72"/>
                    <a:pt x="54" y="72"/>
                  </a:cubicBezTo>
                  <a:cubicBezTo>
                    <a:pt x="54" y="71"/>
                    <a:pt x="54" y="71"/>
                    <a:pt x="54" y="70"/>
                  </a:cubicBezTo>
                  <a:cubicBezTo>
                    <a:pt x="57" y="72"/>
                    <a:pt x="59" y="74"/>
                    <a:pt x="58" y="77"/>
                  </a:cubicBezTo>
                  <a:cubicBezTo>
                    <a:pt x="56" y="76"/>
                    <a:pt x="56" y="75"/>
                    <a:pt x="53" y="75"/>
                  </a:cubicBezTo>
                  <a:cubicBezTo>
                    <a:pt x="54" y="77"/>
                    <a:pt x="57" y="79"/>
                    <a:pt x="55" y="80"/>
                  </a:cubicBezTo>
                  <a:cubicBezTo>
                    <a:pt x="55" y="80"/>
                    <a:pt x="54" y="80"/>
                    <a:pt x="54" y="79"/>
                  </a:cubicBezTo>
                  <a:cubicBezTo>
                    <a:pt x="55" y="81"/>
                    <a:pt x="55" y="81"/>
                    <a:pt x="54" y="82"/>
                  </a:cubicBezTo>
                  <a:close/>
                  <a:moveTo>
                    <a:pt x="57" y="796"/>
                  </a:moveTo>
                  <a:cubicBezTo>
                    <a:pt x="56" y="795"/>
                    <a:pt x="55" y="795"/>
                    <a:pt x="56" y="795"/>
                  </a:cubicBezTo>
                  <a:cubicBezTo>
                    <a:pt x="57" y="795"/>
                    <a:pt x="57" y="795"/>
                    <a:pt x="58" y="795"/>
                  </a:cubicBezTo>
                  <a:cubicBezTo>
                    <a:pt x="57" y="795"/>
                    <a:pt x="57" y="796"/>
                    <a:pt x="57" y="796"/>
                  </a:cubicBezTo>
                  <a:close/>
                  <a:moveTo>
                    <a:pt x="58" y="795"/>
                  </a:moveTo>
                  <a:cubicBezTo>
                    <a:pt x="58" y="794"/>
                    <a:pt x="57" y="794"/>
                    <a:pt x="58" y="794"/>
                  </a:cubicBezTo>
                  <a:cubicBezTo>
                    <a:pt x="59" y="794"/>
                    <a:pt x="59" y="794"/>
                    <a:pt x="59" y="794"/>
                  </a:cubicBezTo>
                  <a:cubicBezTo>
                    <a:pt x="59" y="794"/>
                    <a:pt x="58" y="794"/>
                    <a:pt x="58" y="795"/>
                  </a:cubicBezTo>
                  <a:close/>
                  <a:moveTo>
                    <a:pt x="60" y="205"/>
                  </a:moveTo>
                  <a:cubicBezTo>
                    <a:pt x="60" y="205"/>
                    <a:pt x="60" y="205"/>
                    <a:pt x="60" y="205"/>
                  </a:cubicBezTo>
                  <a:cubicBezTo>
                    <a:pt x="60" y="206"/>
                    <a:pt x="60" y="206"/>
                    <a:pt x="60" y="206"/>
                  </a:cubicBezTo>
                  <a:lnTo>
                    <a:pt x="60" y="205"/>
                  </a:lnTo>
                  <a:close/>
                  <a:moveTo>
                    <a:pt x="60" y="207"/>
                  </a:moveTo>
                  <a:cubicBezTo>
                    <a:pt x="60" y="206"/>
                    <a:pt x="60" y="206"/>
                    <a:pt x="60" y="206"/>
                  </a:cubicBezTo>
                  <a:cubicBezTo>
                    <a:pt x="60" y="206"/>
                    <a:pt x="60" y="206"/>
                    <a:pt x="61" y="206"/>
                  </a:cubicBezTo>
                  <a:cubicBezTo>
                    <a:pt x="61" y="206"/>
                    <a:pt x="60" y="206"/>
                    <a:pt x="60" y="207"/>
                  </a:cubicBezTo>
                  <a:close/>
                  <a:moveTo>
                    <a:pt x="61" y="753"/>
                  </a:moveTo>
                  <a:cubicBezTo>
                    <a:pt x="61" y="753"/>
                    <a:pt x="60" y="753"/>
                    <a:pt x="61" y="752"/>
                  </a:cubicBezTo>
                  <a:cubicBezTo>
                    <a:pt x="61" y="752"/>
                    <a:pt x="61" y="752"/>
                    <a:pt x="61" y="752"/>
                  </a:cubicBezTo>
                  <a:cubicBezTo>
                    <a:pt x="61" y="752"/>
                    <a:pt x="61" y="753"/>
                    <a:pt x="61" y="753"/>
                  </a:cubicBezTo>
                  <a:close/>
                  <a:moveTo>
                    <a:pt x="63" y="754"/>
                  </a:moveTo>
                  <a:cubicBezTo>
                    <a:pt x="62" y="754"/>
                    <a:pt x="62" y="754"/>
                    <a:pt x="62" y="754"/>
                  </a:cubicBezTo>
                  <a:cubicBezTo>
                    <a:pt x="62" y="754"/>
                    <a:pt x="63" y="754"/>
                    <a:pt x="63" y="754"/>
                  </a:cubicBezTo>
                  <a:cubicBezTo>
                    <a:pt x="63" y="754"/>
                    <a:pt x="63" y="754"/>
                    <a:pt x="63" y="754"/>
                  </a:cubicBezTo>
                  <a:close/>
                  <a:moveTo>
                    <a:pt x="63" y="753"/>
                  </a:moveTo>
                  <a:cubicBezTo>
                    <a:pt x="62" y="753"/>
                    <a:pt x="62" y="753"/>
                    <a:pt x="62" y="753"/>
                  </a:cubicBezTo>
                  <a:cubicBezTo>
                    <a:pt x="62" y="753"/>
                    <a:pt x="62" y="752"/>
                    <a:pt x="62" y="752"/>
                  </a:cubicBezTo>
                  <a:cubicBezTo>
                    <a:pt x="62" y="752"/>
                    <a:pt x="62" y="752"/>
                    <a:pt x="62" y="752"/>
                  </a:cubicBezTo>
                  <a:cubicBezTo>
                    <a:pt x="62" y="752"/>
                    <a:pt x="63" y="752"/>
                    <a:pt x="63" y="753"/>
                  </a:cubicBezTo>
                  <a:cubicBezTo>
                    <a:pt x="63" y="753"/>
                    <a:pt x="63" y="753"/>
                    <a:pt x="63" y="753"/>
                  </a:cubicBezTo>
                  <a:close/>
                  <a:moveTo>
                    <a:pt x="66" y="705"/>
                  </a:moveTo>
                  <a:cubicBezTo>
                    <a:pt x="66" y="705"/>
                    <a:pt x="66" y="705"/>
                    <a:pt x="66" y="705"/>
                  </a:cubicBezTo>
                  <a:cubicBezTo>
                    <a:pt x="66" y="705"/>
                    <a:pt x="66" y="705"/>
                    <a:pt x="65" y="705"/>
                  </a:cubicBezTo>
                  <a:lnTo>
                    <a:pt x="66" y="705"/>
                  </a:lnTo>
                  <a:close/>
                  <a:moveTo>
                    <a:pt x="63" y="709"/>
                  </a:moveTo>
                  <a:cubicBezTo>
                    <a:pt x="63" y="708"/>
                    <a:pt x="64" y="708"/>
                    <a:pt x="64" y="708"/>
                  </a:cubicBezTo>
                  <a:cubicBezTo>
                    <a:pt x="64" y="708"/>
                    <a:pt x="64" y="708"/>
                    <a:pt x="64" y="708"/>
                  </a:cubicBezTo>
                  <a:cubicBezTo>
                    <a:pt x="64" y="708"/>
                    <a:pt x="64" y="708"/>
                    <a:pt x="64" y="707"/>
                  </a:cubicBezTo>
                  <a:cubicBezTo>
                    <a:pt x="64" y="707"/>
                    <a:pt x="64" y="707"/>
                    <a:pt x="64" y="707"/>
                  </a:cubicBezTo>
                  <a:cubicBezTo>
                    <a:pt x="65" y="707"/>
                    <a:pt x="65" y="707"/>
                    <a:pt x="65" y="708"/>
                  </a:cubicBezTo>
                  <a:cubicBezTo>
                    <a:pt x="65" y="707"/>
                    <a:pt x="65" y="707"/>
                    <a:pt x="65" y="707"/>
                  </a:cubicBezTo>
                  <a:cubicBezTo>
                    <a:pt x="65" y="707"/>
                    <a:pt x="66" y="707"/>
                    <a:pt x="65" y="708"/>
                  </a:cubicBezTo>
                  <a:cubicBezTo>
                    <a:pt x="66" y="708"/>
                    <a:pt x="66" y="708"/>
                    <a:pt x="66" y="708"/>
                  </a:cubicBezTo>
                  <a:cubicBezTo>
                    <a:pt x="66" y="709"/>
                    <a:pt x="66" y="710"/>
                    <a:pt x="66" y="710"/>
                  </a:cubicBezTo>
                  <a:cubicBezTo>
                    <a:pt x="66" y="710"/>
                    <a:pt x="65" y="710"/>
                    <a:pt x="65" y="710"/>
                  </a:cubicBezTo>
                  <a:cubicBezTo>
                    <a:pt x="65" y="710"/>
                    <a:pt x="64" y="709"/>
                    <a:pt x="65" y="709"/>
                  </a:cubicBezTo>
                  <a:cubicBezTo>
                    <a:pt x="64" y="709"/>
                    <a:pt x="64" y="709"/>
                    <a:pt x="64" y="709"/>
                  </a:cubicBezTo>
                  <a:cubicBezTo>
                    <a:pt x="64" y="709"/>
                    <a:pt x="63" y="709"/>
                    <a:pt x="63" y="709"/>
                  </a:cubicBezTo>
                  <a:close/>
                  <a:moveTo>
                    <a:pt x="65" y="755"/>
                  </a:moveTo>
                  <a:cubicBezTo>
                    <a:pt x="65" y="755"/>
                    <a:pt x="64" y="755"/>
                    <a:pt x="64" y="754"/>
                  </a:cubicBezTo>
                  <a:cubicBezTo>
                    <a:pt x="64" y="754"/>
                    <a:pt x="64" y="754"/>
                    <a:pt x="64" y="754"/>
                  </a:cubicBezTo>
                  <a:cubicBezTo>
                    <a:pt x="64" y="754"/>
                    <a:pt x="65" y="754"/>
                    <a:pt x="65" y="755"/>
                  </a:cubicBezTo>
                  <a:close/>
                  <a:moveTo>
                    <a:pt x="64" y="754"/>
                  </a:moveTo>
                  <a:cubicBezTo>
                    <a:pt x="64" y="753"/>
                    <a:pt x="64" y="753"/>
                    <a:pt x="64" y="753"/>
                  </a:cubicBezTo>
                  <a:cubicBezTo>
                    <a:pt x="65" y="753"/>
                    <a:pt x="65" y="754"/>
                    <a:pt x="65" y="754"/>
                  </a:cubicBezTo>
                  <a:cubicBezTo>
                    <a:pt x="65" y="754"/>
                    <a:pt x="64" y="754"/>
                    <a:pt x="64" y="754"/>
                  </a:cubicBezTo>
                  <a:close/>
                  <a:moveTo>
                    <a:pt x="66" y="757"/>
                  </a:moveTo>
                  <a:cubicBezTo>
                    <a:pt x="66" y="756"/>
                    <a:pt x="65" y="756"/>
                    <a:pt x="64" y="756"/>
                  </a:cubicBezTo>
                  <a:cubicBezTo>
                    <a:pt x="64" y="756"/>
                    <a:pt x="64" y="756"/>
                    <a:pt x="64" y="756"/>
                  </a:cubicBezTo>
                  <a:cubicBezTo>
                    <a:pt x="66" y="755"/>
                    <a:pt x="66" y="755"/>
                    <a:pt x="66" y="755"/>
                  </a:cubicBezTo>
                  <a:cubicBezTo>
                    <a:pt x="66" y="755"/>
                    <a:pt x="67" y="755"/>
                    <a:pt x="67" y="755"/>
                  </a:cubicBezTo>
                  <a:lnTo>
                    <a:pt x="66" y="757"/>
                  </a:lnTo>
                  <a:close/>
                  <a:moveTo>
                    <a:pt x="66" y="725"/>
                  </a:moveTo>
                  <a:cubicBezTo>
                    <a:pt x="66" y="724"/>
                    <a:pt x="66" y="724"/>
                    <a:pt x="66" y="724"/>
                  </a:cubicBezTo>
                  <a:cubicBezTo>
                    <a:pt x="67" y="724"/>
                    <a:pt x="67" y="724"/>
                    <a:pt x="67" y="724"/>
                  </a:cubicBezTo>
                  <a:cubicBezTo>
                    <a:pt x="67" y="724"/>
                    <a:pt x="67" y="725"/>
                    <a:pt x="67" y="725"/>
                  </a:cubicBezTo>
                  <a:cubicBezTo>
                    <a:pt x="67" y="725"/>
                    <a:pt x="67" y="725"/>
                    <a:pt x="66" y="725"/>
                  </a:cubicBezTo>
                  <a:close/>
                  <a:moveTo>
                    <a:pt x="69" y="703"/>
                  </a:moveTo>
                  <a:cubicBezTo>
                    <a:pt x="69" y="703"/>
                    <a:pt x="69" y="703"/>
                    <a:pt x="69" y="703"/>
                  </a:cubicBezTo>
                  <a:cubicBezTo>
                    <a:pt x="69" y="703"/>
                    <a:pt x="69" y="703"/>
                    <a:pt x="69" y="703"/>
                  </a:cubicBezTo>
                  <a:cubicBezTo>
                    <a:pt x="69" y="703"/>
                    <a:pt x="69" y="703"/>
                    <a:pt x="69" y="703"/>
                  </a:cubicBezTo>
                  <a:close/>
                  <a:moveTo>
                    <a:pt x="69" y="705"/>
                  </a:moveTo>
                  <a:cubicBezTo>
                    <a:pt x="70" y="706"/>
                    <a:pt x="71" y="706"/>
                    <a:pt x="70" y="707"/>
                  </a:cubicBezTo>
                  <a:cubicBezTo>
                    <a:pt x="70" y="706"/>
                    <a:pt x="69" y="707"/>
                    <a:pt x="69" y="706"/>
                  </a:cubicBezTo>
                  <a:cubicBezTo>
                    <a:pt x="69" y="706"/>
                    <a:pt x="69" y="706"/>
                    <a:pt x="69" y="706"/>
                  </a:cubicBezTo>
                  <a:cubicBezTo>
                    <a:pt x="69" y="706"/>
                    <a:pt x="69" y="706"/>
                    <a:pt x="69" y="706"/>
                  </a:cubicBezTo>
                  <a:cubicBezTo>
                    <a:pt x="69" y="706"/>
                    <a:pt x="69" y="705"/>
                    <a:pt x="69" y="705"/>
                  </a:cubicBezTo>
                  <a:close/>
                  <a:moveTo>
                    <a:pt x="69" y="707"/>
                  </a:moveTo>
                  <a:cubicBezTo>
                    <a:pt x="69" y="707"/>
                    <a:pt x="68" y="707"/>
                    <a:pt x="68" y="707"/>
                  </a:cubicBezTo>
                  <a:cubicBezTo>
                    <a:pt x="68" y="706"/>
                    <a:pt x="68" y="706"/>
                    <a:pt x="68" y="706"/>
                  </a:cubicBezTo>
                  <a:cubicBezTo>
                    <a:pt x="68" y="707"/>
                    <a:pt x="69" y="707"/>
                    <a:pt x="69" y="707"/>
                  </a:cubicBezTo>
                  <a:close/>
                  <a:moveTo>
                    <a:pt x="68" y="706"/>
                  </a:moveTo>
                  <a:cubicBezTo>
                    <a:pt x="68" y="706"/>
                    <a:pt x="68" y="706"/>
                    <a:pt x="68" y="706"/>
                  </a:cubicBezTo>
                  <a:cubicBezTo>
                    <a:pt x="68" y="706"/>
                    <a:pt x="68" y="706"/>
                    <a:pt x="68" y="706"/>
                  </a:cubicBezTo>
                  <a:cubicBezTo>
                    <a:pt x="68" y="707"/>
                    <a:pt x="68" y="707"/>
                    <a:pt x="68" y="707"/>
                  </a:cubicBezTo>
                  <a:lnTo>
                    <a:pt x="68" y="706"/>
                  </a:lnTo>
                  <a:close/>
                  <a:moveTo>
                    <a:pt x="69" y="741"/>
                  </a:moveTo>
                  <a:cubicBezTo>
                    <a:pt x="68" y="741"/>
                    <a:pt x="68" y="741"/>
                    <a:pt x="68" y="740"/>
                  </a:cubicBezTo>
                  <a:cubicBezTo>
                    <a:pt x="69" y="740"/>
                    <a:pt x="69" y="740"/>
                    <a:pt x="69" y="740"/>
                  </a:cubicBezTo>
                  <a:lnTo>
                    <a:pt x="69" y="741"/>
                  </a:lnTo>
                  <a:close/>
                  <a:moveTo>
                    <a:pt x="68" y="711"/>
                  </a:moveTo>
                  <a:cubicBezTo>
                    <a:pt x="68" y="711"/>
                    <a:pt x="68" y="711"/>
                    <a:pt x="67" y="711"/>
                  </a:cubicBezTo>
                  <a:cubicBezTo>
                    <a:pt x="67" y="709"/>
                    <a:pt x="67" y="709"/>
                    <a:pt x="67" y="709"/>
                  </a:cubicBezTo>
                  <a:cubicBezTo>
                    <a:pt x="68" y="710"/>
                    <a:pt x="68" y="710"/>
                    <a:pt x="69" y="710"/>
                  </a:cubicBezTo>
                  <a:cubicBezTo>
                    <a:pt x="69" y="711"/>
                    <a:pt x="68" y="711"/>
                    <a:pt x="68" y="711"/>
                  </a:cubicBezTo>
                  <a:close/>
                  <a:moveTo>
                    <a:pt x="68" y="708"/>
                  </a:moveTo>
                  <a:cubicBezTo>
                    <a:pt x="68" y="707"/>
                    <a:pt x="68" y="707"/>
                    <a:pt x="68" y="707"/>
                  </a:cubicBezTo>
                  <a:cubicBezTo>
                    <a:pt x="68" y="708"/>
                    <a:pt x="68" y="708"/>
                    <a:pt x="68" y="708"/>
                  </a:cubicBezTo>
                  <a:cubicBezTo>
                    <a:pt x="68" y="708"/>
                    <a:pt x="69" y="709"/>
                    <a:pt x="70" y="709"/>
                  </a:cubicBezTo>
                  <a:cubicBezTo>
                    <a:pt x="70" y="709"/>
                    <a:pt x="70" y="709"/>
                    <a:pt x="71" y="709"/>
                  </a:cubicBezTo>
                  <a:cubicBezTo>
                    <a:pt x="71" y="709"/>
                    <a:pt x="71" y="709"/>
                    <a:pt x="71" y="709"/>
                  </a:cubicBezTo>
                  <a:cubicBezTo>
                    <a:pt x="68" y="710"/>
                    <a:pt x="69" y="708"/>
                    <a:pt x="68" y="708"/>
                  </a:cubicBezTo>
                  <a:close/>
                  <a:moveTo>
                    <a:pt x="71" y="725"/>
                  </a:moveTo>
                  <a:cubicBezTo>
                    <a:pt x="71" y="724"/>
                    <a:pt x="71" y="724"/>
                    <a:pt x="71" y="724"/>
                  </a:cubicBezTo>
                  <a:cubicBezTo>
                    <a:pt x="71" y="724"/>
                    <a:pt x="71" y="724"/>
                    <a:pt x="71" y="724"/>
                  </a:cubicBezTo>
                  <a:lnTo>
                    <a:pt x="71" y="725"/>
                  </a:lnTo>
                  <a:close/>
                  <a:moveTo>
                    <a:pt x="72" y="724"/>
                  </a:moveTo>
                  <a:cubicBezTo>
                    <a:pt x="71" y="723"/>
                    <a:pt x="71" y="723"/>
                    <a:pt x="72" y="723"/>
                  </a:cubicBezTo>
                  <a:lnTo>
                    <a:pt x="72" y="724"/>
                  </a:lnTo>
                  <a:close/>
                  <a:moveTo>
                    <a:pt x="72" y="720"/>
                  </a:moveTo>
                  <a:cubicBezTo>
                    <a:pt x="72" y="720"/>
                    <a:pt x="72" y="720"/>
                    <a:pt x="72" y="720"/>
                  </a:cubicBezTo>
                  <a:cubicBezTo>
                    <a:pt x="70" y="719"/>
                    <a:pt x="71" y="719"/>
                    <a:pt x="72" y="719"/>
                  </a:cubicBezTo>
                  <a:cubicBezTo>
                    <a:pt x="72" y="719"/>
                    <a:pt x="72" y="719"/>
                    <a:pt x="72" y="719"/>
                  </a:cubicBezTo>
                  <a:lnTo>
                    <a:pt x="72" y="720"/>
                  </a:lnTo>
                  <a:close/>
                  <a:moveTo>
                    <a:pt x="73" y="711"/>
                  </a:moveTo>
                  <a:cubicBezTo>
                    <a:pt x="73" y="711"/>
                    <a:pt x="73" y="711"/>
                    <a:pt x="72" y="711"/>
                  </a:cubicBezTo>
                  <a:cubicBezTo>
                    <a:pt x="72" y="711"/>
                    <a:pt x="72" y="711"/>
                    <a:pt x="72" y="711"/>
                  </a:cubicBezTo>
                  <a:cubicBezTo>
                    <a:pt x="72" y="711"/>
                    <a:pt x="72" y="711"/>
                    <a:pt x="72" y="711"/>
                  </a:cubicBezTo>
                  <a:cubicBezTo>
                    <a:pt x="72" y="711"/>
                    <a:pt x="72" y="711"/>
                    <a:pt x="72" y="711"/>
                  </a:cubicBezTo>
                  <a:cubicBezTo>
                    <a:pt x="72" y="711"/>
                    <a:pt x="72" y="711"/>
                    <a:pt x="73" y="711"/>
                  </a:cubicBezTo>
                  <a:cubicBezTo>
                    <a:pt x="73" y="710"/>
                    <a:pt x="73" y="710"/>
                    <a:pt x="73" y="710"/>
                  </a:cubicBezTo>
                  <a:cubicBezTo>
                    <a:pt x="73" y="710"/>
                    <a:pt x="73" y="710"/>
                    <a:pt x="73" y="710"/>
                  </a:cubicBezTo>
                  <a:cubicBezTo>
                    <a:pt x="73" y="711"/>
                    <a:pt x="73" y="711"/>
                    <a:pt x="73" y="711"/>
                  </a:cubicBezTo>
                  <a:close/>
                  <a:moveTo>
                    <a:pt x="74" y="156"/>
                  </a:moveTo>
                  <a:cubicBezTo>
                    <a:pt x="74" y="156"/>
                    <a:pt x="74" y="156"/>
                    <a:pt x="74" y="156"/>
                  </a:cubicBezTo>
                  <a:cubicBezTo>
                    <a:pt x="74" y="156"/>
                    <a:pt x="74" y="156"/>
                    <a:pt x="74" y="156"/>
                  </a:cubicBezTo>
                  <a:cubicBezTo>
                    <a:pt x="74" y="156"/>
                    <a:pt x="74" y="156"/>
                    <a:pt x="74" y="156"/>
                  </a:cubicBezTo>
                  <a:close/>
                  <a:moveTo>
                    <a:pt x="82" y="775"/>
                  </a:moveTo>
                  <a:cubicBezTo>
                    <a:pt x="82" y="775"/>
                    <a:pt x="82" y="775"/>
                    <a:pt x="82" y="774"/>
                  </a:cubicBezTo>
                  <a:cubicBezTo>
                    <a:pt x="82" y="774"/>
                    <a:pt x="83" y="775"/>
                    <a:pt x="83" y="775"/>
                  </a:cubicBezTo>
                  <a:lnTo>
                    <a:pt x="82" y="775"/>
                  </a:lnTo>
                  <a:close/>
                  <a:moveTo>
                    <a:pt x="83" y="58"/>
                  </a:moveTo>
                  <a:cubicBezTo>
                    <a:pt x="83" y="57"/>
                    <a:pt x="83" y="57"/>
                    <a:pt x="83" y="57"/>
                  </a:cubicBezTo>
                  <a:cubicBezTo>
                    <a:pt x="83" y="57"/>
                    <a:pt x="83" y="57"/>
                    <a:pt x="83" y="57"/>
                  </a:cubicBezTo>
                  <a:cubicBezTo>
                    <a:pt x="83" y="57"/>
                    <a:pt x="83" y="58"/>
                    <a:pt x="83" y="58"/>
                  </a:cubicBezTo>
                  <a:cubicBezTo>
                    <a:pt x="83" y="58"/>
                    <a:pt x="83" y="58"/>
                    <a:pt x="83" y="58"/>
                  </a:cubicBezTo>
                  <a:close/>
                  <a:moveTo>
                    <a:pt x="85" y="55"/>
                  </a:moveTo>
                  <a:cubicBezTo>
                    <a:pt x="85" y="55"/>
                    <a:pt x="85" y="55"/>
                    <a:pt x="85" y="55"/>
                  </a:cubicBezTo>
                  <a:cubicBezTo>
                    <a:pt x="85" y="55"/>
                    <a:pt x="85" y="55"/>
                    <a:pt x="85" y="55"/>
                  </a:cubicBezTo>
                  <a:cubicBezTo>
                    <a:pt x="85" y="55"/>
                    <a:pt x="85" y="55"/>
                    <a:pt x="85" y="55"/>
                  </a:cubicBezTo>
                  <a:close/>
                  <a:moveTo>
                    <a:pt x="86" y="102"/>
                  </a:moveTo>
                  <a:cubicBezTo>
                    <a:pt x="86" y="102"/>
                    <a:pt x="86" y="102"/>
                    <a:pt x="86" y="101"/>
                  </a:cubicBezTo>
                  <a:cubicBezTo>
                    <a:pt x="86" y="101"/>
                    <a:pt x="87" y="102"/>
                    <a:pt x="87" y="102"/>
                  </a:cubicBezTo>
                  <a:cubicBezTo>
                    <a:pt x="87" y="102"/>
                    <a:pt x="86" y="102"/>
                    <a:pt x="86" y="102"/>
                  </a:cubicBezTo>
                  <a:close/>
                  <a:moveTo>
                    <a:pt x="87" y="748"/>
                  </a:moveTo>
                  <a:cubicBezTo>
                    <a:pt x="87" y="748"/>
                    <a:pt x="87" y="748"/>
                    <a:pt x="86" y="748"/>
                  </a:cubicBezTo>
                  <a:cubicBezTo>
                    <a:pt x="86" y="748"/>
                    <a:pt x="87" y="748"/>
                    <a:pt x="87" y="747"/>
                  </a:cubicBezTo>
                  <a:cubicBezTo>
                    <a:pt x="87" y="748"/>
                    <a:pt x="87" y="748"/>
                    <a:pt x="87" y="748"/>
                  </a:cubicBezTo>
                  <a:cubicBezTo>
                    <a:pt x="87" y="748"/>
                    <a:pt x="87" y="748"/>
                    <a:pt x="87" y="748"/>
                  </a:cubicBezTo>
                  <a:close/>
                  <a:moveTo>
                    <a:pt x="86" y="104"/>
                  </a:moveTo>
                  <a:cubicBezTo>
                    <a:pt x="87" y="104"/>
                    <a:pt x="87" y="104"/>
                    <a:pt x="87" y="104"/>
                  </a:cubicBezTo>
                  <a:cubicBezTo>
                    <a:pt x="87" y="104"/>
                    <a:pt x="87" y="104"/>
                    <a:pt x="87" y="104"/>
                  </a:cubicBezTo>
                  <a:cubicBezTo>
                    <a:pt x="87" y="104"/>
                    <a:pt x="87" y="104"/>
                    <a:pt x="86" y="104"/>
                  </a:cubicBezTo>
                  <a:close/>
                  <a:moveTo>
                    <a:pt x="89" y="103"/>
                  </a:moveTo>
                  <a:cubicBezTo>
                    <a:pt x="88" y="103"/>
                    <a:pt x="87" y="103"/>
                    <a:pt x="86" y="103"/>
                  </a:cubicBezTo>
                  <a:cubicBezTo>
                    <a:pt x="87" y="103"/>
                    <a:pt x="88" y="103"/>
                    <a:pt x="89" y="103"/>
                  </a:cubicBezTo>
                  <a:cubicBezTo>
                    <a:pt x="89" y="103"/>
                    <a:pt x="89" y="103"/>
                    <a:pt x="89" y="103"/>
                  </a:cubicBezTo>
                  <a:close/>
                  <a:moveTo>
                    <a:pt x="92" y="442"/>
                  </a:moveTo>
                  <a:cubicBezTo>
                    <a:pt x="92" y="443"/>
                    <a:pt x="92" y="443"/>
                    <a:pt x="92" y="443"/>
                  </a:cubicBezTo>
                  <a:cubicBezTo>
                    <a:pt x="92" y="443"/>
                    <a:pt x="92" y="443"/>
                    <a:pt x="92" y="443"/>
                  </a:cubicBezTo>
                  <a:cubicBezTo>
                    <a:pt x="92" y="443"/>
                    <a:pt x="92" y="443"/>
                    <a:pt x="92" y="443"/>
                  </a:cubicBezTo>
                  <a:cubicBezTo>
                    <a:pt x="92" y="442"/>
                    <a:pt x="92" y="442"/>
                    <a:pt x="92" y="442"/>
                  </a:cubicBezTo>
                  <a:close/>
                  <a:moveTo>
                    <a:pt x="92" y="743"/>
                  </a:moveTo>
                  <a:cubicBezTo>
                    <a:pt x="93" y="743"/>
                    <a:pt x="93" y="744"/>
                    <a:pt x="94" y="744"/>
                  </a:cubicBezTo>
                  <a:cubicBezTo>
                    <a:pt x="94" y="744"/>
                    <a:pt x="94" y="745"/>
                    <a:pt x="94" y="745"/>
                  </a:cubicBezTo>
                  <a:cubicBezTo>
                    <a:pt x="93" y="745"/>
                    <a:pt x="92" y="744"/>
                    <a:pt x="92" y="743"/>
                  </a:cubicBezTo>
                  <a:cubicBezTo>
                    <a:pt x="92" y="743"/>
                    <a:pt x="92" y="743"/>
                    <a:pt x="92" y="743"/>
                  </a:cubicBezTo>
                  <a:close/>
                  <a:moveTo>
                    <a:pt x="90" y="747"/>
                  </a:moveTo>
                  <a:cubicBezTo>
                    <a:pt x="90" y="747"/>
                    <a:pt x="90" y="747"/>
                    <a:pt x="90" y="747"/>
                  </a:cubicBezTo>
                  <a:cubicBezTo>
                    <a:pt x="90" y="747"/>
                    <a:pt x="90" y="747"/>
                    <a:pt x="90" y="747"/>
                  </a:cubicBezTo>
                  <a:cubicBezTo>
                    <a:pt x="91" y="747"/>
                    <a:pt x="92" y="747"/>
                    <a:pt x="93" y="748"/>
                  </a:cubicBezTo>
                  <a:cubicBezTo>
                    <a:pt x="93" y="748"/>
                    <a:pt x="93" y="748"/>
                    <a:pt x="93" y="748"/>
                  </a:cubicBezTo>
                  <a:cubicBezTo>
                    <a:pt x="93" y="748"/>
                    <a:pt x="93" y="748"/>
                    <a:pt x="93" y="748"/>
                  </a:cubicBezTo>
                  <a:cubicBezTo>
                    <a:pt x="92" y="748"/>
                    <a:pt x="91" y="747"/>
                    <a:pt x="90" y="747"/>
                  </a:cubicBezTo>
                  <a:close/>
                  <a:moveTo>
                    <a:pt x="94" y="778"/>
                  </a:moveTo>
                  <a:cubicBezTo>
                    <a:pt x="94" y="778"/>
                    <a:pt x="94" y="779"/>
                    <a:pt x="94" y="779"/>
                  </a:cubicBezTo>
                  <a:cubicBezTo>
                    <a:pt x="92" y="779"/>
                    <a:pt x="92" y="779"/>
                    <a:pt x="92" y="779"/>
                  </a:cubicBezTo>
                  <a:cubicBezTo>
                    <a:pt x="93" y="776"/>
                    <a:pt x="93" y="776"/>
                    <a:pt x="93" y="776"/>
                  </a:cubicBezTo>
                  <a:cubicBezTo>
                    <a:pt x="93" y="777"/>
                    <a:pt x="94" y="777"/>
                    <a:pt x="94" y="778"/>
                  </a:cubicBezTo>
                  <a:cubicBezTo>
                    <a:pt x="93" y="778"/>
                    <a:pt x="93" y="778"/>
                    <a:pt x="93" y="778"/>
                  </a:cubicBezTo>
                  <a:lnTo>
                    <a:pt x="94" y="778"/>
                  </a:lnTo>
                  <a:close/>
                  <a:moveTo>
                    <a:pt x="111" y="241"/>
                  </a:moveTo>
                  <a:cubicBezTo>
                    <a:pt x="111" y="241"/>
                    <a:pt x="111" y="241"/>
                    <a:pt x="111" y="241"/>
                  </a:cubicBezTo>
                  <a:cubicBezTo>
                    <a:pt x="111" y="241"/>
                    <a:pt x="111" y="241"/>
                    <a:pt x="111" y="241"/>
                  </a:cubicBezTo>
                  <a:cubicBezTo>
                    <a:pt x="111" y="241"/>
                    <a:pt x="111" y="241"/>
                    <a:pt x="111" y="241"/>
                  </a:cubicBezTo>
                  <a:close/>
                  <a:moveTo>
                    <a:pt x="111" y="242"/>
                  </a:moveTo>
                  <a:cubicBezTo>
                    <a:pt x="111" y="242"/>
                    <a:pt x="111" y="243"/>
                    <a:pt x="111" y="243"/>
                  </a:cubicBezTo>
                  <a:cubicBezTo>
                    <a:pt x="111" y="243"/>
                    <a:pt x="111" y="243"/>
                    <a:pt x="111" y="243"/>
                  </a:cubicBezTo>
                  <a:cubicBezTo>
                    <a:pt x="111" y="243"/>
                    <a:pt x="111" y="242"/>
                    <a:pt x="111" y="242"/>
                  </a:cubicBezTo>
                  <a:close/>
                  <a:moveTo>
                    <a:pt x="110" y="244"/>
                  </a:moveTo>
                  <a:cubicBezTo>
                    <a:pt x="111" y="244"/>
                    <a:pt x="111" y="244"/>
                    <a:pt x="111" y="244"/>
                  </a:cubicBezTo>
                  <a:cubicBezTo>
                    <a:pt x="111" y="244"/>
                    <a:pt x="111" y="244"/>
                    <a:pt x="110" y="244"/>
                  </a:cubicBezTo>
                  <a:cubicBezTo>
                    <a:pt x="110" y="244"/>
                    <a:pt x="110" y="244"/>
                    <a:pt x="110" y="244"/>
                  </a:cubicBezTo>
                  <a:close/>
                  <a:moveTo>
                    <a:pt x="110" y="126"/>
                  </a:moveTo>
                  <a:cubicBezTo>
                    <a:pt x="110" y="126"/>
                    <a:pt x="110" y="126"/>
                    <a:pt x="110" y="126"/>
                  </a:cubicBezTo>
                  <a:cubicBezTo>
                    <a:pt x="110" y="126"/>
                    <a:pt x="110" y="126"/>
                    <a:pt x="110" y="126"/>
                  </a:cubicBezTo>
                  <a:cubicBezTo>
                    <a:pt x="110" y="126"/>
                    <a:pt x="110" y="126"/>
                    <a:pt x="110" y="126"/>
                  </a:cubicBezTo>
                  <a:close/>
                  <a:moveTo>
                    <a:pt x="110" y="244"/>
                  </a:moveTo>
                  <a:cubicBezTo>
                    <a:pt x="111" y="244"/>
                    <a:pt x="111" y="244"/>
                    <a:pt x="111" y="244"/>
                  </a:cubicBezTo>
                  <a:cubicBezTo>
                    <a:pt x="111" y="245"/>
                    <a:pt x="111" y="245"/>
                    <a:pt x="111" y="246"/>
                  </a:cubicBezTo>
                  <a:cubicBezTo>
                    <a:pt x="111" y="246"/>
                    <a:pt x="111" y="246"/>
                    <a:pt x="111" y="246"/>
                  </a:cubicBezTo>
                  <a:cubicBezTo>
                    <a:pt x="110" y="246"/>
                    <a:pt x="110" y="245"/>
                    <a:pt x="110" y="245"/>
                  </a:cubicBezTo>
                  <a:cubicBezTo>
                    <a:pt x="110" y="245"/>
                    <a:pt x="110" y="244"/>
                    <a:pt x="110" y="244"/>
                  </a:cubicBezTo>
                  <a:close/>
                  <a:moveTo>
                    <a:pt x="111" y="426"/>
                  </a:moveTo>
                  <a:cubicBezTo>
                    <a:pt x="111" y="426"/>
                    <a:pt x="111" y="426"/>
                    <a:pt x="111" y="426"/>
                  </a:cubicBezTo>
                  <a:cubicBezTo>
                    <a:pt x="111" y="426"/>
                    <a:pt x="111" y="426"/>
                    <a:pt x="111" y="426"/>
                  </a:cubicBezTo>
                  <a:cubicBezTo>
                    <a:pt x="111" y="426"/>
                    <a:pt x="111" y="426"/>
                    <a:pt x="111" y="426"/>
                  </a:cubicBezTo>
                  <a:close/>
                  <a:moveTo>
                    <a:pt x="109" y="72"/>
                  </a:moveTo>
                  <a:cubicBezTo>
                    <a:pt x="109" y="72"/>
                    <a:pt x="109" y="72"/>
                    <a:pt x="109" y="72"/>
                  </a:cubicBezTo>
                  <a:cubicBezTo>
                    <a:pt x="109" y="72"/>
                    <a:pt x="109" y="72"/>
                    <a:pt x="109" y="72"/>
                  </a:cubicBezTo>
                  <a:close/>
                  <a:moveTo>
                    <a:pt x="107" y="197"/>
                  </a:moveTo>
                  <a:cubicBezTo>
                    <a:pt x="107" y="198"/>
                    <a:pt x="107" y="198"/>
                    <a:pt x="107" y="198"/>
                  </a:cubicBezTo>
                  <a:cubicBezTo>
                    <a:pt x="107" y="198"/>
                    <a:pt x="107" y="198"/>
                    <a:pt x="107" y="198"/>
                  </a:cubicBezTo>
                  <a:cubicBezTo>
                    <a:pt x="106" y="198"/>
                    <a:pt x="106" y="198"/>
                    <a:pt x="106" y="198"/>
                  </a:cubicBezTo>
                  <a:cubicBezTo>
                    <a:pt x="106" y="198"/>
                    <a:pt x="106" y="198"/>
                    <a:pt x="107" y="197"/>
                  </a:cubicBezTo>
                  <a:close/>
                  <a:moveTo>
                    <a:pt x="103" y="786"/>
                  </a:moveTo>
                  <a:cubicBezTo>
                    <a:pt x="104" y="786"/>
                    <a:pt x="105" y="786"/>
                    <a:pt x="105" y="786"/>
                  </a:cubicBezTo>
                  <a:cubicBezTo>
                    <a:pt x="105" y="786"/>
                    <a:pt x="106" y="786"/>
                    <a:pt x="105" y="786"/>
                  </a:cubicBezTo>
                  <a:cubicBezTo>
                    <a:pt x="104" y="786"/>
                    <a:pt x="104" y="786"/>
                    <a:pt x="103" y="786"/>
                  </a:cubicBezTo>
                  <a:close/>
                  <a:moveTo>
                    <a:pt x="105" y="792"/>
                  </a:moveTo>
                  <a:cubicBezTo>
                    <a:pt x="105" y="792"/>
                    <a:pt x="104" y="792"/>
                    <a:pt x="104" y="792"/>
                  </a:cubicBezTo>
                  <a:cubicBezTo>
                    <a:pt x="104" y="792"/>
                    <a:pt x="105" y="792"/>
                    <a:pt x="105" y="792"/>
                  </a:cubicBezTo>
                  <a:close/>
                  <a:moveTo>
                    <a:pt x="102" y="87"/>
                  </a:moveTo>
                  <a:cubicBezTo>
                    <a:pt x="102" y="87"/>
                    <a:pt x="103" y="87"/>
                    <a:pt x="103" y="87"/>
                  </a:cubicBezTo>
                  <a:cubicBezTo>
                    <a:pt x="103" y="87"/>
                    <a:pt x="103" y="87"/>
                    <a:pt x="103" y="88"/>
                  </a:cubicBezTo>
                  <a:cubicBezTo>
                    <a:pt x="103" y="88"/>
                    <a:pt x="102" y="88"/>
                    <a:pt x="102" y="87"/>
                  </a:cubicBezTo>
                  <a:cubicBezTo>
                    <a:pt x="102" y="87"/>
                    <a:pt x="102" y="87"/>
                    <a:pt x="102" y="87"/>
                  </a:cubicBezTo>
                  <a:close/>
                  <a:moveTo>
                    <a:pt x="102" y="697"/>
                  </a:moveTo>
                  <a:cubicBezTo>
                    <a:pt x="101" y="696"/>
                    <a:pt x="101" y="696"/>
                    <a:pt x="101" y="696"/>
                  </a:cubicBezTo>
                  <a:cubicBezTo>
                    <a:pt x="102" y="696"/>
                    <a:pt x="102" y="696"/>
                    <a:pt x="102" y="696"/>
                  </a:cubicBezTo>
                  <a:cubicBezTo>
                    <a:pt x="102" y="697"/>
                    <a:pt x="102" y="697"/>
                    <a:pt x="102" y="697"/>
                  </a:cubicBezTo>
                  <a:close/>
                  <a:moveTo>
                    <a:pt x="102" y="596"/>
                  </a:moveTo>
                  <a:cubicBezTo>
                    <a:pt x="103" y="596"/>
                    <a:pt x="103" y="596"/>
                    <a:pt x="103" y="596"/>
                  </a:cubicBezTo>
                  <a:cubicBezTo>
                    <a:pt x="103" y="596"/>
                    <a:pt x="103" y="596"/>
                    <a:pt x="102" y="596"/>
                  </a:cubicBezTo>
                  <a:cubicBezTo>
                    <a:pt x="102" y="596"/>
                    <a:pt x="102" y="596"/>
                    <a:pt x="102" y="596"/>
                  </a:cubicBezTo>
                  <a:cubicBezTo>
                    <a:pt x="102" y="596"/>
                    <a:pt x="102" y="596"/>
                    <a:pt x="102" y="596"/>
                  </a:cubicBezTo>
                  <a:cubicBezTo>
                    <a:pt x="102" y="596"/>
                    <a:pt x="102" y="596"/>
                    <a:pt x="102" y="596"/>
                  </a:cubicBezTo>
                  <a:cubicBezTo>
                    <a:pt x="102" y="596"/>
                    <a:pt x="102" y="596"/>
                    <a:pt x="102" y="596"/>
                  </a:cubicBezTo>
                  <a:cubicBezTo>
                    <a:pt x="102" y="596"/>
                    <a:pt x="102" y="596"/>
                    <a:pt x="102" y="595"/>
                  </a:cubicBezTo>
                  <a:cubicBezTo>
                    <a:pt x="102" y="595"/>
                    <a:pt x="103" y="595"/>
                    <a:pt x="103" y="595"/>
                  </a:cubicBezTo>
                  <a:cubicBezTo>
                    <a:pt x="103" y="596"/>
                    <a:pt x="103" y="596"/>
                    <a:pt x="103" y="596"/>
                  </a:cubicBezTo>
                  <a:cubicBezTo>
                    <a:pt x="103" y="596"/>
                    <a:pt x="103" y="596"/>
                    <a:pt x="102" y="596"/>
                  </a:cubicBezTo>
                  <a:close/>
                  <a:moveTo>
                    <a:pt x="103" y="794"/>
                  </a:moveTo>
                  <a:cubicBezTo>
                    <a:pt x="103" y="794"/>
                    <a:pt x="104" y="794"/>
                    <a:pt x="105" y="794"/>
                  </a:cubicBezTo>
                  <a:cubicBezTo>
                    <a:pt x="105" y="794"/>
                    <a:pt x="105" y="794"/>
                    <a:pt x="105" y="794"/>
                  </a:cubicBezTo>
                  <a:cubicBezTo>
                    <a:pt x="103" y="794"/>
                    <a:pt x="103" y="794"/>
                    <a:pt x="103" y="794"/>
                  </a:cubicBezTo>
                  <a:close/>
                  <a:moveTo>
                    <a:pt x="107" y="797"/>
                  </a:moveTo>
                  <a:cubicBezTo>
                    <a:pt x="107" y="797"/>
                    <a:pt x="107" y="797"/>
                    <a:pt x="107" y="797"/>
                  </a:cubicBezTo>
                  <a:cubicBezTo>
                    <a:pt x="107" y="797"/>
                    <a:pt x="107" y="797"/>
                    <a:pt x="107" y="797"/>
                  </a:cubicBezTo>
                  <a:cubicBezTo>
                    <a:pt x="106" y="797"/>
                    <a:pt x="105" y="797"/>
                    <a:pt x="105" y="797"/>
                  </a:cubicBezTo>
                  <a:cubicBezTo>
                    <a:pt x="105" y="796"/>
                    <a:pt x="105" y="796"/>
                    <a:pt x="105" y="796"/>
                  </a:cubicBezTo>
                  <a:cubicBezTo>
                    <a:pt x="107" y="796"/>
                    <a:pt x="107" y="796"/>
                    <a:pt x="107" y="797"/>
                  </a:cubicBezTo>
                  <a:close/>
                  <a:moveTo>
                    <a:pt x="105" y="201"/>
                  </a:moveTo>
                  <a:cubicBezTo>
                    <a:pt x="105" y="201"/>
                    <a:pt x="106" y="201"/>
                    <a:pt x="106" y="200"/>
                  </a:cubicBezTo>
                  <a:cubicBezTo>
                    <a:pt x="106" y="200"/>
                    <a:pt x="106" y="200"/>
                    <a:pt x="106" y="201"/>
                  </a:cubicBezTo>
                  <a:cubicBezTo>
                    <a:pt x="107" y="200"/>
                    <a:pt x="107" y="200"/>
                    <a:pt x="107" y="200"/>
                  </a:cubicBezTo>
                  <a:cubicBezTo>
                    <a:pt x="107" y="201"/>
                    <a:pt x="108" y="202"/>
                    <a:pt x="108" y="202"/>
                  </a:cubicBezTo>
                  <a:cubicBezTo>
                    <a:pt x="108" y="202"/>
                    <a:pt x="108" y="202"/>
                    <a:pt x="108" y="202"/>
                  </a:cubicBezTo>
                  <a:cubicBezTo>
                    <a:pt x="107" y="202"/>
                    <a:pt x="106" y="202"/>
                    <a:pt x="105" y="201"/>
                  </a:cubicBezTo>
                  <a:close/>
                  <a:moveTo>
                    <a:pt x="108" y="796"/>
                  </a:moveTo>
                  <a:cubicBezTo>
                    <a:pt x="108" y="796"/>
                    <a:pt x="108" y="796"/>
                    <a:pt x="108" y="796"/>
                  </a:cubicBezTo>
                  <a:cubicBezTo>
                    <a:pt x="108" y="796"/>
                    <a:pt x="108" y="796"/>
                    <a:pt x="108" y="796"/>
                  </a:cubicBezTo>
                  <a:cubicBezTo>
                    <a:pt x="108" y="796"/>
                    <a:pt x="108" y="796"/>
                    <a:pt x="108" y="796"/>
                  </a:cubicBezTo>
                  <a:close/>
                  <a:moveTo>
                    <a:pt x="108" y="253"/>
                  </a:moveTo>
                  <a:cubicBezTo>
                    <a:pt x="108" y="253"/>
                    <a:pt x="108" y="253"/>
                    <a:pt x="108" y="253"/>
                  </a:cubicBezTo>
                  <a:cubicBezTo>
                    <a:pt x="108" y="253"/>
                    <a:pt x="108" y="253"/>
                    <a:pt x="108" y="253"/>
                  </a:cubicBezTo>
                  <a:cubicBezTo>
                    <a:pt x="108" y="253"/>
                    <a:pt x="108" y="253"/>
                    <a:pt x="108" y="253"/>
                  </a:cubicBezTo>
                  <a:cubicBezTo>
                    <a:pt x="108" y="253"/>
                    <a:pt x="108" y="253"/>
                    <a:pt x="108" y="253"/>
                  </a:cubicBezTo>
                  <a:cubicBezTo>
                    <a:pt x="108" y="253"/>
                    <a:pt x="108" y="253"/>
                    <a:pt x="108" y="253"/>
                  </a:cubicBezTo>
                  <a:cubicBezTo>
                    <a:pt x="108" y="252"/>
                    <a:pt x="109" y="252"/>
                    <a:pt x="110" y="252"/>
                  </a:cubicBezTo>
                  <a:cubicBezTo>
                    <a:pt x="110" y="252"/>
                    <a:pt x="110" y="252"/>
                    <a:pt x="110" y="252"/>
                  </a:cubicBezTo>
                  <a:cubicBezTo>
                    <a:pt x="110" y="252"/>
                    <a:pt x="110" y="252"/>
                    <a:pt x="110" y="252"/>
                  </a:cubicBezTo>
                  <a:cubicBezTo>
                    <a:pt x="110" y="253"/>
                    <a:pt x="109" y="253"/>
                    <a:pt x="108" y="253"/>
                  </a:cubicBezTo>
                  <a:close/>
                  <a:moveTo>
                    <a:pt x="110" y="695"/>
                  </a:moveTo>
                  <a:cubicBezTo>
                    <a:pt x="110" y="695"/>
                    <a:pt x="110" y="695"/>
                    <a:pt x="110" y="695"/>
                  </a:cubicBezTo>
                  <a:cubicBezTo>
                    <a:pt x="110" y="695"/>
                    <a:pt x="110" y="696"/>
                    <a:pt x="110" y="696"/>
                  </a:cubicBezTo>
                  <a:cubicBezTo>
                    <a:pt x="110" y="696"/>
                    <a:pt x="110" y="696"/>
                    <a:pt x="110" y="696"/>
                  </a:cubicBezTo>
                  <a:cubicBezTo>
                    <a:pt x="110" y="696"/>
                    <a:pt x="110" y="696"/>
                    <a:pt x="109" y="696"/>
                  </a:cubicBezTo>
                  <a:lnTo>
                    <a:pt x="110" y="695"/>
                  </a:lnTo>
                  <a:close/>
                  <a:moveTo>
                    <a:pt x="109" y="698"/>
                  </a:moveTo>
                  <a:cubicBezTo>
                    <a:pt x="109" y="697"/>
                    <a:pt x="109" y="697"/>
                    <a:pt x="109" y="697"/>
                  </a:cubicBezTo>
                  <a:cubicBezTo>
                    <a:pt x="109" y="697"/>
                    <a:pt x="109" y="697"/>
                    <a:pt x="110" y="697"/>
                  </a:cubicBezTo>
                  <a:cubicBezTo>
                    <a:pt x="109" y="697"/>
                    <a:pt x="109" y="697"/>
                    <a:pt x="109" y="697"/>
                  </a:cubicBezTo>
                  <a:cubicBezTo>
                    <a:pt x="109" y="696"/>
                    <a:pt x="109" y="696"/>
                    <a:pt x="109" y="696"/>
                  </a:cubicBezTo>
                  <a:cubicBezTo>
                    <a:pt x="110" y="696"/>
                    <a:pt x="110" y="696"/>
                    <a:pt x="110" y="696"/>
                  </a:cubicBezTo>
                  <a:cubicBezTo>
                    <a:pt x="110" y="696"/>
                    <a:pt x="110" y="696"/>
                    <a:pt x="110" y="696"/>
                  </a:cubicBezTo>
                  <a:cubicBezTo>
                    <a:pt x="110" y="696"/>
                    <a:pt x="110" y="697"/>
                    <a:pt x="110" y="697"/>
                  </a:cubicBezTo>
                  <a:cubicBezTo>
                    <a:pt x="110" y="697"/>
                    <a:pt x="110" y="697"/>
                    <a:pt x="110" y="697"/>
                  </a:cubicBezTo>
                  <a:cubicBezTo>
                    <a:pt x="110" y="697"/>
                    <a:pt x="110" y="697"/>
                    <a:pt x="110" y="697"/>
                  </a:cubicBezTo>
                  <a:cubicBezTo>
                    <a:pt x="110" y="697"/>
                    <a:pt x="110" y="698"/>
                    <a:pt x="110" y="698"/>
                  </a:cubicBezTo>
                  <a:lnTo>
                    <a:pt x="109" y="698"/>
                  </a:lnTo>
                  <a:close/>
                  <a:moveTo>
                    <a:pt x="110" y="700"/>
                  </a:moveTo>
                  <a:cubicBezTo>
                    <a:pt x="110" y="700"/>
                    <a:pt x="110" y="700"/>
                    <a:pt x="110" y="700"/>
                  </a:cubicBezTo>
                  <a:cubicBezTo>
                    <a:pt x="110" y="700"/>
                    <a:pt x="110" y="700"/>
                    <a:pt x="110" y="700"/>
                  </a:cubicBezTo>
                  <a:close/>
                  <a:moveTo>
                    <a:pt x="110" y="700"/>
                  </a:moveTo>
                  <a:cubicBezTo>
                    <a:pt x="110" y="700"/>
                    <a:pt x="110" y="700"/>
                    <a:pt x="110" y="700"/>
                  </a:cubicBezTo>
                  <a:cubicBezTo>
                    <a:pt x="110" y="700"/>
                    <a:pt x="110" y="700"/>
                    <a:pt x="110" y="700"/>
                  </a:cubicBezTo>
                  <a:cubicBezTo>
                    <a:pt x="110" y="700"/>
                    <a:pt x="110" y="700"/>
                    <a:pt x="110" y="700"/>
                  </a:cubicBezTo>
                  <a:close/>
                  <a:moveTo>
                    <a:pt x="111" y="694"/>
                  </a:moveTo>
                  <a:cubicBezTo>
                    <a:pt x="110" y="693"/>
                    <a:pt x="110" y="693"/>
                    <a:pt x="110" y="693"/>
                  </a:cubicBezTo>
                  <a:cubicBezTo>
                    <a:pt x="110" y="693"/>
                    <a:pt x="110" y="693"/>
                    <a:pt x="110" y="693"/>
                  </a:cubicBezTo>
                  <a:cubicBezTo>
                    <a:pt x="110" y="693"/>
                    <a:pt x="110" y="693"/>
                    <a:pt x="110" y="693"/>
                  </a:cubicBezTo>
                  <a:cubicBezTo>
                    <a:pt x="111" y="693"/>
                    <a:pt x="111" y="693"/>
                    <a:pt x="111" y="693"/>
                  </a:cubicBezTo>
                  <a:cubicBezTo>
                    <a:pt x="111" y="693"/>
                    <a:pt x="111" y="694"/>
                    <a:pt x="111" y="694"/>
                  </a:cubicBezTo>
                  <a:close/>
                  <a:moveTo>
                    <a:pt x="111" y="426"/>
                  </a:moveTo>
                  <a:cubicBezTo>
                    <a:pt x="111" y="426"/>
                    <a:pt x="111" y="426"/>
                    <a:pt x="111" y="426"/>
                  </a:cubicBezTo>
                  <a:cubicBezTo>
                    <a:pt x="111" y="426"/>
                    <a:pt x="111" y="426"/>
                    <a:pt x="111" y="426"/>
                  </a:cubicBezTo>
                  <a:cubicBezTo>
                    <a:pt x="111" y="426"/>
                    <a:pt x="111" y="426"/>
                    <a:pt x="111" y="426"/>
                  </a:cubicBezTo>
                  <a:close/>
                  <a:moveTo>
                    <a:pt x="111" y="242"/>
                  </a:moveTo>
                  <a:cubicBezTo>
                    <a:pt x="111" y="241"/>
                    <a:pt x="111" y="241"/>
                    <a:pt x="111" y="241"/>
                  </a:cubicBezTo>
                  <a:cubicBezTo>
                    <a:pt x="111" y="241"/>
                    <a:pt x="111" y="241"/>
                    <a:pt x="111" y="241"/>
                  </a:cubicBezTo>
                  <a:cubicBezTo>
                    <a:pt x="111" y="241"/>
                    <a:pt x="111" y="242"/>
                    <a:pt x="111" y="242"/>
                  </a:cubicBezTo>
                  <a:close/>
                  <a:moveTo>
                    <a:pt x="128" y="105"/>
                  </a:moveTo>
                  <a:cubicBezTo>
                    <a:pt x="128" y="105"/>
                    <a:pt x="128" y="105"/>
                    <a:pt x="128" y="105"/>
                  </a:cubicBezTo>
                  <a:cubicBezTo>
                    <a:pt x="128" y="105"/>
                    <a:pt x="128" y="105"/>
                    <a:pt x="128" y="105"/>
                  </a:cubicBezTo>
                  <a:close/>
                  <a:moveTo>
                    <a:pt x="128" y="104"/>
                  </a:moveTo>
                  <a:cubicBezTo>
                    <a:pt x="128" y="103"/>
                    <a:pt x="128" y="103"/>
                    <a:pt x="128" y="103"/>
                  </a:cubicBezTo>
                  <a:cubicBezTo>
                    <a:pt x="128" y="103"/>
                    <a:pt x="128" y="103"/>
                    <a:pt x="128" y="103"/>
                  </a:cubicBezTo>
                  <a:lnTo>
                    <a:pt x="128" y="104"/>
                  </a:lnTo>
                  <a:close/>
                  <a:moveTo>
                    <a:pt x="128" y="101"/>
                  </a:moveTo>
                  <a:cubicBezTo>
                    <a:pt x="128" y="102"/>
                    <a:pt x="128" y="102"/>
                    <a:pt x="128" y="102"/>
                  </a:cubicBezTo>
                  <a:cubicBezTo>
                    <a:pt x="128" y="102"/>
                    <a:pt x="127" y="102"/>
                    <a:pt x="127" y="102"/>
                  </a:cubicBezTo>
                  <a:cubicBezTo>
                    <a:pt x="127" y="101"/>
                    <a:pt x="127" y="101"/>
                    <a:pt x="127" y="101"/>
                  </a:cubicBezTo>
                  <a:lnTo>
                    <a:pt x="128" y="101"/>
                  </a:lnTo>
                  <a:close/>
                  <a:moveTo>
                    <a:pt x="126" y="172"/>
                  </a:moveTo>
                  <a:cubicBezTo>
                    <a:pt x="127" y="172"/>
                    <a:pt x="127" y="173"/>
                    <a:pt x="127" y="174"/>
                  </a:cubicBezTo>
                  <a:cubicBezTo>
                    <a:pt x="127" y="174"/>
                    <a:pt x="126" y="174"/>
                    <a:pt x="126" y="174"/>
                  </a:cubicBezTo>
                  <a:cubicBezTo>
                    <a:pt x="127" y="174"/>
                    <a:pt x="128" y="174"/>
                    <a:pt x="129" y="174"/>
                  </a:cubicBezTo>
                  <a:cubicBezTo>
                    <a:pt x="129" y="175"/>
                    <a:pt x="127" y="174"/>
                    <a:pt x="125" y="174"/>
                  </a:cubicBezTo>
                  <a:lnTo>
                    <a:pt x="126" y="172"/>
                  </a:lnTo>
                  <a:close/>
                  <a:moveTo>
                    <a:pt x="127" y="750"/>
                  </a:moveTo>
                  <a:cubicBezTo>
                    <a:pt x="127" y="751"/>
                    <a:pt x="127" y="751"/>
                    <a:pt x="127" y="751"/>
                  </a:cubicBezTo>
                  <a:cubicBezTo>
                    <a:pt x="126" y="751"/>
                    <a:pt x="126" y="751"/>
                    <a:pt x="126" y="751"/>
                  </a:cubicBezTo>
                  <a:cubicBezTo>
                    <a:pt x="126" y="751"/>
                    <a:pt x="127" y="750"/>
                    <a:pt x="127" y="750"/>
                  </a:cubicBezTo>
                  <a:close/>
                  <a:moveTo>
                    <a:pt x="127" y="424"/>
                  </a:moveTo>
                  <a:cubicBezTo>
                    <a:pt x="127" y="424"/>
                    <a:pt x="127" y="424"/>
                    <a:pt x="127" y="424"/>
                  </a:cubicBezTo>
                  <a:cubicBezTo>
                    <a:pt x="127" y="424"/>
                    <a:pt x="127" y="424"/>
                    <a:pt x="127" y="424"/>
                  </a:cubicBezTo>
                  <a:cubicBezTo>
                    <a:pt x="127" y="424"/>
                    <a:pt x="127" y="424"/>
                    <a:pt x="127" y="424"/>
                  </a:cubicBezTo>
                  <a:cubicBezTo>
                    <a:pt x="127" y="424"/>
                    <a:pt x="127" y="424"/>
                    <a:pt x="127" y="424"/>
                  </a:cubicBezTo>
                  <a:close/>
                  <a:moveTo>
                    <a:pt x="127" y="752"/>
                  </a:moveTo>
                  <a:cubicBezTo>
                    <a:pt x="127" y="752"/>
                    <a:pt x="127" y="752"/>
                    <a:pt x="127" y="752"/>
                  </a:cubicBezTo>
                  <a:cubicBezTo>
                    <a:pt x="127" y="752"/>
                    <a:pt x="127" y="752"/>
                    <a:pt x="127" y="752"/>
                  </a:cubicBezTo>
                  <a:cubicBezTo>
                    <a:pt x="127" y="752"/>
                    <a:pt x="127" y="752"/>
                    <a:pt x="127" y="752"/>
                  </a:cubicBezTo>
                  <a:cubicBezTo>
                    <a:pt x="127" y="752"/>
                    <a:pt x="127" y="752"/>
                    <a:pt x="127" y="752"/>
                  </a:cubicBezTo>
                  <a:cubicBezTo>
                    <a:pt x="127" y="752"/>
                    <a:pt x="127" y="752"/>
                    <a:pt x="127" y="752"/>
                  </a:cubicBezTo>
                  <a:cubicBezTo>
                    <a:pt x="127" y="752"/>
                    <a:pt x="127" y="752"/>
                    <a:pt x="127" y="752"/>
                  </a:cubicBezTo>
                  <a:cubicBezTo>
                    <a:pt x="127" y="752"/>
                    <a:pt x="127" y="752"/>
                    <a:pt x="128" y="752"/>
                  </a:cubicBezTo>
                  <a:cubicBezTo>
                    <a:pt x="127" y="752"/>
                    <a:pt x="127" y="752"/>
                    <a:pt x="127" y="752"/>
                  </a:cubicBezTo>
                  <a:cubicBezTo>
                    <a:pt x="127" y="752"/>
                    <a:pt x="127" y="752"/>
                    <a:pt x="127" y="752"/>
                  </a:cubicBezTo>
                  <a:close/>
                  <a:moveTo>
                    <a:pt x="127" y="754"/>
                  </a:moveTo>
                  <a:cubicBezTo>
                    <a:pt x="127" y="754"/>
                    <a:pt x="126" y="754"/>
                    <a:pt x="126" y="755"/>
                  </a:cubicBezTo>
                  <a:cubicBezTo>
                    <a:pt x="126" y="754"/>
                    <a:pt x="127" y="754"/>
                    <a:pt x="127" y="754"/>
                  </a:cubicBezTo>
                  <a:cubicBezTo>
                    <a:pt x="127" y="754"/>
                    <a:pt x="127" y="754"/>
                    <a:pt x="127" y="754"/>
                  </a:cubicBezTo>
                  <a:close/>
                  <a:moveTo>
                    <a:pt x="125" y="99"/>
                  </a:moveTo>
                  <a:cubicBezTo>
                    <a:pt x="125" y="99"/>
                    <a:pt x="125" y="100"/>
                    <a:pt x="125" y="101"/>
                  </a:cubicBezTo>
                  <a:cubicBezTo>
                    <a:pt x="125" y="101"/>
                    <a:pt x="125" y="101"/>
                    <a:pt x="125" y="100"/>
                  </a:cubicBezTo>
                  <a:cubicBezTo>
                    <a:pt x="125" y="100"/>
                    <a:pt x="125" y="99"/>
                    <a:pt x="125" y="99"/>
                  </a:cubicBezTo>
                  <a:close/>
                  <a:moveTo>
                    <a:pt x="121" y="771"/>
                  </a:moveTo>
                  <a:cubicBezTo>
                    <a:pt x="121" y="770"/>
                    <a:pt x="121" y="770"/>
                    <a:pt x="121" y="770"/>
                  </a:cubicBezTo>
                  <a:cubicBezTo>
                    <a:pt x="121" y="770"/>
                    <a:pt x="121" y="770"/>
                    <a:pt x="121" y="770"/>
                  </a:cubicBezTo>
                  <a:cubicBezTo>
                    <a:pt x="122" y="770"/>
                    <a:pt x="122" y="770"/>
                    <a:pt x="121" y="769"/>
                  </a:cubicBezTo>
                  <a:cubicBezTo>
                    <a:pt x="122" y="768"/>
                    <a:pt x="122" y="768"/>
                    <a:pt x="123" y="767"/>
                  </a:cubicBezTo>
                  <a:cubicBezTo>
                    <a:pt x="123" y="767"/>
                    <a:pt x="123" y="767"/>
                    <a:pt x="124" y="767"/>
                  </a:cubicBezTo>
                  <a:cubicBezTo>
                    <a:pt x="124" y="770"/>
                    <a:pt x="124" y="770"/>
                    <a:pt x="124" y="770"/>
                  </a:cubicBezTo>
                  <a:cubicBezTo>
                    <a:pt x="123" y="770"/>
                    <a:pt x="123" y="769"/>
                    <a:pt x="122" y="769"/>
                  </a:cubicBezTo>
                  <a:cubicBezTo>
                    <a:pt x="123" y="770"/>
                    <a:pt x="123" y="770"/>
                    <a:pt x="124" y="770"/>
                  </a:cubicBezTo>
                  <a:cubicBezTo>
                    <a:pt x="124" y="770"/>
                    <a:pt x="124" y="770"/>
                    <a:pt x="124" y="770"/>
                  </a:cubicBezTo>
                  <a:cubicBezTo>
                    <a:pt x="123" y="771"/>
                    <a:pt x="122" y="771"/>
                    <a:pt x="121" y="771"/>
                  </a:cubicBezTo>
                  <a:cubicBezTo>
                    <a:pt x="121" y="771"/>
                    <a:pt x="121" y="771"/>
                    <a:pt x="121" y="770"/>
                  </a:cubicBezTo>
                  <a:lnTo>
                    <a:pt x="121" y="771"/>
                  </a:lnTo>
                  <a:close/>
                  <a:moveTo>
                    <a:pt x="123" y="777"/>
                  </a:moveTo>
                  <a:cubicBezTo>
                    <a:pt x="123" y="777"/>
                    <a:pt x="123" y="777"/>
                    <a:pt x="123" y="777"/>
                  </a:cubicBezTo>
                  <a:cubicBezTo>
                    <a:pt x="123" y="778"/>
                    <a:pt x="123" y="778"/>
                    <a:pt x="123" y="778"/>
                  </a:cubicBezTo>
                  <a:cubicBezTo>
                    <a:pt x="123" y="779"/>
                    <a:pt x="123" y="779"/>
                    <a:pt x="123" y="779"/>
                  </a:cubicBezTo>
                  <a:cubicBezTo>
                    <a:pt x="118" y="777"/>
                    <a:pt x="118" y="777"/>
                    <a:pt x="118" y="777"/>
                  </a:cubicBezTo>
                  <a:cubicBezTo>
                    <a:pt x="117" y="778"/>
                    <a:pt x="123" y="778"/>
                    <a:pt x="122" y="780"/>
                  </a:cubicBezTo>
                  <a:cubicBezTo>
                    <a:pt x="119" y="780"/>
                    <a:pt x="117" y="779"/>
                    <a:pt x="116" y="779"/>
                  </a:cubicBezTo>
                  <a:cubicBezTo>
                    <a:pt x="115" y="779"/>
                    <a:pt x="115" y="778"/>
                    <a:pt x="116" y="778"/>
                  </a:cubicBezTo>
                  <a:cubicBezTo>
                    <a:pt x="116" y="778"/>
                    <a:pt x="117" y="778"/>
                    <a:pt x="117" y="778"/>
                  </a:cubicBezTo>
                  <a:cubicBezTo>
                    <a:pt x="117" y="778"/>
                    <a:pt x="117" y="778"/>
                    <a:pt x="116" y="778"/>
                  </a:cubicBezTo>
                  <a:cubicBezTo>
                    <a:pt x="118" y="777"/>
                    <a:pt x="120" y="776"/>
                    <a:pt x="120" y="775"/>
                  </a:cubicBezTo>
                  <a:cubicBezTo>
                    <a:pt x="121" y="775"/>
                    <a:pt x="122" y="775"/>
                    <a:pt x="123" y="775"/>
                  </a:cubicBezTo>
                  <a:lnTo>
                    <a:pt x="123" y="777"/>
                  </a:lnTo>
                  <a:close/>
                  <a:moveTo>
                    <a:pt x="123" y="775"/>
                  </a:moveTo>
                  <a:cubicBezTo>
                    <a:pt x="122" y="775"/>
                    <a:pt x="121" y="774"/>
                    <a:pt x="122" y="774"/>
                  </a:cubicBezTo>
                  <a:cubicBezTo>
                    <a:pt x="123" y="774"/>
                    <a:pt x="123" y="774"/>
                    <a:pt x="123" y="774"/>
                  </a:cubicBezTo>
                  <a:lnTo>
                    <a:pt x="123" y="775"/>
                  </a:lnTo>
                  <a:close/>
                  <a:moveTo>
                    <a:pt x="128" y="780"/>
                  </a:moveTo>
                  <a:cubicBezTo>
                    <a:pt x="128" y="780"/>
                    <a:pt x="127" y="780"/>
                    <a:pt x="127" y="780"/>
                  </a:cubicBezTo>
                  <a:cubicBezTo>
                    <a:pt x="126" y="779"/>
                    <a:pt x="125" y="779"/>
                    <a:pt x="125" y="778"/>
                  </a:cubicBezTo>
                  <a:cubicBezTo>
                    <a:pt x="125" y="779"/>
                    <a:pt x="125" y="779"/>
                    <a:pt x="124" y="779"/>
                  </a:cubicBezTo>
                  <a:cubicBezTo>
                    <a:pt x="123" y="779"/>
                    <a:pt x="123" y="779"/>
                    <a:pt x="123" y="779"/>
                  </a:cubicBezTo>
                  <a:cubicBezTo>
                    <a:pt x="124" y="779"/>
                    <a:pt x="124" y="778"/>
                    <a:pt x="124" y="778"/>
                  </a:cubicBezTo>
                  <a:cubicBezTo>
                    <a:pt x="124" y="778"/>
                    <a:pt x="124" y="778"/>
                    <a:pt x="125" y="778"/>
                  </a:cubicBezTo>
                  <a:cubicBezTo>
                    <a:pt x="124" y="778"/>
                    <a:pt x="125" y="778"/>
                    <a:pt x="126" y="777"/>
                  </a:cubicBezTo>
                  <a:cubicBezTo>
                    <a:pt x="125" y="777"/>
                    <a:pt x="124" y="777"/>
                    <a:pt x="124" y="777"/>
                  </a:cubicBezTo>
                  <a:cubicBezTo>
                    <a:pt x="124" y="777"/>
                    <a:pt x="124" y="776"/>
                    <a:pt x="124" y="775"/>
                  </a:cubicBezTo>
                  <a:cubicBezTo>
                    <a:pt x="124" y="775"/>
                    <a:pt x="124" y="775"/>
                    <a:pt x="124" y="776"/>
                  </a:cubicBezTo>
                  <a:cubicBezTo>
                    <a:pt x="125" y="775"/>
                    <a:pt x="125" y="775"/>
                    <a:pt x="124" y="775"/>
                  </a:cubicBezTo>
                  <a:cubicBezTo>
                    <a:pt x="124" y="774"/>
                    <a:pt x="124" y="774"/>
                    <a:pt x="124" y="774"/>
                  </a:cubicBezTo>
                  <a:cubicBezTo>
                    <a:pt x="126" y="774"/>
                    <a:pt x="126" y="774"/>
                    <a:pt x="126" y="774"/>
                  </a:cubicBezTo>
                  <a:cubicBezTo>
                    <a:pt x="127" y="773"/>
                    <a:pt x="129" y="771"/>
                    <a:pt x="127" y="770"/>
                  </a:cubicBezTo>
                  <a:cubicBezTo>
                    <a:pt x="125" y="770"/>
                    <a:pt x="125" y="770"/>
                    <a:pt x="124" y="770"/>
                  </a:cubicBezTo>
                  <a:cubicBezTo>
                    <a:pt x="124" y="769"/>
                    <a:pt x="124" y="768"/>
                    <a:pt x="124" y="766"/>
                  </a:cubicBezTo>
                  <a:cubicBezTo>
                    <a:pt x="125" y="766"/>
                    <a:pt x="125" y="766"/>
                    <a:pt x="125" y="765"/>
                  </a:cubicBezTo>
                  <a:cubicBezTo>
                    <a:pt x="125" y="765"/>
                    <a:pt x="125" y="765"/>
                    <a:pt x="125" y="765"/>
                  </a:cubicBezTo>
                  <a:cubicBezTo>
                    <a:pt x="125" y="766"/>
                    <a:pt x="126" y="767"/>
                    <a:pt x="128" y="769"/>
                  </a:cubicBezTo>
                  <a:cubicBezTo>
                    <a:pt x="128" y="773"/>
                    <a:pt x="128" y="776"/>
                    <a:pt x="128" y="780"/>
                  </a:cubicBezTo>
                  <a:close/>
                  <a:moveTo>
                    <a:pt x="129" y="763"/>
                  </a:moveTo>
                  <a:cubicBezTo>
                    <a:pt x="128" y="763"/>
                    <a:pt x="128" y="763"/>
                    <a:pt x="128" y="763"/>
                  </a:cubicBezTo>
                  <a:cubicBezTo>
                    <a:pt x="127" y="763"/>
                    <a:pt x="127" y="762"/>
                    <a:pt x="126" y="762"/>
                  </a:cubicBezTo>
                  <a:cubicBezTo>
                    <a:pt x="126" y="762"/>
                    <a:pt x="127" y="761"/>
                    <a:pt x="127" y="760"/>
                  </a:cubicBezTo>
                  <a:cubicBezTo>
                    <a:pt x="127" y="760"/>
                    <a:pt x="127" y="760"/>
                    <a:pt x="127" y="760"/>
                  </a:cubicBezTo>
                  <a:cubicBezTo>
                    <a:pt x="127" y="760"/>
                    <a:pt x="127" y="760"/>
                    <a:pt x="128" y="760"/>
                  </a:cubicBezTo>
                  <a:cubicBezTo>
                    <a:pt x="128" y="760"/>
                    <a:pt x="128" y="760"/>
                    <a:pt x="128" y="760"/>
                  </a:cubicBezTo>
                  <a:cubicBezTo>
                    <a:pt x="128" y="761"/>
                    <a:pt x="128" y="761"/>
                    <a:pt x="129" y="761"/>
                  </a:cubicBezTo>
                  <a:cubicBezTo>
                    <a:pt x="129" y="762"/>
                    <a:pt x="129" y="762"/>
                    <a:pt x="129" y="763"/>
                  </a:cubicBezTo>
                  <a:close/>
                  <a:moveTo>
                    <a:pt x="125" y="758"/>
                  </a:moveTo>
                  <a:cubicBezTo>
                    <a:pt x="125" y="757"/>
                    <a:pt x="126" y="758"/>
                    <a:pt x="128" y="757"/>
                  </a:cubicBezTo>
                  <a:cubicBezTo>
                    <a:pt x="128" y="757"/>
                    <a:pt x="128" y="757"/>
                    <a:pt x="129" y="757"/>
                  </a:cubicBezTo>
                  <a:cubicBezTo>
                    <a:pt x="129" y="757"/>
                    <a:pt x="129" y="757"/>
                    <a:pt x="129" y="758"/>
                  </a:cubicBezTo>
                  <a:cubicBezTo>
                    <a:pt x="129" y="758"/>
                    <a:pt x="129" y="759"/>
                    <a:pt x="129" y="759"/>
                  </a:cubicBezTo>
                  <a:cubicBezTo>
                    <a:pt x="129" y="759"/>
                    <a:pt x="129" y="760"/>
                    <a:pt x="129" y="760"/>
                  </a:cubicBezTo>
                  <a:cubicBezTo>
                    <a:pt x="129" y="759"/>
                    <a:pt x="128" y="758"/>
                    <a:pt x="125" y="758"/>
                  </a:cubicBezTo>
                  <a:close/>
                  <a:moveTo>
                    <a:pt x="131" y="803"/>
                  </a:moveTo>
                  <a:cubicBezTo>
                    <a:pt x="129" y="803"/>
                    <a:pt x="129" y="803"/>
                    <a:pt x="129" y="803"/>
                  </a:cubicBezTo>
                  <a:cubicBezTo>
                    <a:pt x="129" y="801"/>
                    <a:pt x="129" y="801"/>
                    <a:pt x="129" y="801"/>
                  </a:cubicBezTo>
                  <a:cubicBezTo>
                    <a:pt x="131" y="802"/>
                    <a:pt x="132" y="803"/>
                    <a:pt x="131" y="803"/>
                  </a:cubicBezTo>
                  <a:close/>
                  <a:moveTo>
                    <a:pt x="150" y="111"/>
                  </a:moveTo>
                  <a:cubicBezTo>
                    <a:pt x="149" y="111"/>
                    <a:pt x="148" y="110"/>
                    <a:pt x="148" y="110"/>
                  </a:cubicBezTo>
                  <a:cubicBezTo>
                    <a:pt x="148" y="110"/>
                    <a:pt x="148" y="110"/>
                    <a:pt x="148" y="109"/>
                  </a:cubicBezTo>
                  <a:cubicBezTo>
                    <a:pt x="149" y="109"/>
                    <a:pt x="151" y="109"/>
                    <a:pt x="150" y="111"/>
                  </a:cubicBezTo>
                  <a:close/>
                  <a:moveTo>
                    <a:pt x="148" y="108"/>
                  </a:moveTo>
                  <a:cubicBezTo>
                    <a:pt x="148" y="108"/>
                    <a:pt x="148" y="108"/>
                    <a:pt x="148" y="109"/>
                  </a:cubicBezTo>
                  <a:cubicBezTo>
                    <a:pt x="147" y="108"/>
                    <a:pt x="147" y="108"/>
                    <a:pt x="147" y="108"/>
                  </a:cubicBezTo>
                  <a:cubicBezTo>
                    <a:pt x="148" y="108"/>
                    <a:pt x="148" y="108"/>
                    <a:pt x="148" y="108"/>
                  </a:cubicBezTo>
                  <a:close/>
                  <a:moveTo>
                    <a:pt x="148" y="766"/>
                  </a:moveTo>
                  <a:cubicBezTo>
                    <a:pt x="148" y="767"/>
                    <a:pt x="148" y="767"/>
                    <a:pt x="148" y="768"/>
                  </a:cubicBezTo>
                  <a:cubicBezTo>
                    <a:pt x="147" y="767"/>
                    <a:pt x="147" y="767"/>
                    <a:pt x="148" y="766"/>
                  </a:cubicBezTo>
                  <a:close/>
                  <a:moveTo>
                    <a:pt x="150" y="771"/>
                  </a:moveTo>
                  <a:cubicBezTo>
                    <a:pt x="149" y="771"/>
                    <a:pt x="148" y="770"/>
                    <a:pt x="148" y="770"/>
                  </a:cubicBezTo>
                  <a:cubicBezTo>
                    <a:pt x="148" y="770"/>
                    <a:pt x="148" y="770"/>
                    <a:pt x="148" y="770"/>
                  </a:cubicBezTo>
                  <a:cubicBezTo>
                    <a:pt x="150" y="769"/>
                    <a:pt x="151" y="770"/>
                    <a:pt x="150" y="771"/>
                  </a:cubicBezTo>
                  <a:close/>
                  <a:moveTo>
                    <a:pt x="151" y="771"/>
                  </a:moveTo>
                  <a:cubicBezTo>
                    <a:pt x="151" y="771"/>
                    <a:pt x="151" y="771"/>
                    <a:pt x="151" y="771"/>
                  </a:cubicBezTo>
                  <a:cubicBezTo>
                    <a:pt x="151" y="771"/>
                    <a:pt x="151" y="771"/>
                    <a:pt x="151" y="771"/>
                  </a:cubicBezTo>
                  <a:close/>
                  <a:moveTo>
                    <a:pt x="153" y="744"/>
                  </a:moveTo>
                  <a:cubicBezTo>
                    <a:pt x="153" y="744"/>
                    <a:pt x="153" y="744"/>
                    <a:pt x="153" y="744"/>
                  </a:cubicBezTo>
                  <a:cubicBezTo>
                    <a:pt x="153" y="744"/>
                    <a:pt x="153" y="744"/>
                    <a:pt x="153" y="744"/>
                  </a:cubicBezTo>
                  <a:cubicBezTo>
                    <a:pt x="153" y="744"/>
                    <a:pt x="153" y="744"/>
                    <a:pt x="153" y="744"/>
                  </a:cubicBezTo>
                  <a:close/>
                  <a:moveTo>
                    <a:pt x="168" y="448"/>
                  </a:moveTo>
                  <a:cubicBezTo>
                    <a:pt x="169" y="448"/>
                    <a:pt x="169" y="448"/>
                    <a:pt x="169" y="448"/>
                  </a:cubicBezTo>
                  <a:cubicBezTo>
                    <a:pt x="169" y="448"/>
                    <a:pt x="169" y="448"/>
                    <a:pt x="169" y="449"/>
                  </a:cubicBezTo>
                  <a:cubicBezTo>
                    <a:pt x="168" y="448"/>
                    <a:pt x="168" y="448"/>
                    <a:pt x="168" y="448"/>
                  </a:cubicBezTo>
                  <a:cubicBezTo>
                    <a:pt x="168" y="448"/>
                    <a:pt x="168" y="448"/>
                    <a:pt x="168" y="448"/>
                  </a:cubicBezTo>
                  <a:cubicBezTo>
                    <a:pt x="168" y="448"/>
                    <a:pt x="168" y="448"/>
                    <a:pt x="168" y="448"/>
                  </a:cubicBezTo>
                  <a:close/>
                  <a:moveTo>
                    <a:pt x="168" y="451"/>
                  </a:moveTo>
                  <a:cubicBezTo>
                    <a:pt x="168" y="450"/>
                    <a:pt x="168" y="450"/>
                    <a:pt x="167" y="450"/>
                  </a:cubicBezTo>
                  <a:cubicBezTo>
                    <a:pt x="167" y="449"/>
                    <a:pt x="167" y="449"/>
                    <a:pt x="167" y="448"/>
                  </a:cubicBezTo>
                  <a:cubicBezTo>
                    <a:pt x="167" y="448"/>
                    <a:pt x="167" y="448"/>
                    <a:pt x="167" y="448"/>
                  </a:cubicBezTo>
                  <a:cubicBezTo>
                    <a:pt x="168" y="448"/>
                    <a:pt x="168" y="449"/>
                    <a:pt x="169" y="449"/>
                  </a:cubicBezTo>
                  <a:cubicBezTo>
                    <a:pt x="168" y="450"/>
                    <a:pt x="168" y="450"/>
                    <a:pt x="168" y="451"/>
                  </a:cubicBezTo>
                  <a:close/>
                  <a:moveTo>
                    <a:pt x="168" y="455"/>
                  </a:moveTo>
                  <a:cubicBezTo>
                    <a:pt x="168" y="455"/>
                    <a:pt x="168" y="454"/>
                    <a:pt x="167" y="454"/>
                  </a:cubicBezTo>
                  <a:cubicBezTo>
                    <a:pt x="168" y="454"/>
                    <a:pt x="168" y="454"/>
                    <a:pt x="168" y="454"/>
                  </a:cubicBezTo>
                  <a:cubicBezTo>
                    <a:pt x="168" y="454"/>
                    <a:pt x="168" y="454"/>
                    <a:pt x="168" y="455"/>
                  </a:cubicBezTo>
                  <a:close/>
                  <a:moveTo>
                    <a:pt x="168" y="111"/>
                  </a:moveTo>
                  <a:cubicBezTo>
                    <a:pt x="168" y="111"/>
                    <a:pt x="168" y="111"/>
                    <a:pt x="168" y="111"/>
                  </a:cubicBezTo>
                  <a:cubicBezTo>
                    <a:pt x="168" y="111"/>
                    <a:pt x="168" y="111"/>
                    <a:pt x="168" y="111"/>
                  </a:cubicBezTo>
                  <a:cubicBezTo>
                    <a:pt x="168" y="111"/>
                    <a:pt x="168" y="111"/>
                    <a:pt x="168" y="111"/>
                  </a:cubicBezTo>
                  <a:close/>
                  <a:moveTo>
                    <a:pt x="168" y="102"/>
                  </a:moveTo>
                  <a:cubicBezTo>
                    <a:pt x="168" y="102"/>
                    <a:pt x="168" y="102"/>
                    <a:pt x="168" y="102"/>
                  </a:cubicBezTo>
                  <a:cubicBezTo>
                    <a:pt x="167" y="102"/>
                    <a:pt x="167" y="102"/>
                    <a:pt x="166" y="102"/>
                  </a:cubicBezTo>
                  <a:cubicBezTo>
                    <a:pt x="167" y="102"/>
                    <a:pt x="167" y="102"/>
                    <a:pt x="168" y="102"/>
                  </a:cubicBezTo>
                  <a:close/>
                  <a:moveTo>
                    <a:pt x="166" y="266"/>
                  </a:moveTo>
                  <a:cubicBezTo>
                    <a:pt x="166" y="265"/>
                    <a:pt x="166" y="265"/>
                    <a:pt x="166" y="265"/>
                  </a:cubicBezTo>
                  <a:cubicBezTo>
                    <a:pt x="167" y="265"/>
                    <a:pt x="167" y="265"/>
                    <a:pt x="167" y="265"/>
                  </a:cubicBezTo>
                  <a:cubicBezTo>
                    <a:pt x="167" y="265"/>
                    <a:pt x="167" y="265"/>
                    <a:pt x="167" y="265"/>
                  </a:cubicBezTo>
                  <a:cubicBezTo>
                    <a:pt x="167" y="265"/>
                    <a:pt x="167" y="265"/>
                    <a:pt x="167" y="265"/>
                  </a:cubicBezTo>
                  <a:cubicBezTo>
                    <a:pt x="167" y="265"/>
                    <a:pt x="166" y="265"/>
                    <a:pt x="166" y="266"/>
                  </a:cubicBezTo>
                  <a:close/>
                  <a:moveTo>
                    <a:pt x="165" y="111"/>
                  </a:moveTo>
                  <a:cubicBezTo>
                    <a:pt x="166" y="111"/>
                    <a:pt x="166" y="111"/>
                    <a:pt x="166" y="111"/>
                  </a:cubicBezTo>
                  <a:cubicBezTo>
                    <a:pt x="166" y="112"/>
                    <a:pt x="167" y="112"/>
                    <a:pt x="166" y="112"/>
                  </a:cubicBezTo>
                  <a:cubicBezTo>
                    <a:pt x="166" y="112"/>
                    <a:pt x="166" y="112"/>
                    <a:pt x="165" y="111"/>
                  </a:cubicBezTo>
                  <a:close/>
                  <a:moveTo>
                    <a:pt x="165" y="269"/>
                  </a:moveTo>
                  <a:cubicBezTo>
                    <a:pt x="165" y="269"/>
                    <a:pt x="165" y="269"/>
                    <a:pt x="165" y="269"/>
                  </a:cubicBezTo>
                  <a:cubicBezTo>
                    <a:pt x="164" y="267"/>
                    <a:pt x="164" y="267"/>
                    <a:pt x="164" y="267"/>
                  </a:cubicBezTo>
                  <a:cubicBezTo>
                    <a:pt x="165" y="267"/>
                    <a:pt x="165" y="268"/>
                    <a:pt x="165" y="269"/>
                  </a:cubicBezTo>
                  <a:close/>
                  <a:moveTo>
                    <a:pt x="164" y="452"/>
                  </a:moveTo>
                  <a:cubicBezTo>
                    <a:pt x="164" y="452"/>
                    <a:pt x="164" y="452"/>
                    <a:pt x="164" y="452"/>
                  </a:cubicBezTo>
                  <a:cubicBezTo>
                    <a:pt x="164" y="451"/>
                    <a:pt x="164" y="451"/>
                    <a:pt x="164" y="451"/>
                  </a:cubicBezTo>
                  <a:cubicBezTo>
                    <a:pt x="164" y="451"/>
                    <a:pt x="164" y="452"/>
                    <a:pt x="164" y="452"/>
                  </a:cubicBezTo>
                  <a:close/>
                  <a:moveTo>
                    <a:pt x="162" y="708"/>
                  </a:moveTo>
                  <a:cubicBezTo>
                    <a:pt x="164" y="709"/>
                    <a:pt x="166" y="709"/>
                    <a:pt x="167" y="709"/>
                  </a:cubicBezTo>
                  <a:cubicBezTo>
                    <a:pt x="167" y="710"/>
                    <a:pt x="166" y="710"/>
                    <a:pt x="166" y="711"/>
                  </a:cubicBezTo>
                  <a:cubicBezTo>
                    <a:pt x="165" y="711"/>
                    <a:pt x="165" y="710"/>
                    <a:pt x="163" y="710"/>
                  </a:cubicBezTo>
                  <a:cubicBezTo>
                    <a:pt x="162" y="708"/>
                    <a:pt x="162" y="708"/>
                    <a:pt x="162" y="708"/>
                  </a:cubicBezTo>
                  <a:cubicBezTo>
                    <a:pt x="162" y="708"/>
                    <a:pt x="162" y="708"/>
                    <a:pt x="162" y="708"/>
                  </a:cubicBezTo>
                  <a:close/>
                  <a:moveTo>
                    <a:pt x="159" y="741"/>
                  </a:moveTo>
                  <a:cubicBezTo>
                    <a:pt x="161" y="741"/>
                    <a:pt x="161" y="741"/>
                    <a:pt x="161" y="741"/>
                  </a:cubicBezTo>
                  <a:cubicBezTo>
                    <a:pt x="161" y="741"/>
                    <a:pt x="161" y="741"/>
                    <a:pt x="161" y="741"/>
                  </a:cubicBezTo>
                  <a:cubicBezTo>
                    <a:pt x="161" y="742"/>
                    <a:pt x="163" y="742"/>
                    <a:pt x="164" y="743"/>
                  </a:cubicBezTo>
                  <a:cubicBezTo>
                    <a:pt x="165" y="743"/>
                    <a:pt x="165" y="743"/>
                    <a:pt x="165" y="743"/>
                  </a:cubicBezTo>
                  <a:cubicBezTo>
                    <a:pt x="164" y="743"/>
                    <a:pt x="163" y="743"/>
                    <a:pt x="162" y="743"/>
                  </a:cubicBezTo>
                  <a:cubicBezTo>
                    <a:pt x="162" y="742"/>
                    <a:pt x="159" y="742"/>
                    <a:pt x="159" y="741"/>
                  </a:cubicBezTo>
                  <a:close/>
                  <a:moveTo>
                    <a:pt x="167" y="732"/>
                  </a:moveTo>
                  <a:cubicBezTo>
                    <a:pt x="167" y="732"/>
                    <a:pt x="167" y="733"/>
                    <a:pt x="167" y="733"/>
                  </a:cubicBezTo>
                  <a:cubicBezTo>
                    <a:pt x="167" y="733"/>
                    <a:pt x="167" y="733"/>
                    <a:pt x="166" y="733"/>
                  </a:cubicBezTo>
                  <a:cubicBezTo>
                    <a:pt x="167" y="733"/>
                    <a:pt x="167" y="733"/>
                    <a:pt x="167" y="733"/>
                  </a:cubicBezTo>
                  <a:cubicBezTo>
                    <a:pt x="167" y="733"/>
                    <a:pt x="167" y="734"/>
                    <a:pt x="167" y="734"/>
                  </a:cubicBezTo>
                  <a:cubicBezTo>
                    <a:pt x="167" y="734"/>
                    <a:pt x="167" y="734"/>
                    <a:pt x="167" y="735"/>
                  </a:cubicBezTo>
                  <a:cubicBezTo>
                    <a:pt x="166" y="734"/>
                    <a:pt x="166" y="734"/>
                    <a:pt x="165" y="734"/>
                  </a:cubicBezTo>
                  <a:cubicBezTo>
                    <a:pt x="166" y="733"/>
                    <a:pt x="166" y="733"/>
                    <a:pt x="165" y="733"/>
                  </a:cubicBezTo>
                  <a:cubicBezTo>
                    <a:pt x="164" y="733"/>
                    <a:pt x="164" y="733"/>
                    <a:pt x="164" y="733"/>
                  </a:cubicBezTo>
                  <a:cubicBezTo>
                    <a:pt x="164" y="731"/>
                    <a:pt x="164" y="731"/>
                    <a:pt x="164" y="731"/>
                  </a:cubicBezTo>
                  <a:cubicBezTo>
                    <a:pt x="165" y="731"/>
                    <a:pt x="167" y="731"/>
                    <a:pt x="168" y="732"/>
                  </a:cubicBezTo>
                  <a:cubicBezTo>
                    <a:pt x="168" y="732"/>
                    <a:pt x="168" y="732"/>
                    <a:pt x="168" y="732"/>
                  </a:cubicBezTo>
                  <a:cubicBezTo>
                    <a:pt x="167" y="732"/>
                    <a:pt x="166" y="732"/>
                    <a:pt x="165" y="732"/>
                  </a:cubicBezTo>
                  <a:cubicBezTo>
                    <a:pt x="165" y="732"/>
                    <a:pt x="167" y="732"/>
                    <a:pt x="167" y="732"/>
                  </a:cubicBezTo>
                  <a:close/>
                  <a:moveTo>
                    <a:pt x="166" y="736"/>
                  </a:moveTo>
                  <a:cubicBezTo>
                    <a:pt x="166" y="736"/>
                    <a:pt x="166" y="736"/>
                    <a:pt x="165" y="736"/>
                  </a:cubicBezTo>
                  <a:cubicBezTo>
                    <a:pt x="165" y="736"/>
                    <a:pt x="165" y="736"/>
                    <a:pt x="165" y="736"/>
                  </a:cubicBezTo>
                  <a:cubicBezTo>
                    <a:pt x="166" y="736"/>
                    <a:pt x="166" y="736"/>
                    <a:pt x="166" y="736"/>
                  </a:cubicBezTo>
                  <a:close/>
                  <a:moveTo>
                    <a:pt x="168" y="754"/>
                  </a:moveTo>
                  <a:cubicBezTo>
                    <a:pt x="166" y="754"/>
                    <a:pt x="166" y="754"/>
                    <a:pt x="166" y="754"/>
                  </a:cubicBezTo>
                  <a:cubicBezTo>
                    <a:pt x="165" y="753"/>
                    <a:pt x="166" y="753"/>
                    <a:pt x="168" y="754"/>
                  </a:cubicBezTo>
                  <a:close/>
                  <a:moveTo>
                    <a:pt x="168" y="752"/>
                  </a:moveTo>
                  <a:cubicBezTo>
                    <a:pt x="164" y="751"/>
                    <a:pt x="164" y="751"/>
                    <a:pt x="164" y="751"/>
                  </a:cubicBezTo>
                  <a:cubicBezTo>
                    <a:pt x="165" y="752"/>
                    <a:pt x="168" y="752"/>
                    <a:pt x="166" y="753"/>
                  </a:cubicBezTo>
                  <a:cubicBezTo>
                    <a:pt x="164" y="753"/>
                    <a:pt x="163" y="752"/>
                    <a:pt x="160" y="752"/>
                  </a:cubicBezTo>
                  <a:cubicBezTo>
                    <a:pt x="162" y="752"/>
                    <a:pt x="161" y="750"/>
                    <a:pt x="164" y="751"/>
                  </a:cubicBezTo>
                  <a:cubicBezTo>
                    <a:pt x="160" y="749"/>
                    <a:pt x="160" y="749"/>
                    <a:pt x="160" y="749"/>
                  </a:cubicBezTo>
                  <a:cubicBezTo>
                    <a:pt x="161" y="749"/>
                    <a:pt x="162" y="750"/>
                    <a:pt x="163" y="750"/>
                  </a:cubicBezTo>
                  <a:cubicBezTo>
                    <a:pt x="162" y="749"/>
                    <a:pt x="162" y="749"/>
                    <a:pt x="162" y="749"/>
                  </a:cubicBezTo>
                  <a:cubicBezTo>
                    <a:pt x="163" y="749"/>
                    <a:pt x="163" y="749"/>
                    <a:pt x="163" y="749"/>
                  </a:cubicBezTo>
                  <a:cubicBezTo>
                    <a:pt x="161" y="748"/>
                    <a:pt x="161" y="746"/>
                    <a:pt x="158" y="745"/>
                  </a:cubicBezTo>
                  <a:cubicBezTo>
                    <a:pt x="156" y="746"/>
                    <a:pt x="156" y="745"/>
                    <a:pt x="155" y="745"/>
                  </a:cubicBezTo>
                  <a:cubicBezTo>
                    <a:pt x="155" y="744"/>
                    <a:pt x="156" y="744"/>
                    <a:pt x="157" y="744"/>
                  </a:cubicBezTo>
                  <a:cubicBezTo>
                    <a:pt x="157" y="744"/>
                    <a:pt x="157" y="744"/>
                    <a:pt x="157" y="744"/>
                  </a:cubicBezTo>
                  <a:cubicBezTo>
                    <a:pt x="157" y="744"/>
                    <a:pt x="158" y="744"/>
                    <a:pt x="158" y="744"/>
                  </a:cubicBezTo>
                  <a:cubicBezTo>
                    <a:pt x="159" y="744"/>
                    <a:pt x="160" y="744"/>
                    <a:pt x="161" y="745"/>
                  </a:cubicBezTo>
                  <a:cubicBezTo>
                    <a:pt x="161" y="745"/>
                    <a:pt x="161" y="744"/>
                    <a:pt x="161" y="744"/>
                  </a:cubicBezTo>
                  <a:cubicBezTo>
                    <a:pt x="162" y="745"/>
                    <a:pt x="163" y="745"/>
                    <a:pt x="163" y="745"/>
                  </a:cubicBezTo>
                  <a:cubicBezTo>
                    <a:pt x="161" y="745"/>
                    <a:pt x="164" y="747"/>
                    <a:pt x="164" y="747"/>
                  </a:cubicBezTo>
                  <a:cubicBezTo>
                    <a:pt x="165" y="746"/>
                    <a:pt x="164" y="746"/>
                    <a:pt x="163" y="745"/>
                  </a:cubicBezTo>
                  <a:cubicBezTo>
                    <a:pt x="164" y="746"/>
                    <a:pt x="165" y="745"/>
                    <a:pt x="166" y="745"/>
                  </a:cubicBezTo>
                  <a:cubicBezTo>
                    <a:pt x="166" y="745"/>
                    <a:pt x="166" y="745"/>
                    <a:pt x="166" y="746"/>
                  </a:cubicBezTo>
                  <a:cubicBezTo>
                    <a:pt x="165" y="748"/>
                    <a:pt x="165" y="748"/>
                    <a:pt x="165" y="748"/>
                  </a:cubicBezTo>
                  <a:cubicBezTo>
                    <a:pt x="166" y="748"/>
                    <a:pt x="166" y="748"/>
                    <a:pt x="166" y="748"/>
                  </a:cubicBezTo>
                  <a:cubicBezTo>
                    <a:pt x="167" y="748"/>
                    <a:pt x="167" y="749"/>
                    <a:pt x="167" y="749"/>
                  </a:cubicBezTo>
                  <a:cubicBezTo>
                    <a:pt x="166" y="749"/>
                    <a:pt x="166" y="749"/>
                    <a:pt x="166" y="749"/>
                  </a:cubicBezTo>
                  <a:cubicBezTo>
                    <a:pt x="166" y="749"/>
                    <a:pt x="166" y="751"/>
                    <a:pt x="168" y="751"/>
                  </a:cubicBezTo>
                  <a:lnTo>
                    <a:pt x="168" y="752"/>
                  </a:lnTo>
                  <a:close/>
                  <a:moveTo>
                    <a:pt x="168" y="751"/>
                  </a:moveTo>
                  <a:cubicBezTo>
                    <a:pt x="166" y="749"/>
                    <a:pt x="166" y="749"/>
                    <a:pt x="166" y="749"/>
                  </a:cubicBezTo>
                  <a:cubicBezTo>
                    <a:pt x="167" y="749"/>
                    <a:pt x="167" y="749"/>
                    <a:pt x="168" y="749"/>
                  </a:cubicBezTo>
                  <a:lnTo>
                    <a:pt x="168" y="751"/>
                  </a:lnTo>
                  <a:close/>
                  <a:moveTo>
                    <a:pt x="168" y="745"/>
                  </a:moveTo>
                  <a:cubicBezTo>
                    <a:pt x="168" y="745"/>
                    <a:pt x="167" y="745"/>
                    <a:pt x="167" y="745"/>
                  </a:cubicBezTo>
                  <a:cubicBezTo>
                    <a:pt x="168" y="745"/>
                    <a:pt x="168" y="745"/>
                    <a:pt x="168" y="745"/>
                  </a:cubicBezTo>
                  <a:cubicBezTo>
                    <a:pt x="168" y="745"/>
                    <a:pt x="168" y="745"/>
                    <a:pt x="168" y="745"/>
                  </a:cubicBezTo>
                  <a:close/>
                  <a:moveTo>
                    <a:pt x="168" y="744"/>
                  </a:moveTo>
                  <a:cubicBezTo>
                    <a:pt x="167" y="744"/>
                    <a:pt x="167" y="744"/>
                    <a:pt x="166" y="744"/>
                  </a:cubicBezTo>
                  <a:cubicBezTo>
                    <a:pt x="166" y="743"/>
                    <a:pt x="166" y="743"/>
                    <a:pt x="166" y="743"/>
                  </a:cubicBezTo>
                  <a:cubicBezTo>
                    <a:pt x="166" y="743"/>
                    <a:pt x="167" y="743"/>
                    <a:pt x="167" y="743"/>
                  </a:cubicBezTo>
                  <a:cubicBezTo>
                    <a:pt x="166" y="742"/>
                    <a:pt x="166" y="742"/>
                    <a:pt x="166" y="742"/>
                  </a:cubicBezTo>
                  <a:cubicBezTo>
                    <a:pt x="167" y="742"/>
                    <a:pt x="167" y="742"/>
                    <a:pt x="167" y="742"/>
                  </a:cubicBezTo>
                  <a:cubicBezTo>
                    <a:pt x="168" y="742"/>
                    <a:pt x="168" y="742"/>
                    <a:pt x="168" y="743"/>
                  </a:cubicBezTo>
                  <a:lnTo>
                    <a:pt x="168" y="744"/>
                  </a:lnTo>
                  <a:close/>
                  <a:moveTo>
                    <a:pt x="168" y="742"/>
                  </a:moveTo>
                  <a:cubicBezTo>
                    <a:pt x="166" y="741"/>
                    <a:pt x="166" y="741"/>
                    <a:pt x="166" y="740"/>
                  </a:cubicBezTo>
                  <a:cubicBezTo>
                    <a:pt x="168" y="741"/>
                    <a:pt x="168" y="741"/>
                    <a:pt x="168" y="741"/>
                  </a:cubicBezTo>
                  <a:lnTo>
                    <a:pt x="168" y="742"/>
                  </a:lnTo>
                  <a:close/>
                  <a:moveTo>
                    <a:pt x="168" y="738"/>
                  </a:moveTo>
                  <a:cubicBezTo>
                    <a:pt x="168" y="738"/>
                    <a:pt x="168" y="738"/>
                    <a:pt x="168" y="737"/>
                  </a:cubicBezTo>
                  <a:cubicBezTo>
                    <a:pt x="168" y="737"/>
                    <a:pt x="168" y="737"/>
                    <a:pt x="168" y="737"/>
                  </a:cubicBezTo>
                  <a:lnTo>
                    <a:pt x="168" y="738"/>
                  </a:lnTo>
                  <a:close/>
                  <a:moveTo>
                    <a:pt x="169" y="727"/>
                  </a:moveTo>
                  <a:cubicBezTo>
                    <a:pt x="168" y="727"/>
                    <a:pt x="167" y="727"/>
                    <a:pt x="167" y="727"/>
                  </a:cubicBezTo>
                  <a:cubicBezTo>
                    <a:pt x="166" y="728"/>
                    <a:pt x="167" y="728"/>
                    <a:pt x="169" y="728"/>
                  </a:cubicBezTo>
                  <a:cubicBezTo>
                    <a:pt x="168" y="729"/>
                    <a:pt x="168" y="730"/>
                    <a:pt x="168" y="731"/>
                  </a:cubicBezTo>
                  <a:cubicBezTo>
                    <a:pt x="167" y="730"/>
                    <a:pt x="165" y="729"/>
                    <a:pt x="163" y="727"/>
                  </a:cubicBezTo>
                  <a:cubicBezTo>
                    <a:pt x="163" y="724"/>
                    <a:pt x="163" y="724"/>
                    <a:pt x="163" y="724"/>
                  </a:cubicBezTo>
                  <a:cubicBezTo>
                    <a:pt x="163" y="724"/>
                    <a:pt x="163" y="724"/>
                    <a:pt x="163" y="724"/>
                  </a:cubicBezTo>
                  <a:cubicBezTo>
                    <a:pt x="163" y="724"/>
                    <a:pt x="163" y="724"/>
                    <a:pt x="163" y="724"/>
                  </a:cubicBezTo>
                  <a:cubicBezTo>
                    <a:pt x="163" y="724"/>
                    <a:pt x="163" y="724"/>
                    <a:pt x="163" y="724"/>
                  </a:cubicBezTo>
                  <a:cubicBezTo>
                    <a:pt x="163" y="724"/>
                    <a:pt x="163" y="724"/>
                    <a:pt x="163" y="724"/>
                  </a:cubicBezTo>
                  <a:cubicBezTo>
                    <a:pt x="163" y="724"/>
                    <a:pt x="163" y="724"/>
                    <a:pt x="163" y="724"/>
                  </a:cubicBezTo>
                  <a:cubicBezTo>
                    <a:pt x="165" y="725"/>
                    <a:pt x="168" y="726"/>
                    <a:pt x="169" y="727"/>
                  </a:cubicBezTo>
                  <a:close/>
                  <a:moveTo>
                    <a:pt x="169" y="717"/>
                  </a:moveTo>
                  <a:cubicBezTo>
                    <a:pt x="167" y="716"/>
                    <a:pt x="164" y="715"/>
                    <a:pt x="164" y="715"/>
                  </a:cubicBezTo>
                  <a:cubicBezTo>
                    <a:pt x="163" y="715"/>
                    <a:pt x="163" y="714"/>
                    <a:pt x="164" y="713"/>
                  </a:cubicBezTo>
                  <a:cubicBezTo>
                    <a:pt x="165" y="713"/>
                    <a:pt x="165" y="713"/>
                    <a:pt x="165" y="713"/>
                  </a:cubicBezTo>
                  <a:cubicBezTo>
                    <a:pt x="166" y="713"/>
                    <a:pt x="163" y="711"/>
                    <a:pt x="166" y="711"/>
                  </a:cubicBezTo>
                  <a:cubicBezTo>
                    <a:pt x="166" y="712"/>
                    <a:pt x="167" y="713"/>
                    <a:pt x="169" y="714"/>
                  </a:cubicBezTo>
                  <a:lnTo>
                    <a:pt x="169" y="717"/>
                  </a:lnTo>
                  <a:close/>
                  <a:moveTo>
                    <a:pt x="169" y="702"/>
                  </a:moveTo>
                  <a:cubicBezTo>
                    <a:pt x="168" y="701"/>
                    <a:pt x="168" y="701"/>
                    <a:pt x="168" y="701"/>
                  </a:cubicBezTo>
                  <a:cubicBezTo>
                    <a:pt x="168" y="700"/>
                    <a:pt x="168" y="700"/>
                    <a:pt x="168" y="700"/>
                  </a:cubicBezTo>
                  <a:cubicBezTo>
                    <a:pt x="169" y="700"/>
                    <a:pt x="169" y="700"/>
                    <a:pt x="169" y="700"/>
                  </a:cubicBezTo>
                  <a:cubicBezTo>
                    <a:pt x="169" y="700"/>
                    <a:pt x="169" y="701"/>
                    <a:pt x="169" y="702"/>
                  </a:cubicBezTo>
                  <a:close/>
                  <a:moveTo>
                    <a:pt x="198" y="661"/>
                  </a:moveTo>
                  <a:cubicBezTo>
                    <a:pt x="199" y="661"/>
                    <a:pt x="199" y="661"/>
                    <a:pt x="199" y="661"/>
                  </a:cubicBezTo>
                  <a:cubicBezTo>
                    <a:pt x="199" y="661"/>
                    <a:pt x="198" y="661"/>
                    <a:pt x="198" y="661"/>
                  </a:cubicBezTo>
                  <a:cubicBezTo>
                    <a:pt x="198" y="661"/>
                    <a:pt x="198" y="661"/>
                    <a:pt x="198" y="661"/>
                  </a:cubicBezTo>
                  <a:cubicBezTo>
                    <a:pt x="198" y="661"/>
                    <a:pt x="198" y="661"/>
                    <a:pt x="198" y="661"/>
                  </a:cubicBezTo>
                  <a:close/>
                  <a:moveTo>
                    <a:pt x="199" y="663"/>
                  </a:moveTo>
                  <a:cubicBezTo>
                    <a:pt x="199" y="663"/>
                    <a:pt x="199" y="663"/>
                    <a:pt x="199" y="663"/>
                  </a:cubicBezTo>
                  <a:cubicBezTo>
                    <a:pt x="199" y="663"/>
                    <a:pt x="198" y="663"/>
                    <a:pt x="198" y="663"/>
                  </a:cubicBezTo>
                  <a:cubicBezTo>
                    <a:pt x="198" y="663"/>
                    <a:pt x="198" y="663"/>
                    <a:pt x="198" y="663"/>
                  </a:cubicBezTo>
                  <a:cubicBezTo>
                    <a:pt x="198" y="663"/>
                    <a:pt x="199" y="663"/>
                    <a:pt x="199" y="663"/>
                  </a:cubicBezTo>
                  <a:close/>
                  <a:moveTo>
                    <a:pt x="198" y="644"/>
                  </a:moveTo>
                  <a:cubicBezTo>
                    <a:pt x="197" y="644"/>
                    <a:pt x="197" y="644"/>
                    <a:pt x="197" y="644"/>
                  </a:cubicBezTo>
                  <a:cubicBezTo>
                    <a:pt x="196" y="644"/>
                    <a:pt x="196" y="644"/>
                    <a:pt x="196" y="644"/>
                  </a:cubicBezTo>
                  <a:lnTo>
                    <a:pt x="198" y="644"/>
                  </a:lnTo>
                  <a:close/>
                  <a:moveTo>
                    <a:pt x="197" y="652"/>
                  </a:moveTo>
                  <a:cubicBezTo>
                    <a:pt x="198" y="651"/>
                    <a:pt x="198" y="651"/>
                    <a:pt x="198" y="651"/>
                  </a:cubicBezTo>
                  <a:cubicBezTo>
                    <a:pt x="201" y="653"/>
                    <a:pt x="200" y="656"/>
                    <a:pt x="197" y="656"/>
                  </a:cubicBezTo>
                  <a:cubicBezTo>
                    <a:pt x="197" y="655"/>
                    <a:pt x="196" y="655"/>
                    <a:pt x="196" y="655"/>
                  </a:cubicBezTo>
                  <a:cubicBezTo>
                    <a:pt x="196" y="654"/>
                    <a:pt x="196" y="654"/>
                    <a:pt x="197" y="654"/>
                  </a:cubicBezTo>
                  <a:cubicBezTo>
                    <a:pt x="198" y="654"/>
                    <a:pt x="198" y="654"/>
                    <a:pt x="198" y="654"/>
                  </a:cubicBezTo>
                  <a:cubicBezTo>
                    <a:pt x="198" y="654"/>
                    <a:pt x="198" y="654"/>
                    <a:pt x="197" y="654"/>
                  </a:cubicBezTo>
                  <a:cubicBezTo>
                    <a:pt x="198" y="654"/>
                    <a:pt x="198" y="654"/>
                    <a:pt x="199" y="653"/>
                  </a:cubicBezTo>
                  <a:cubicBezTo>
                    <a:pt x="199" y="652"/>
                    <a:pt x="198" y="653"/>
                    <a:pt x="197" y="653"/>
                  </a:cubicBezTo>
                  <a:cubicBezTo>
                    <a:pt x="196" y="653"/>
                    <a:pt x="196" y="652"/>
                    <a:pt x="196" y="652"/>
                  </a:cubicBezTo>
                  <a:lnTo>
                    <a:pt x="197" y="652"/>
                  </a:lnTo>
                  <a:close/>
                  <a:moveTo>
                    <a:pt x="196" y="651"/>
                  </a:moveTo>
                  <a:cubicBezTo>
                    <a:pt x="195" y="651"/>
                    <a:pt x="195" y="651"/>
                    <a:pt x="195" y="651"/>
                  </a:cubicBezTo>
                  <a:cubicBezTo>
                    <a:pt x="195" y="651"/>
                    <a:pt x="195" y="651"/>
                    <a:pt x="195" y="651"/>
                  </a:cubicBezTo>
                  <a:cubicBezTo>
                    <a:pt x="195" y="651"/>
                    <a:pt x="195" y="651"/>
                    <a:pt x="196" y="651"/>
                  </a:cubicBezTo>
                  <a:close/>
                  <a:moveTo>
                    <a:pt x="196" y="663"/>
                  </a:moveTo>
                  <a:cubicBezTo>
                    <a:pt x="196" y="663"/>
                    <a:pt x="196" y="663"/>
                    <a:pt x="196" y="663"/>
                  </a:cubicBezTo>
                  <a:cubicBezTo>
                    <a:pt x="196" y="663"/>
                    <a:pt x="195" y="664"/>
                    <a:pt x="194" y="664"/>
                  </a:cubicBezTo>
                  <a:cubicBezTo>
                    <a:pt x="194" y="663"/>
                    <a:pt x="194" y="663"/>
                    <a:pt x="194" y="663"/>
                  </a:cubicBezTo>
                  <a:cubicBezTo>
                    <a:pt x="195" y="663"/>
                    <a:pt x="195" y="663"/>
                    <a:pt x="196" y="663"/>
                  </a:cubicBezTo>
                  <a:close/>
                  <a:moveTo>
                    <a:pt x="195" y="653"/>
                  </a:moveTo>
                  <a:cubicBezTo>
                    <a:pt x="195" y="653"/>
                    <a:pt x="195" y="653"/>
                    <a:pt x="195" y="653"/>
                  </a:cubicBezTo>
                  <a:cubicBezTo>
                    <a:pt x="195" y="653"/>
                    <a:pt x="195" y="653"/>
                    <a:pt x="195" y="653"/>
                  </a:cubicBezTo>
                  <a:cubicBezTo>
                    <a:pt x="195" y="653"/>
                    <a:pt x="195" y="653"/>
                    <a:pt x="195" y="653"/>
                  </a:cubicBezTo>
                  <a:close/>
                  <a:moveTo>
                    <a:pt x="194" y="651"/>
                  </a:moveTo>
                  <a:cubicBezTo>
                    <a:pt x="194" y="651"/>
                    <a:pt x="194" y="651"/>
                    <a:pt x="194" y="651"/>
                  </a:cubicBezTo>
                  <a:cubicBezTo>
                    <a:pt x="194" y="651"/>
                    <a:pt x="194" y="651"/>
                    <a:pt x="194" y="651"/>
                  </a:cubicBezTo>
                  <a:cubicBezTo>
                    <a:pt x="194" y="651"/>
                    <a:pt x="194" y="651"/>
                    <a:pt x="194" y="651"/>
                  </a:cubicBezTo>
                  <a:close/>
                  <a:moveTo>
                    <a:pt x="194" y="651"/>
                  </a:moveTo>
                  <a:cubicBezTo>
                    <a:pt x="195" y="651"/>
                    <a:pt x="195" y="651"/>
                    <a:pt x="195" y="651"/>
                  </a:cubicBezTo>
                  <a:cubicBezTo>
                    <a:pt x="195" y="651"/>
                    <a:pt x="195" y="652"/>
                    <a:pt x="195" y="652"/>
                  </a:cubicBezTo>
                  <a:cubicBezTo>
                    <a:pt x="195" y="652"/>
                    <a:pt x="194" y="652"/>
                    <a:pt x="194" y="652"/>
                  </a:cubicBezTo>
                  <a:cubicBezTo>
                    <a:pt x="194" y="652"/>
                    <a:pt x="194" y="651"/>
                    <a:pt x="194" y="651"/>
                  </a:cubicBezTo>
                  <a:close/>
                  <a:moveTo>
                    <a:pt x="193" y="663"/>
                  </a:moveTo>
                  <a:cubicBezTo>
                    <a:pt x="193" y="663"/>
                    <a:pt x="193" y="663"/>
                    <a:pt x="193" y="663"/>
                  </a:cubicBezTo>
                  <a:cubicBezTo>
                    <a:pt x="193" y="663"/>
                    <a:pt x="193" y="663"/>
                    <a:pt x="193" y="663"/>
                  </a:cubicBezTo>
                  <a:cubicBezTo>
                    <a:pt x="193" y="663"/>
                    <a:pt x="193" y="663"/>
                    <a:pt x="193" y="663"/>
                  </a:cubicBezTo>
                  <a:close/>
                  <a:moveTo>
                    <a:pt x="192" y="665"/>
                  </a:moveTo>
                  <a:cubicBezTo>
                    <a:pt x="191" y="665"/>
                    <a:pt x="191" y="665"/>
                    <a:pt x="191" y="665"/>
                  </a:cubicBezTo>
                  <a:cubicBezTo>
                    <a:pt x="191" y="665"/>
                    <a:pt x="192" y="665"/>
                    <a:pt x="192" y="665"/>
                  </a:cubicBezTo>
                  <a:close/>
                  <a:moveTo>
                    <a:pt x="206" y="472"/>
                  </a:moveTo>
                  <a:cubicBezTo>
                    <a:pt x="206" y="472"/>
                    <a:pt x="206" y="472"/>
                    <a:pt x="206" y="471"/>
                  </a:cubicBezTo>
                  <a:cubicBezTo>
                    <a:pt x="206" y="471"/>
                    <a:pt x="206" y="471"/>
                    <a:pt x="206" y="470"/>
                  </a:cubicBezTo>
                  <a:cubicBezTo>
                    <a:pt x="206" y="470"/>
                    <a:pt x="205" y="470"/>
                    <a:pt x="205" y="470"/>
                  </a:cubicBezTo>
                  <a:cubicBezTo>
                    <a:pt x="206" y="470"/>
                    <a:pt x="207" y="471"/>
                    <a:pt x="206" y="472"/>
                  </a:cubicBezTo>
                  <a:close/>
                  <a:moveTo>
                    <a:pt x="204" y="488"/>
                  </a:moveTo>
                  <a:cubicBezTo>
                    <a:pt x="205" y="489"/>
                    <a:pt x="205" y="490"/>
                    <a:pt x="204" y="490"/>
                  </a:cubicBezTo>
                  <a:cubicBezTo>
                    <a:pt x="204" y="490"/>
                    <a:pt x="203" y="489"/>
                    <a:pt x="203" y="489"/>
                  </a:cubicBezTo>
                  <a:cubicBezTo>
                    <a:pt x="203" y="488"/>
                    <a:pt x="204" y="488"/>
                    <a:pt x="204" y="488"/>
                  </a:cubicBezTo>
                  <a:close/>
                  <a:moveTo>
                    <a:pt x="203" y="527"/>
                  </a:moveTo>
                  <a:cubicBezTo>
                    <a:pt x="200" y="525"/>
                    <a:pt x="200" y="525"/>
                    <a:pt x="200" y="525"/>
                  </a:cubicBezTo>
                  <a:cubicBezTo>
                    <a:pt x="200" y="525"/>
                    <a:pt x="200" y="525"/>
                    <a:pt x="200" y="525"/>
                  </a:cubicBezTo>
                  <a:cubicBezTo>
                    <a:pt x="200" y="525"/>
                    <a:pt x="199" y="524"/>
                    <a:pt x="199" y="524"/>
                  </a:cubicBezTo>
                  <a:cubicBezTo>
                    <a:pt x="200" y="524"/>
                    <a:pt x="200" y="523"/>
                    <a:pt x="201" y="524"/>
                  </a:cubicBezTo>
                  <a:cubicBezTo>
                    <a:pt x="201" y="524"/>
                    <a:pt x="201" y="523"/>
                    <a:pt x="200" y="523"/>
                  </a:cubicBezTo>
                  <a:cubicBezTo>
                    <a:pt x="200" y="523"/>
                    <a:pt x="200" y="523"/>
                    <a:pt x="200" y="523"/>
                  </a:cubicBezTo>
                  <a:cubicBezTo>
                    <a:pt x="199" y="523"/>
                    <a:pt x="198" y="523"/>
                    <a:pt x="197" y="522"/>
                  </a:cubicBezTo>
                  <a:cubicBezTo>
                    <a:pt x="196" y="522"/>
                    <a:pt x="196" y="522"/>
                    <a:pt x="196" y="522"/>
                  </a:cubicBezTo>
                  <a:cubicBezTo>
                    <a:pt x="196" y="521"/>
                    <a:pt x="196" y="521"/>
                    <a:pt x="198" y="522"/>
                  </a:cubicBezTo>
                  <a:cubicBezTo>
                    <a:pt x="198" y="522"/>
                    <a:pt x="198" y="522"/>
                    <a:pt x="198" y="522"/>
                  </a:cubicBezTo>
                  <a:cubicBezTo>
                    <a:pt x="199" y="522"/>
                    <a:pt x="200" y="522"/>
                    <a:pt x="200" y="522"/>
                  </a:cubicBezTo>
                  <a:cubicBezTo>
                    <a:pt x="197" y="522"/>
                    <a:pt x="201" y="521"/>
                    <a:pt x="201" y="521"/>
                  </a:cubicBezTo>
                  <a:cubicBezTo>
                    <a:pt x="202" y="521"/>
                    <a:pt x="202" y="521"/>
                    <a:pt x="203" y="522"/>
                  </a:cubicBezTo>
                  <a:cubicBezTo>
                    <a:pt x="205" y="525"/>
                    <a:pt x="203" y="523"/>
                    <a:pt x="203" y="527"/>
                  </a:cubicBezTo>
                  <a:close/>
                  <a:moveTo>
                    <a:pt x="201" y="527"/>
                  </a:moveTo>
                  <a:cubicBezTo>
                    <a:pt x="202" y="527"/>
                    <a:pt x="202" y="527"/>
                    <a:pt x="202" y="527"/>
                  </a:cubicBezTo>
                  <a:cubicBezTo>
                    <a:pt x="202" y="527"/>
                    <a:pt x="201" y="527"/>
                    <a:pt x="201" y="527"/>
                  </a:cubicBezTo>
                  <a:cubicBezTo>
                    <a:pt x="201" y="527"/>
                    <a:pt x="201" y="527"/>
                    <a:pt x="201" y="527"/>
                  </a:cubicBezTo>
                  <a:close/>
                  <a:moveTo>
                    <a:pt x="197" y="525"/>
                  </a:moveTo>
                  <a:cubicBezTo>
                    <a:pt x="197" y="525"/>
                    <a:pt x="196" y="526"/>
                    <a:pt x="196" y="526"/>
                  </a:cubicBezTo>
                  <a:cubicBezTo>
                    <a:pt x="196" y="526"/>
                    <a:pt x="195" y="525"/>
                    <a:pt x="195" y="525"/>
                  </a:cubicBezTo>
                  <a:cubicBezTo>
                    <a:pt x="195" y="525"/>
                    <a:pt x="195" y="525"/>
                    <a:pt x="196" y="524"/>
                  </a:cubicBezTo>
                  <a:lnTo>
                    <a:pt x="197" y="525"/>
                  </a:lnTo>
                  <a:close/>
                  <a:moveTo>
                    <a:pt x="200" y="520"/>
                  </a:moveTo>
                  <a:cubicBezTo>
                    <a:pt x="199" y="520"/>
                    <a:pt x="198" y="518"/>
                    <a:pt x="199" y="518"/>
                  </a:cubicBezTo>
                  <a:cubicBezTo>
                    <a:pt x="199" y="518"/>
                    <a:pt x="199" y="518"/>
                    <a:pt x="199" y="518"/>
                  </a:cubicBezTo>
                  <a:cubicBezTo>
                    <a:pt x="200" y="519"/>
                    <a:pt x="201" y="518"/>
                    <a:pt x="203" y="519"/>
                  </a:cubicBezTo>
                  <a:cubicBezTo>
                    <a:pt x="203" y="519"/>
                    <a:pt x="203" y="520"/>
                    <a:pt x="203" y="521"/>
                  </a:cubicBezTo>
                  <a:cubicBezTo>
                    <a:pt x="202" y="520"/>
                    <a:pt x="201" y="519"/>
                    <a:pt x="200" y="520"/>
                  </a:cubicBezTo>
                  <a:close/>
                  <a:moveTo>
                    <a:pt x="200" y="513"/>
                  </a:moveTo>
                  <a:cubicBezTo>
                    <a:pt x="194" y="514"/>
                    <a:pt x="201" y="516"/>
                    <a:pt x="199" y="517"/>
                  </a:cubicBezTo>
                  <a:cubicBezTo>
                    <a:pt x="199" y="517"/>
                    <a:pt x="199" y="517"/>
                    <a:pt x="198" y="517"/>
                  </a:cubicBezTo>
                  <a:cubicBezTo>
                    <a:pt x="198" y="516"/>
                    <a:pt x="198" y="516"/>
                    <a:pt x="197" y="515"/>
                  </a:cubicBezTo>
                  <a:cubicBezTo>
                    <a:pt x="198" y="516"/>
                    <a:pt x="198" y="515"/>
                    <a:pt x="198" y="515"/>
                  </a:cubicBezTo>
                  <a:cubicBezTo>
                    <a:pt x="198" y="515"/>
                    <a:pt x="197" y="515"/>
                    <a:pt x="197" y="515"/>
                  </a:cubicBezTo>
                  <a:cubicBezTo>
                    <a:pt x="197" y="515"/>
                    <a:pt x="197" y="515"/>
                    <a:pt x="197" y="514"/>
                  </a:cubicBezTo>
                  <a:cubicBezTo>
                    <a:pt x="197" y="514"/>
                    <a:pt x="197" y="514"/>
                    <a:pt x="197" y="515"/>
                  </a:cubicBezTo>
                  <a:cubicBezTo>
                    <a:pt x="197" y="514"/>
                    <a:pt x="197" y="514"/>
                    <a:pt x="197" y="514"/>
                  </a:cubicBezTo>
                  <a:cubicBezTo>
                    <a:pt x="197" y="513"/>
                    <a:pt x="196" y="512"/>
                    <a:pt x="196" y="512"/>
                  </a:cubicBezTo>
                  <a:cubicBezTo>
                    <a:pt x="196" y="511"/>
                    <a:pt x="196" y="511"/>
                    <a:pt x="196" y="511"/>
                  </a:cubicBezTo>
                  <a:cubicBezTo>
                    <a:pt x="196" y="511"/>
                    <a:pt x="197" y="511"/>
                    <a:pt x="197" y="511"/>
                  </a:cubicBezTo>
                  <a:cubicBezTo>
                    <a:pt x="197" y="511"/>
                    <a:pt x="196" y="511"/>
                    <a:pt x="196" y="511"/>
                  </a:cubicBezTo>
                  <a:cubicBezTo>
                    <a:pt x="196" y="511"/>
                    <a:pt x="196" y="511"/>
                    <a:pt x="196" y="510"/>
                  </a:cubicBezTo>
                  <a:cubicBezTo>
                    <a:pt x="196" y="510"/>
                    <a:pt x="197" y="510"/>
                    <a:pt x="197" y="510"/>
                  </a:cubicBezTo>
                  <a:cubicBezTo>
                    <a:pt x="197" y="510"/>
                    <a:pt x="197" y="510"/>
                    <a:pt x="197" y="510"/>
                  </a:cubicBezTo>
                  <a:cubicBezTo>
                    <a:pt x="198" y="510"/>
                    <a:pt x="199" y="511"/>
                    <a:pt x="199" y="511"/>
                  </a:cubicBezTo>
                  <a:cubicBezTo>
                    <a:pt x="199" y="511"/>
                    <a:pt x="199" y="511"/>
                    <a:pt x="199" y="512"/>
                  </a:cubicBezTo>
                  <a:cubicBezTo>
                    <a:pt x="200" y="511"/>
                    <a:pt x="200" y="511"/>
                    <a:pt x="200" y="511"/>
                  </a:cubicBezTo>
                  <a:cubicBezTo>
                    <a:pt x="200" y="512"/>
                    <a:pt x="200" y="513"/>
                    <a:pt x="200" y="513"/>
                  </a:cubicBezTo>
                  <a:close/>
                  <a:moveTo>
                    <a:pt x="196" y="472"/>
                  </a:moveTo>
                  <a:cubicBezTo>
                    <a:pt x="196" y="472"/>
                    <a:pt x="196" y="472"/>
                    <a:pt x="196" y="472"/>
                  </a:cubicBezTo>
                  <a:cubicBezTo>
                    <a:pt x="196" y="472"/>
                    <a:pt x="196" y="472"/>
                    <a:pt x="196" y="472"/>
                  </a:cubicBezTo>
                  <a:cubicBezTo>
                    <a:pt x="196" y="472"/>
                    <a:pt x="196" y="472"/>
                    <a:pt x="196" y="472"/>
                  </a:cubicBezTo>
                  <a:close/>
                  <a:moveTo>
                    <a:pt x="196" y="502"/>
                  </a:moveTo>
                  <a:cubicBezTo>
                    <a:pt x="197" y="502"/>
                    <a:pt x="197" y="502"/>
                    <a:pt x="197" y="501"/>
                  </a:cubicBezTo>
                  <a:cubicBezTo>
                    <a:pt x="197" y="502"/>
                    <a:pt x="197" y="502"/>
                    <a:pt x="197" y="502"/>
                  </a:cubicBezTo>
                  <a:cubicBezTo>
                    <a:pt x="197" y="502"/>
                    <a:pt x="196" y="502"/>
                    <a:pt x="196" y="502"/>
                  </a:cubicBezTo>
                  <a:close/>
                  <a:moveTo>
                    <a:pt x="198" y="502"/>
                  </a:moveTo>
                  <a:cubicBezTo>
                    <a:pt x="198" y="502"/>
                    <a:pt x="198" y="502"/>
                    <a:pt x="199" y="502"/>
                  </a:cubicBezTo>
                  <a:cubicBezTo>
                    <a:pt x="199" y="502"/>
                    <a:pt x="199" y="502"/>
                    <a:pt x="199" y="502"/>
                  </a:cubicBezTo>
                  <a:cubicBezTo>
                    <a:pt x="199" y="502"/>
                    <a:pt x="199" y="502"/>
                    <a:pt x="199" y="502"/>
                  </a:cubicBezTo>
                  <a:cubicBezTo>
                    <a:pt x="198" y="502"/>
                    <a:pt x="198" y="502"/>
                    <a:pt x="198" y="502"/>
                  </a:cubicBezTo>
                  <a:close/>
                  <a:moveTo>
                    <a:pt x="198" y="502"/>
                  </a:moveTo>
                  <a:cubicBezTo>
                    <a:pt x="198" y="502"/>
                    <a:pt x="198" y="502"/>
                    <a:pt x="197" y="502"/>
                  </a:cubicBezTo>
                  <a:cubicBezTo>
                    <a:pt x="198" y="502"/>
                    <a:pt x="198" y="502"/>
                    <a:pt x="198" y="502"/>
                  </a:cubicBezTo>
                  <a:cubicBezTo>
                    <a:pt x="198" y="502"/>
                    <a:pt x="198" y="502"/>
                    <a:pt x="198" y="502"/>
                  </a:cubicBezTo>
                  <a:close/>
                  <a:moveTo>
                    <a:pt x="198" y="491"/>
                  </a:moveTo>
                  <a:cubicBezTo>
                    <a:pt x="198" y="491"/>
                    <a:pt x="198" y="491"/>
                    <a:pt x="198" y="491"/>
                  </a:cubicBezTo>
                  <a:cubicBezTo>
                    <a:pt x="198" y="491"/>
                    <a:pt x="198" y="491"/>
                    <a:pt x="198" y="491"/>
                  </a:cubicBezTo>
                  <a:close/>
                  <a:moveTo>
                    <a:pt x="198" y="492"/>
                  </a:moveTo>
                  <a:cubicBezTo>
                    <a:pt x="198" y="492"/>
                    <a:pt x="198" y="492"/>
                    <a:pt x="198" y="492"/>
                  </a:cubicBezTo>
                  <a:cubicBezTo>
                    <a:pt x="198" y="492"/>
                    <a:pt x="198" y="492"/>
                    <a:pt x="198" y="492"/>
                  </a:cubicBezTo>
                  <a:cubicBezTo>
                    <a:pt x="198" y="492"/>
                    <a:pt x="198" y="492"/>
                    <a:pt x="198" y="492"/>
                  </a:cubicBezTo>
                  <a:close/>
                  <a:moveTo>
                    <a:pt x="198" y="499"/>
                  </a:moveTo>
                  <a:cubicBezTo>
                    <a:pt x="198" y="499"/>
                    <a:pt x="198" y="499"/>
                    <a:pt x="197" y="500"/>
                  </a:cubicBezTo>
                  <a:cubicBezTo>
                    <a:pt x="197" y="499"/>
                    <a:pt x="197" y="499"/>
                    <a:pt x="197" y="499"/>
                  </a:cubicBezTo>
                  <a:cubicBezTo>
                    <a:pt x="198" y="499"/>
                    <a:pt x="198" y="499"/>
                    <a:pt x="198" y="499"/>
                  </a:cubicBezTo>
                  <a:close/>
                  <a:moveTo>
                    <a:pt x="199" y="502"/>
                  </a:moveTo>
                  <a:cubicBezTo>
                    <a:pt x="199" y="501"/>
                    <a:pt x="199" y="501"/>
                    <a:pt x="199" y="501"/>
                  </a:cubicBezTo>
                  <a:cubicBezTo>
                    <a:pt x="200" y="501"/>
                    <a:pt x="200" y="501"/>
                    <a:pt x="199" y="502"/>
                  </a:cubicBezTo>
                  <a:cubicBezTo>
                    <a:pt x="199" y="502"/>
                    <a:pt x="199" y="502"/>
                    <a:pt x="199" y="502"/>
                  </a:cubicBezTo>
                  <a:close/>
                  <a:moveTo>
                    <a:pt x="200" y="509"/>
                  </a:moveTo>
                  <a:cubicBezTo>
                    <a:pt x="200" y="509"/>
                    <a:pt x="200" y="509"/>
                    <a:pt x="200" y="509"/>
                  </a:cubicBezTo>
                  <a:cubicBezTo>
                    <a:pt x="200" y="509"/>
                    <a:pt x="200" y="509"/>
                    <a:pt x="200" y="509"/>
                  </a:cubicBezTo>
                  <a:cubicBezTo>
                    <a:pt x="200" y="509"/>
                    <a:pt x="200" y="509"/>
                    <a:pt x="200" y="509"/>
                  </a:cubicBezTo>
                  <a:close/>
                  <a:moveTo>
                    <a:pt x="200" y="502"/>
                  </a:moveTo>
                  <a:cubicBezTo>
                    <a:pt x="199" y="502"/>
                    <a:pt x="199" y="502"/>
                    <a:pt x="199" y="502"/>
                  </a:cubicBezTo>
                  <a:cubicBezTo>
                    <a:pt x="200" y="502"/>
                    <a:pt x="201" y="502"/>
                    <a:pt x="202" y="502"/>
                  </a:cubicBezTo>
                  <a:cubicBezTo>
                    <a:pt x="202" y="502"/>
                    <a:pt x="202" y="503"/>
                    <a:pt x="202" y="503"/>
                  </a:cubicBezTo>
                  <a:cubicBezTo>
                    <a:pt x="201" y="502"/>
                    <a:pt x="200" y="502"/>
                    <a:pt x="200" y="502"/>
                  </a:cubicBezTo>
                  <a:close/>
                  <a:moveTo>
                    <a:pt x="201" y="498"/>
                  </a:moveTo>
                  <a:cubicBezTo>
                    <a:pt x="201" y="498"/>
                    <a:pt x="201" y="498"/>
                    <a:pt x="201" y="497"/>
                  </a:cubicBezTo>
                  <a:cubicBezTo>
                    <a:pt x="201" y="498"/>
                    <a:pt x="201" y="498"/>
                    <a:pt x="201" y="498"/>
                  </a:cubicBezTo>
                  <a:cubicBezTo>
                    <a:pt x="201" y="498"/>
                    <a:pt x="201" y="498"/>
                    <a:pt x="200" y="498"/>
                  </a:cubicBezTo>
                  <a:cubicBezTo>
                    <a:pt x="201" y="497"/>
                    <a:pt x="202" y="496"/>
                    <a:pt x="202" y="495"/>
                  </a:cubicBezTo>
                  <a:cubicBezTo>
                    <a:pt x="203" y="496"/>
                    <a:pt x="203" y="496"/>
                    <a:pt x="203" y="497"/>
                  </a:cubicBezTo>
                  <a:cubicBezTo>
                    <a:pt x="203" y="498"/>
                    <a:pt x="202" y="498"/>
                    <a:pt x="201" y="498"/>
                  </a:cubicBezTo>
                  <a:close/>
                  <a:moveTo>
                    <a:pt x="200" y="494"/>
                  </a:moveTo>
                  <a:cubicBezTo>
                    <a:pt x="200" y="493"/>
                    <a:pt x="199" y="493"/>
                    <a:pt x="199" y="493"/>
                  </a:cubicBezTo>
                  <a:cubicBezTo>
                    <a:pt x="200" y="492"/>
                    <a:pt x="200" y="492"/>
                    <a:pt x="201" y="492"/>
                  </a:cubicBezTo>
                  <a:cubicBezTo>
                    <a:pt x="204" y="492"/>
                    <a:pt x="203" y="493"/>
                    <a:pt x="203" y="494"/>
                  </a:cubicBezTo>
                  <a:cubicBezTo>
                    <a:pt x="202" y="494"/>
                    <a:pt x="201" y="494"/>
                    <a:pt x="200" y="494"/>
                  </a:cubicBezTo>
                  <a:close/>
                  <a:moveTo>
                    <a:pt x="200" y="491"/>
                  </a:moveTo>
                  <a:cubicBezTo>
                    <a:pt x="201" y="490"/>
                    <a:pt x="201" y="490"/>
                    <a:pt x="201" y="490"/>
                  </a:cubicBezTo>
                  <a:cubicBezTo>
                    <a:pt x="200" y="490"/>
                    <a:pt x="199" y="490"/>
                    <a:pt x="199" y="490"/>
                  </a:cubicBezTo>
                  <a:cubicBezTo>
                    <a:pt x="199" y="490"/>
                    <a:pt x="198" y="489"/>
                    <a:pt x="198" y="489"/>
                  </a:cubicBezTo>
                  <a:cubicBezTo>
                    <a:pt x="198" y="489"/>
                    <a:pt x="198" y="488"/>
                    <a:pt x="198" y="488"/>
                  </a:cubicBezTo>
                  <a:cubicBezTo>
                    <a:pt x="198" y="488"/>
                    <a:pt x="197" y="487"/>
                    <a:pt x="197" y="487"/>
                  </a:cubicBezTo>
                  <a:cubicBezTo>
                    <a:pt x="197" y="487"/>
                    <a:pt x="197" y="487"/>
                    <a:pt x="197" y="487"/>
                  </a:cubicBezTo>
                  <a:cubicBezTo>
                    <a:pt x="197" y="487"/>
                    <a:pt x="197" y="486"/>
                    <a:pt x="197" y="486"/>
                  </a:cubicBezTo>
                  <a:cubicBezTo>
                    <a:pt x="198" y="486"/>
                    <a:pt x="199" y="486"/>
                    <a:pt x="199" y="487"/>
                  </a:cubicBezTo>
                  <a:cubicBezTo>
                    <a:pt x="201" y="488"/>
                    <a:pt x="201" y="488"/>
                    <a:pt x="201" y="488"/>
                  </a:cubicBezTo>
                  <a:cubicBezTo>
                    <a:pt x="201" y="488"/>
                    <a:pt x="201" y="488"/>
                    <a:pt x="201" y="488"/>
                  </a:cubicBezTo>
                  <a:cubicBezTo>
                    <a:pt x="201" y="488"/>
                    <a:pt x="200" y="489"/>
                    <a:pt x="200" y="489"/>
                  </a:cubicBezTo>
                  <a:cubicBezTo>
                    <a:pt x="202" y="489"/>
                    <a:pt x="202" y="489"/>
                    <a:pt x="202" y="489"/>
                  </a:cubicBezTo>
                  <a:cubicBezTo>
                    <a:pt x="202" y="489"/>
                    <a:pt x="202" y="489"/>
                    <a:pt x="203" y="489"/>
                  </a:cubicBezTo>
                  <a:cubicBezTo>
                    <a:pt x="203" y="489"/>
                    <a:pt x="202" y="490"/>
                    <a:pt x="202" y="490"/>
                  </a:cubicBezTo>
                  <a:cubicBezTo>
                    <a:pt x="202" y="490"/>
                    <a:pt x="201" y="489"/>
                    <a:pt x="200" y="489"/>
                  </a:cubicBezTo>
                  <a:cubicBezTo>
                    <a:pt x="202" y="490"/>
                    <a:pt x="202" y="490"/>
                    <a:pt x="202" y="490"/>
                  </a:cubicBezTo>
                  <a:cubicBezTo>
                    <a:pt x="202" y="491"/>
                    <a:pt x="202" y="491"/>
                    <a:pt x="203" y="491"/>
                  </a:cubicBezTo>
                  <a:cubicBezTo>
                    <a:pt x="203" y="491"/>
                    <a:pt x="203" y="491"/>
                    <a:pt x="203" y="491"/>
                  </a:cubicBezTo>
                  <a:cubicBezTo>
                    <a:pt x="204" y="491"/>
                    <a:pt x="204" y="491"/>
                    <a:pt x="204" y="491"/>
                  </a:cubicBezTo>
                  <a:cubicBezTo>
                    <a:pt x="203" y="492"/>
                    <a:pt x="201" y="491"/>
                    <a:pt x="200" y="491"/>
                  </a:cubicBezTo>
                  <a:close/>
                  <a:moveTo>
                    <a:pt x="200" y="481"/>
                  </a:moveTo>
                  <a:cubicBezTo>
                    <a:pt x="202" y="481"/>
                    <a:pt x="202" y="481"/>
                    <a:pt x="202" y="481"/>
                  </a:cubicBezTo>
                  <a:cubicBezTo>
                    <a:pt x="201" y="481"/>
                    <a:pt x="201" y="482"/>
                    <a:pt x="201" y="484"/>
                  </a:cubicBezTo>
                  <a:cubicBezTo>
                    <a:pt x="199" y="483"/>
                    <a:pt x="199" y="483"/>
                    <a:pt x="199" y="483"/>
                  </a:cubicBezTo>
                  <a:cubicBezTo>
                    <a:pt x="199" y="482"/>
                    <a:pt x="199" y="481"/>
                    <a:pt x="200" y="481"/>
                  </a:cubicBezTo>
                  <a:close/>
                  <a:moveTo>
                    <a:pt x="199" y="478"/>
                  </a:moveTo>
                  <a:cubicBezTo>
                    <a:pt x="199" y="478"/>
                    <a:pt x="199" y="478"/>
                    <a:pt x="199" y="478"/>
                  </a:cubicBezTo>
                  <a:cubicBezTo>
                    <a:pt x="199" y="478"/>
                    <a:pt x="199" y="478"/>
                    <a:pt x="199" y="478"/>
                  </a:cubicBezTo>
                  <a:cubicBezTo>
                    <a:pt x="199" y="478"/>
                    <a:pt x="199" y="478"/>
                    <a:pt x="199" y="478"/>
                  </a:cubicBezTo>
                  <a:close/>
                  <a:moveTo>
                    <a:pt x="200" y="478"/>
                  </a:moveTo>
                  <a:cubicBezTo>
                    <a:pt x="200" y="478"/>
                    <a:pt x="201" y="478"/>
                    <a:pt x="201" y="478"/>
                  </a:cubicBezTo>
                  <a:cubicBezTo>
                    <a:pt x="201" y="478"/>
                    <a:pt x="201" y="478"/>
                    <a:pt x="201" y="478"/>
                  </a:cubicBezTo>
                  <a:cubicBezTo>
                    <a:pt x="201" y="478"/>
                    <a:pt x="201" y="478"/>
                    <a:pt x="200" y="478"/>
                  </a:cubicBezTo>
                  <a:cubicBezTo>
                    <a:pt x="200" y="478"/>
                    <a:pt x="200" y="478"/>
                    <a:pt x="200" y="478"/>
                  </a:cubicBezTo>
                  <a:cubicBezTo>
                    <a:pt x="200" y="478"/>
                    <a:pt x="200" y="478"/>
                    <a:pt x="200" y="479"/>
                  </a:cubicBezTo>
                  <a:cubicBezTo>
                    <a:pt x="200" y="479"/>
                    <a:pt x="200" y="479"/>
                    <a:pt x="200" y="479"/>
                  </a:cubicBezTo>
                  <a:cubicBezTo>
                    <a:pt x="200" y="478"/>
                    <a:pt x="200" y="478"/>
                    <a:pt x="200" y="478"/>
                  </a:cubicBezTo>
                  <a:close/>
                  <a:moveTo>
                    <a:pt x="201" y="473"/>
                  </a:moveTo>
                  <a:cubicBezTo>
                    <a:pt x="201" y="473"/>
                    <a:pt x="201" y="473"/>
                    <a:pt x="201" y="473"/>
                  </a:cubicBezTo>
                  <a:cubicBezTo>
                    <a:pt x="201" y="473"/>
                    <a:pt x="201" y="473"/>
                    <a:pt x="201" y="473"/>
                  </a:cubicBezTo>
                  <a:cubicBezTo>
                    <a:pt x="201" y="473"/>
                    <a:pt x="201" y="473"/>
                    <a:pt x="201" y="473"/>
                  </a:cubicBezTo>
                  <a:close/>
                  <a:moveTo>
                    <a:pt x="199" y="474"/>
                  </a:moveTo>
                  <a:cubicBezTo>
                    <a:pt x="199" y="474"/>
                    <a:pt x="199" y="475"/>
                    <a:pt x="199" y="475"/>
                  </a:cubicBezTo>
                  <a:cubicBezTo>
                    <a:pt x="199" y="474"/>
                    <a:pt x="199" y="474"/>
                    <a:pt x="199" y="473"/>
                  </a:cubicBezTo>
                  <a:cubicBezTo>
                    <a:pt x="199" y="473"/>
                    <a:pt x="199" y="473"/>
                    <a:pt x="199" y="473"/>
                  </a:cubicBezTo>
                  <a:cubicBezTo>
                    <a:pt x="199" y="473"/>
                    <a:pt x="199" y="474"/>
                    <a:pt x="199" y="474"/>
                  </a:cubicBezTo>
                  <a:close/>
                  <a:moveTo>
                    <a:pt x="199" y="470"/>
                  </a:moveTo>
                  <a:cubicBezTo>
                    <a:pt x="199" y="470"/>
                    <a:pt x="199" y="470"/>
                    <a:pt x="199" y="470"/>
                  </a:cubicBezTo>
                  <a:cubicBezTo>
                    <a:pt x="199" y="470"/>
                    <a:pt x="199" y="470"/>
                    <a:pt x="199" y="470"/>
                  </a:cubicBezTo>
                  <a:cubicBezTo>
                    <a:pt x="199" y="470"/>
                    <a:pt x="199" y="470"/>
                    <a:pt x="199" y="470"/>
                  </a:cubicBezTo>
                  <a:close/>
                  <a:moveTo>
                    <a:pt x="199" y="484"/>
                  </a:moveTo>
                  <a:cubicBezTo>
                    <a:pt x="199" y="484"/>
                    <a:pt x="200" y="484"/>
                    <a:pt x="199" y="484"/>
                  </a:cubicBezTo>
                  <a:cubicBezTo>
                    <a:pt x="199" y="484"/>
                    <a:pt x="199" y="484"/>
                    <a:pt x="199" y="484"/>
                  </a:cubicBezTo>
                  <a:cubicBezTo>
                    <a:pt x="199" y="484"/>
                    <a:pt x="199" y="484"/>
                    <a:pt x="199" y="484"/>
                  </a:cubicBezTo>
                  <a:close/>
                  <a:moveTo>
                    <a:pt x="199" y="469"/>
                  </a:moveTo>
                  <a:cubicBezTo>
                    <a:pt x="199" y="469"/>
                    <a:pt x="199" y="469"/>
                    <a:pt x="198" y="469"/>
                  </a:cubicBezTo>
                  <a:cubicBezTo>
                    <a:pt x="198" y="469"/>
                    <a:pt x="197" y="468"/>
                    <a:pt x="197" y="468"/>
                  </a:cubicBezTo>
                  <a:cubicBezTo>
                    <a:pt x="198" y="468"/>
                    <a:pt x="199" y="468"/>
                    <a:pt x="199" y="469"/>
                  </a:cubicBezTo>
                  <a:cubicBezTo>
                    <a:pt x="199" y="469"/>
                    <a:pt x="199" y="469"/>
                    <a:pt x="199" y="469"/>
                  </a:cubicBezTo>
                  <a:close/>
                  <a:moveTo>
                    <a:pt x="198" y="472"/>
                  </a:moveTo>
                  <a:cubicBezTo>
                    <a:pt x="198" y="472"/>
                    <a:pt x="198" y="472"/>
                    <a:pt x="198" y="472"/>
                  </a:cubicBezTo>
                  <a:cubicBezTo>
                    <a:pt x="197" y="472"/>
                    <a:pt x="197" y="472"/>
                    <a:pt x="197" y="472"/>
                  </a:cubicBezTo>
                  <a:cubicBezTo>
                    <a:pt x="197" y="471"/>
                    <a:pt x="197" y="471"/>
                    <a:pt x="197" y="471"/>
                  </a:cubicBezTo>
                  <a:cubicBezTo>
                    <a:pt x="197" y="472"/>
                    <a:pt x="197" y="472"/>
                    <a:pt x="198" y="472"/>
                  </a:cubicBezTo>
                  <a:close/>
                  <a:moveTo>
                    <a:pt x="204" y="490"/>
                  </a:moveTo>
                  <a:cubicBezTo>
                    <a:pt x="203" y="490"/>
                    <a:pt x="203" y="490"/>
                    <a:pt x="203" y="490"/>
                  </a:cubicBezTo>
                  <a:cubicBezTo>
                    <a:pt x="203" y="490"/>
                    <a:pt x="203" y="490"/>
                    <a:pt x="203" y="490"/>
                  </a:cubicBezTo>
                  <a:cubicBezTo>
                    <a:pt x="202" y="490"/>
                    <a:pt x="202" y="490"/>
                    <a:pt x="202" y="490"/>
                  </a:cubicBezTo>
                  <a:lnTo>
                    <a:pt x="204" y="490"/>
                  </a:lnTo>
                  <a:close/>
                  <a:moveTo>
                    <a:pt x="201" y="463"/>
                  </a:moveTo>
                  <a:cubicBezTo>
                    <a:pt x="201" y="464"/>
                    <a:pt x="201" y="464"/>
                    <a:pt x="201" y="464"/>
                  </a:cubicBezTo>
                  <a:cubicBezTo>
                    <a:pt x="202" y="463"/>
                    <a:pt x="202" y="463"/>
                    <a:pt x="202" y="462"/>
                  </a:cubicBezTo>
                  <a:cubicBezTo>
                    <a:pt x="202" y="462"/>
                    <a:pt x="202" y="462"/>
                    <a:pt x="203" y="462"/>
                  </a:cubicBezTo>
                  <a:cubicBezTo>
                    <a:pt x="202" y="465"/>
                    <a:pt x="202" y="465"/>
                    <a:pt x="202" y="465"/>
                  </a:cubicBezTo>
                  <a:cubicBezTo>
                    <a:pt x="201" y="465"/>
                    <a:pt x="201" y="464"/>
                    <a:pt x="201" y="464"/>
                  </a:cubicBezTo>
                  <a:cubicBezTo>
                    <a:pt x="201" y="464"/>
                    <a:pt x="201" y="464"/>
                    <a:pt x="200" y="463"/>
                  </a:cubicBezTo>
                  <a:cubicBezTo>
                    <a:pt x="201" y="463"/>
                    <a:pt x="201" y="463"/>
                    <a:pt x="201" y="463"/>
                  </a:cubicBezTo>
                  <a:close/>
                  <a:moveTo>
                    <a:pt x="200" y="467"/>
                  </a:moveTo>
                  <a:cubicBezTo>
                    <a:pt x="200" y="467"/>
                    <a:pt x="201" y="466"/>
                    <a:pt x="201" y="466"/>
                  </a:cubicBezTo>
                  <a:cubicBezTo>
                    <a:pt x="201" y="466"/>
                    <a:pt x="201" y="467"/>
                    <a:pt x="202" y="468"/>
                  </a:cubicBezTo>
                  <a:cubicBezTo>
                    <a:pt x="202" y="468"/>
                    <a:pt x="203" y="468"/>
                    <a:pt x="203" y="469"/>
                  </a:cubicBezTo>
                  <a:cubicBezTo>
                    <a:pt x="202" y="469"/>
                    <a:pt x="201" y="467"/>
                    <a:pt x="200" y="468"/>
                  </a:cubicBezTo>
                  <a:cubicBezTo>
                    <a:pt x="200" y="468"/>
                    <a:pt x="200" y="468"/>
                    <a:pt x="200" y="467"/>
                  </a:cubicBezTo>
                  <a:cubicBezTo>
                    <a:pt x="200" y="467"/>
                    <a:pt x="200" y="467"/>
                    <a:pt x="200" y="467"/>
                  </a:cubicBezTo>
                  <a:cubicBezTo>
                    <a:pt x="200" y="467"/>
                    <a:pt x="200" y="467"/>
                    <a:pt x="200" y="467"/>
                  </a:cubicBezTo>
                  <a:cubicBezTo>
                    <a:pt x="199" y="467"/>
                    <a:pt x="199" y="467"/>
                    <a:pt x="198" y="467"/>
                  </a:cubicBezTo>
                  <a:cubicBezTo>
                    <a:pt x="198" y="467"/>
                    <a:pt x="198" y="467"/>
                    <a:pt x="198" y="467"/>
                  </a:cubicBezTo>
                  <a:cubicBezTo>
                    <a:pt x="199" y="467"/>
                    <a:pt x="199" y="467"/>
                    <a:pt x="200" y="467"/>
                  </a:cubicBezTo>
                  <a:close/>
                  <a:moveTo>
                    <a:pt x="197" y="439"/>
                  </a:moveTo>
                  <a:cubicBezTo>
                    <a:pt x="197" y="439"/>
                    <a:pt x="197" y="438"/>
                    <a:pt x="198" y="438"/>
                  </a:cubicBezTo>
                  <a:cubicBezTo>
                    <a:pt x="198" y="438"/>
                    <a:pt x="198" y="438"/>
                    <a:pt x="198" y="438"/>
                  </a:cubicBezTo>
                  <a:cubicBezTo>
                    <a:pt x="198" y="438"/>
                    <a:pt x="198" y="438"/>
                    <a:pt x="199" y="439"/>
                  </a:cubicBezTo>
                  <a:cubicBezTo>
                    <a:pt x="198" y="439"/>
                    <a:pt x="198" y="439"/>
                    <a:pt x="197" y="439"/>
                  </a:cubicBezTo>
                  <a:close/>
                  <a:moveTo>
                    <a:pt x="199" y="455"/>
                  </a:moveTo>
                  <a:cubicBezTo>
                    <a:pt x="199" y="455"/>
                    <a:pt x="199" y="454"/>
                    <a:pt x="199" y="454"/>
                  </a:cubicBezTo>
                  <a:cubicBezTo>
                    <a:pt x="199" y="454"/>
                    <a:pt x="199" y="454"/>
                    <a:pt x="199" y="454"/>
                  </a:cubicBezTo>
                  <a:cubicBezTo>
                    <a:pt x="199" y="454"/>
                    <a:pt x="199" y="454"/>
                    <a:pt x="199" y="454"/>
                  </a:cubicBezTo>
                  <a:cubicBezTo>
                    <a:pt x="199" y="454"/>
                    <a:pt x="200" y="454"/>
                    <a:pt x="199" y="455"/>
                  </a:cubicBezTo>
                  <a:close/>
                  <a:moveTo>
                    <a:pt x="199" y="439"/>
                  </a:moveTo>
                  <a:cubicBezTo>
                    <a:pt x="199" y="439"/>
                    <a:pt x="199" y="438"/>
                    <a:pt x="198" y="438"/>
                  </a:cubicBezTo>
                  <a:cubicBezTo>
                    <a:pt x="199" y="438"/>
                    <a:pt x="199" y="438"/>
                    <a:pt x="199" y="438"/>
                  </a:cubicBezTo>
                  <a:cubicBezTo>
                    <a:pt x="199" y="438"/>
                    <a:pt x="200" y="439"/>
                    <a:pt x="200" y="439"/>
                  </a:cubicBezTo>
                  <a:cubicBezTo>
                    <a:pt x="200" y="439"/>
                    <a:pt x="199" y="439"/>
                    <a:pt x="199" y="439"/>
                  </a:cubicBezTo>
                  <a:close/>
                  <a:moveTo>
                    <a:pt x="200" y="434"/>
                  </a:moveTo>
                  <a:cubicBezTo>
                    <a:pt x="201" y="434"/>
                    <a:pt x="201" y="434"/>
                    <a:pt x="201" y="434"/>
                  </a:cubicBezTo>
                  <a:cubicBezTo>
                    <a:pt x="203" y="434"/>
                    <a:pt x="203" y="434"/>
                    <a:pt x="203" y="434"/>
                  </a:cubicBezTo>
                  <a:cubicBezTo>
                    <a:pt x="203" y="434"/>
                    <a:pt x="203" y="435"/>
                    <a:pt x="203" y="435"/>
                  </a:cubicBezTo>
                  <a:cubicBezTo>
                    <a:pt x="203" y="436"/>
                    <a:pt x="201" y="436"/>
                    <a:pt x="200" y="436"/>
                  </a:cubicBezTo>
                  <a:cubicBezTo>
                    <a:pt x="200" y="435"/>
                    <a:pt x="200" y="434"/>
                    <a:pt x="200" y="434"/>
                  </a:cubicBezTo>
                  <a:close/>
                  <a:moveTo>
                    <a:pt x="199" y="433"/>
                  </a:moveTo>
                  <a:cubicBezTo>
                    <a:pt x="200" y="434"/>
                    <a:pt x="200" y="434"/>
                    <a:pt x="200" y="434"/>
                  </a:cubicBezTo>
                  <a:cubicBezTo>
                    <a:pt x="199" y="434"/>
                    <a:pt x="199" y="434"/>
                    <a:pt x="198" y="434"/>
                  </a:cubicBezTo>
                  <a:cubicBezTo>
                    <a:pt x="198" y="434"/>
                    <a:pt x="198" y="433"/>
                    <a:pt x="199" y="433"/>
                  </a:cubicBezTo>
                  <a:close/>
                  <a:moveTo>
                    <a:pt x="198" y="424"/>
                  </a:moveTo>
                  <a:cubicBezTo>
                    <a:pt x="198" y="424"/>
                    <a:pt x="198" y="424"/>
                    <a:pt x="198" y="424"/>
                  </a:cubicBezTo>
                  <a:cubicBezTo>
                    <a:pt x="198" y="424"/>
                    <a:pt x="198" y="424"/>
                    <a:pt x="198" y="424"/>
                  </a:cubicBezTo>
                  <a:cubicBezTo>
                    <a:pt x="198" y="424"/>
                    <a:pt x="198" y="424"/>
                    <a:pt x="198" y="424"/>
                  </a:cubicBezTo>
                  <a:close/>
                  <a:moveTo>
                    <a:pt x="200" y="425"/>
                  </a:moveTo>
                  <a:cubicBezTo>
                    <a:pt x="201" y="426"/>
                    <a:pt x="201" y="426"/>
                    <a:pt x="200" y="427"/>
                  </a:cubicBezTo>
                  <a:cubicBezTo>
                    <a:pt x="201" y="427"/>
                    <a:pt x="201" y="427"/>
                    <a:pt x="201" y="427"/>
                  </a:cubicBezTo>
                  <a:cubicBezTo>
                    <a:pt x="201" y="427"/>
                    <a:pt x="200" y="427"/>
                    <a:pt x="200" y="427"/>
                  </a:cubicBezTo>
                  <a:cubicBezTo>
                    <a:pt x="199" y="427"/>
                    <a:pt x="197" y="426"/>
                    <a:pt x="198" y="425"/>
                  </a:cubicBezTo>
                  <a:cubicBezTo>
                    <a:pt x="199" y="425"/>
                    <a:pt x="200" y="425"/>
                    <a:pt x="200" y="425"/>
                  </a:cubicBezTo>
                  <a:close/>
                  <a:moveTo>
                    <a:pt x="199" y="423"/>
                  </a:moveTo>
                  <a:cubicBezTo>
                    <a:pt x="199" y="422"/>
                    <a:pt x="198" y="422"/>
                    <a:pt x="199" y="421"/>
                  </a:cubicBezTo>
                  <a:cubicBezTo>
                    <a:pt x="199" y="421"/>
                    <a:pt x="199" y="421"/>
                    <a:pt x="199" y="421"/>
                  </a:cubicBezTo>
                  <a:cubicBezTo>
                    <a:pt x="198" y="421"/>
                    <a:pt x="198" y="421"/>
                    <a:pt x="198" y="420"/>
                  </a:cubicBezTo>
                  <a:cubicBezTo>
                    <a:pt x="198" y="420"/>
                    <a:pt x="199" y="420"/>
                    <a:pt x="199" y="421"/>
                  </a:cubicBezTo>
                  <a:cubicBezTo>
                    <a:pt x="199" y="421"/>
                    <a:pt x="199" y="421"/>
                    <a:pt x="199" y="421"/>
                  </a:cubicBezTo>
                  <a:cubicBezTo>
                    <a:pt x="200" y="420"/>
                    <a:pt x="200" y="419"/>
                    <a:pt x="199" y="418"/>
                  </a:cubicBezTo>
                  <a:cubicBezTo>
                    <a:pt x="199" y="418"/>
                    <a:pt x="199" y="417"/>
                    <a:pt x="199" y="417"/>
                  </a:cubicBezTo>
                  <a:cubicBezTo>
                    <a:pt x="199" y="418"/>
                    <a:pt x="199" y="418"/>
                    <a:pt x="199" y="418"/>
                  </a:cubicBezTo>
                  <a:cubicBezTo>
                    <a:pt x="201" y="416"/>
                    <a:pt x="201" y="416"/>
                    <a:pt x="201" y="416"/>
                  </a:cubicBezTo>
                  <a:cubicBezTo>
                    <a:pt x="202" y="419"/>
                    <a:pt x="201" y="421"/>
                    <a:pt x="199" y="423"/>
                  </a:cubicBezTo>
                  <a:close/>
                  <a:moveTo>
                    <a:pt x="199" y="407"/>
                  </a:moveTo>
                  <a:cubicBezTo>
                    <a:pt x="199" y="407"/>
                    <a:pt x="199" y="407"/>
                    <a:pt x="199" y="407"/>
                  </a:cubicBezTo>
                  <a:cubicBezTo>
                    <a:pt x="199" y="407"/>
                    <a:pt x="199" y="407"/>
                    <a:pt x="199" y="407"/>
                  </a:cubicBezTo>
                  <a:cubicBezTo>
                    <a:pt x="199" y="407"/>
                    <a:pt x="199" y="407"/>
                    <a:pt x="199" y="407"/>
                  </a:cubicBezTo>
                  <a:close/>
                  <a:moveTo>
                    <a:pt x="199" y="412"/>
                  </a:moveTo>
                  <a:cubicBezTo>
                    <a:pt x="199" y="412"/>
                    <a:pt x="200" y="411"/>
                    <a:pt x="200" y="411"/>
                  </a:cubicBezTo>
                  <a:cubicBezTo>
                    <a:pt x="200" y="411"/>
                    <a:pt x="200" y="412"/>
                    <a:pt x="200" y="412"/>
                  </a:cubicBezTo>
                  <a:cubicBezTo>
                    <a:pt x="199" y="412"/>
                    <a:pt x="199" y="412"/>
                    <a:pt x="199" y="412"/>
                  </a:cubicBezTo>
                  <a:cubicBezTo>
                    <a:pt x="199" y="412"/>
                    <a:pt x="199" y="412"/>
                    <a:pt x="199" y="412"/>
                  </a:cubicBezTo>
                  <a:close/>
                  <a:moveTo>
                    <a:pt x="199" y="399"/>
                  </a:moveTo>
                  <a:cubicBezTo>
                    <a:pt x="199" y="399"/>
                    <a:pt x="200" y="399"/>
                    <a:pt x="200" y="399"/>
                  </a:cubicBezTo>
                  <a:cubicBezTo>
                    <a:pt x="201" y="399"/>
                    <a:pt x="201" y="399"/>
                    <a:pt x="201" y="400"/>
                  </a:cubicBezTo>
                  <a:cubicBezTo>
                    <a:pt x="201" y="400"/>
                    <a:pt x="200" y="399"/>
                    <a:pt x="199" y="399"/>
                  </a:cubicBezTo>
                  <a:cubicBezTo>
                    <a:pt x="199" y="401"/>
                    <a:pt x="199" y="401"/>
                    <a:pt x="199" y="401"/>
                  </a:cubicBezTo>
                  <a:cubicBezTo>
                    <a:pt x="200" y="401"/>
                    <a:pt x="201" y="400"/>
                    <a:pt x="202" y="400"/>
                  </a:cubicBezTo>
                  <a:cubicBezTo>
                    <a:pt x="202" y="400"/>
                    <a:pt x="202" y="400"/>
                    <a:pt x="203" y="400"/>
                  </a:cubicBezTo>
                  <a:cubicBezTo>
                    <a:pt x="202" y="403"/>
                    <a:pt x="202" y="403"/>
                    <a:pt x="202" y="403"/>
                  </a:cubicBezTo>
                  <a:cubicBezTo>
                    <a:pt x="201" y="402"/>
                    <a:pt x="201" y="402"/>
                    <a:pt x="200" y="402"/>
                  </a:cubicBezTo>
                  <a:cubicBezTo>
                    <a:pt x="203" y="404"/>
                    <a:pt x="200" y="405"/>
                    <a:pt x="203" y="406"/>
                  </a:cubicBezTo>
                  <a:cubicBezTo>
                    <a:pt x="202" y="407"/>
                    <a:pt x="201" y="406"/>
                    <a:pt x="201" y="406"/>
                  </a:cubicBezTo>
                  <a:cubicBezTo>
                    <a:pt x="201" y="405"/>
                    <a:pt x="200" y="405"/>
                    <a:pt x="199" y="405"/>
                  </a:cubicBezTo>
                  <a:cubicBezTo>
                    <a:pt x="199" y="405"/>
                    <a:pt x="199" y="405"/>
                    <a:pt x="199" y="405"/>
                  </a:cubicBezTo>
                  <a:cubicBezTo>
                    <a:pt x="198" y="405"/>
                    <a:pt x="197" y="405"/>
                    <a:pt x="197" y="405"/>
                  </a:cubicBezTo>
                  <a:cubicBezTo>
                    <a:pt x="197" y="405"/>
                    <a:pt x="197" y="405"/>
                    <a:pt x="197" y="404"/>
                  </a:cubicBezTo>
                  <a:cubicBezTo>
                    <a:pt x="197" y="404"/>
                    <a:pt x="198" y="404"/>
                    <a:pt x="198" y="403"/>
                  </a:cubicBezTo>
                  <a:cubicBezTo>
                    <a:pt x="198" y="403"/>
                    <a:pt x="200" y="404"/>
                    <a:pt x="200" y="404"/>
                  </a:cubicBezTo>
                  <a:cubicBezTo>
                    <a:pt x="200" y="404"/>
                    <a:pt x="200" y="404"/>
                    <a:pt x="200" y="404"/>
                  </a:cubicBezTo>
                  <a:cubicBezTo>
                    <a:pt x="200" y="404"/>
                    <a:pt x="200" y="404"/>
                    <a:pt x="200" y="404"/>
                  </a:cubicBezTo>
                  <a:cubicBezTo>
                    <a:pt x="199" y="401"/>
                    <a:pt x="199" y="401"/>
                    <a:pt x="199" y="401"/>
                  </a:cubicBezTo>
                  <a:cubicBezTo>
                    <a:pt x="199" y="401"/>
                    <a:pt x="199" y="401"/>
                    <a:pt x="199" y="401"/>
                  </a:cubicBezTo>
                  <a:cubicBezTo>
                    <a:pt x="199" y="400"/>
                    <a:pt x="199" y="400"/>
                    <a:pt x="199" y="399"/>
                  </a:cubicBezTo>
                  <a:cubicBezTo>
                    <a:pt x="199" y="399"/>
                    <a:pt x="199" y="399"/>
                    <a:pt x="199" y="399"/>
                  </a:cubicBezTo>
                  <a:close/>
                  <a:moveTo>
                    <a:pt x="201" y="389"/>
                  </a:moveTo>
                  <a:cubicBezTo>
                    <a:pt x="200" y="389"/>
                    <a:pt x="200" y="389"/>
                    <a:pt x="199" y="389"/>
                  </a:cubicBezTo>
                  <a:cubicBezTo>
                    <a:pt x="199" y="389"/>
                    <a:pt x="199" y="389"/>
                    <a:pt x="199" y="388"/>
                  </a:cubicBezTo>
                  <a:cubicBezTo>
                    <a:pt x="199" y="388"/>
                    <a:pt x="199" y="388"/>
                    <a:pt x="199" y="388"/>
                  </a:cubicBezTo>
                  <a:cubicBezTo>
                    <a:pt x="199" y="388"/>
                    <a:pt x="199" y="388"/>
                    <a:pt x="199" y="388"/>
                  </a:cubicBezTo>
                  <a:cubicBezTo>
                    <a:pt x="199" y="388"/>
                    <a:pt x="198" y="388"/>
                    <a:pt x="197" y="388"/>
                  </a:cubicBezTo>
                  <a:cubicBezTo>
                    <a:pt x="197" y="384"/>
                    <a:pt x="197" y="384"/>
                    <a:pt x="197" y="384"/>
                  </a:cubicBezTo>
                  <a:cubicBezTo>
                    <a:pt x="199" y="385"/>
                    <a:pt x="200" y="387"/>
                    <a:pt x="201" y="389"/>
                  </a:cubicBezTo>
                  <a:close/>
                  <a:moveTo>
                    <a:pt x="196" y="378"/>
                  </a:moveTo>
                  <a:cubicBezTo>
                    <a:pt x="196" y="378"/>
                    <a:pt x="196" y="378"/>
                    <a:pt x="196" y="378"/>
                  </a:cubicBezTo>
                  <a:cubicBezTo>
                    <a:pt x="198" y="378"/>
                    <a:pt x="198" y="378"/>
                    <a:pt x="198" y="378"/>
                  </a:cubicBezTo>
                  <a:cubicBezTo>
                    <a:pt x="198" y="379"/>
                    <a:pt x="200" y="381"/>
                    <a:pt x="199" y="381"/>
                  </a:cubicBezTo>
                  <a:cubicBezTo>
                    <a:pt x="199" y="381"/>
                    <a:pt x="199" y="381"/>
                    <a:pt x="198" y="381"/>
                  </a:cubicBezTo>
                  <a:cubicBezTo>
                    <a:pt x="198" y="380"/>
                    <a:pt x="197" y="380"/>
                    <a:pt x="196" y="380"/>
                  </a:cubicBezTo>
                  <a:cubicBezTo>
                    <a:pt x="196" y="379"/>
                    <a:pt x="196" y="379"/>
                    <a:pt x="196" y="379"/>
                  </a:cubicBezTo>
                  <a:cubicBezTo>
                    <a:pt x="196" y="378"/>
                    <a:pt x="196" y="378"/>
                    <a:pt x="196" y="378"/>
                  </a:cubicBezTo>
                  <a:close/>
                  <a:moveTo>
                    <a:pt x="197" y="434"/>
                  </a:moveTo>
                  <a:cubicBezTo>
                    <a:pt x="197" y="435"/>
                    <a:pt x="197" y="435"/>
                    <a:pt x="199" y="435"/>
                  </a:cubicBezTo>
                  <a:cubicBezTo>
                    <a:pt x="199" y="436"/>
                    <a:pt x="198" y="436"/>
                    <a:pt x="197" y="436"/>
                  </a:cubicBezTo>
                  <a:cubicBezTo>
                    <a:pt x="196" y="435"/>
                    <a:pt x="196" y="435"/>
                    <a:pt x="196" y="434"/>
                  </a:cubicBezTo>
                  <a:cubicBezTo>
                    <a:pt x="196" y="435"/>
                    <a:pt x="197" y="435"/>
                    <a:pt x="197" y="434"/>
                  </a:cubicBezTo>
                  <a:close/>
                  <a:moveTo>
                    <a:pt x="197" y="521"/>
                  </a:moveTo>
                  <a:cubicBezTo>
                    <a:pt x="196" y="521"/>
                    <a:pt x="195" y="521"/>
                    <a:pt x="195" y="520"/>
                  </a:cubicBezTo>
                  <a:cubicBezTo>
                    <a:pt x="194" y="522"/>
                    <a:pt x="194" y="522"/>
                    <a:pt x="194" y="522"/>
                  </a:cubicBezTo>
                  <a:cubicBezTo>
                    <a:pt x="194" y="521"/>
                    <a:pt x="194" y="521"/>
                    <a:pt x="194" y="521"/>
                  </a:cubicBezTo>
                  <a:cubicBezTo>
                    <a:pt x="194" y="522"/>
                    <a:pt x="194" y="522"/>
                    <a:pt x="194" y="522"/>
                  </a:cubicBezTo>
                  <a:cubicBezTo>
                    <a:pt x="194" y="522"/>
                    <a:pt x="194" y="522"/>
                    <a:pt x="194" y="522"/>
                  </a:cubicBezTo>
                  <a:cubicBezTo>
                    <a:pt x="193" y="521"/>
                    <a:pt x="193" y="521"/>
                    <a:pt x="192" y="520"/>
                  </a:cubicBezTo>
                  <a:cubicBezTo>
                    <a:pt x="191" y="520"/>
                    <a:pt x="191" y="521"/>
                    <a:pt x="191" y="521"/>
                  </a:cubicBezTo>
                  <a:cubicBezTo>
                    <a:pt x="190" y="520"/>
                    <a:pt x="190" y="520"/>
                    <a:pt x="190" y="520"/>
                  </a:cubicBezTo>
                  <a:cubicBezTo>
                    <a:pt x="190" y="520"/>
                    <a:pt x="190" y="520"/>
                    <a:pt x="190" y="520"/>
                  </a:cubicBezTo>
                  <a:cubicBezTo>
                    <a:pt x="190" y="520"/>
                    <a:pt x="190" y="520"/>
                    <a:pt x="190" y="520"/>
                  </a:cubicBezTo>
                  <a:cubicBezTo>
                    <a:pt x="190" y="520"/>
                    <a:pt x="190" y="519"/>
                    <a:pt x="190" y="519"/>
                  </a:cubicBezTo>
                  <a:cubicBezTo>
                    <a:pt x="190" y="519"/>
                    <a:pt x="190" y="519"/>
                    <a:pt x="190" y="519"/>
                  </a:cubicBezTo>
                  <a:cubicBezTo>
                    <a:pt x="190" y="519"/>
                    <a:pt x="190" y="519"/>
                    <a:pt x="190" y="519"/>
                  </a:cubicBezTo>
                  <a:cubicBezTo>
                    <a:pt x="190" y="519"/>
                    <a:pt x="190" y="519"/>
                    <a:pt x="190" y="519"/>
                  </a:cubicBezTo>
                  <a:cubicBezTo>
                    <a:pt x="190" y="519"/>
                    <a:pt x="190" y="519"/>
                    <a:pt x="190" y="519"/>
                  </a:cubicBezTo>
                  <a:cubicBezTo>
                    <a:pt x="190" y="518"/>
                    <a:pt x="190" y="518"/>
                    <a:pt x="190" y="518"/>
                  </a:cubicBezTo>
                  <a:cubicBezTo>
                    <a:pt x="191" y="518"/>
                    <a:pt x="192" y="518"/>
                    <a:pt x="193" y="518"/>
                  </a:cubicBezTo>
                  <a:cubicBezTo>
                    <a:pt x="193" y="518"/>
                    <a:pt x="193" y="518"/>
                    <a:pt x="193" y="518"/>
                  </a:cubicBezTo>
                  <a:cubicBezTo>
                    <a:pt x="193" y="518"/>
                    <a:pt x="193" y="518"/>
                    <a:pt x="193" y="518"/>
                  </a:cubicBezTo>
                  <a:cubicBezTo>
                    <a:pt x="193" y="518"/>
                    <a:pt x="193" y="518"/>
                    <a:pt x="193" y="518"/>
                  </a:cubicBezTo>
                  <a:cubicBezTo>
                    <a:pt x="193" y="519"/>
                    <a:pt x="192" y="519"/>
                    <a:pt x="192" y="519"/>
                  </a:cubicBezTo>
                  <a:cubicBezTo>
                    <a:pt x="192" y="519"/>
                    <a:pt x="193" y="519"/>
                    <a:pt x="193" y="518"/>
                  </a:cubicBezTo>
                  <a:cubicBezTo>
                    <a:pt x="193" y="519"/>
                    <a:pt x="193" y="519"/>
                    <a:pt x="194" y="519"/>
                  </a:cubicBezTo>
                  <a:cubicBezTo>
                    <a:pt x="194" y="519"/>
                    <a:pt x="194" y="519"/>
                    <a:pt x="194" y="519"/>
                  </a:cubicBezTo>
                  <a:cubicBezTo>
                    <a:pt x="194" y="519"/>
                    <a:pt x="194" y="519"/>
                    <a:pt x="195" y="520"/>
                  </a:cubicBezTo>
                  <a:cubicBezTo>
                    <a:pt x="195" y="520"/>
                    <a:pt x="195" y="520"/>
                    <a:pt x="195" y="520"/>
                  </a:cubicBezTo>
                  <a:cubicBezTo>
                    <a:pt x="195" y="520"/>
                    <a:pt x="195" y="520"/>
                    <a:pt x="195" y="520"/>
                  </a:cubicBezTo>
                  <a:cubicBezTo>
                    <a:pt x="195" y="520"/>
                    <a:pt x="196" y="521"/>
                    <a:pt x="197" y="521"/>
                  </a:cubicBezTo>
                  <a:close/>
                  <a:moveTo>
                    <a:pt x="193" y="523"/>
                  </a:moveTo>
                  <a:cubicBezTo>
                    <a:pt x="193" y="523"/>
                    <a:pt x="192" y="523"/>
                    <a:pt x="191" y="522"/>
                  </a:cubicBezTo>
                  <a:cubicBezTo>
                    <a:pt x="191" y="522"/>
                    <a:pt x="192" y="522"/>
                    <a:pt x="192" y="522"/>
                  </a:cubicBezTo>
                  <a:cubicBezTo>
                    <a:pt x="192" y="522"/>
                    <a:pt x="193" y="523"/>
                    <a:pt x="193" y="523"/>
                  </a:cubicBezTo>
                  <a:cubicBezTo>
                    <a:pt x="193" y="523"/>
                    <a:pt x="193" y="523"/>
                    <a:pt x="193" y="523"/>
                  </a:cubicBezTo>
                  <a:close/>
                  <a:moveTo>
                    <a:pt x="195" y="514"/>
                  </a:moveTo>
                  <a:cubicBezTo>
                    <a:pt x="195" y="514"/>
                    <a:pt x="195" y="515"/>
                    <a:pt x="195" y="515"/>
                  </a:cubicBezTo>
                  <a:cubicBezTo>
                    <a:pt x="195" y="515"/>
                    <a:pt x="194" y="514"/>
                    <a:pt x="194" y="514"/>
                  </a:cubicBezTo>
                  <a:cubicBezTo>
                    <a:pt x="194" y="514"/>
                    <a:pt x="193" y="514"/>
                    <a:pt x="193" y="514"/>
                  </a:cubicBezTo>
                  <a:cubicBezTo>
                    <a:pt x="194" y="514"/>
                    <a:pt x="195" y="514"/>
                    <a:pt x="195" y="514"/>
                  </a:cubicBezTo>
                  <a:close/>
                  <a:moveTo>
                    <a:pt x="193" y="431"/>
                  </a:moveTo>
                  <a:cubicBezTo>
                    <a:pt x="193" y="431"/>
                    <a:pt x="194" y="431"/>
                    <a:pt x="194" y="431"/>
                  </a:cubicBezTo>
                  <a:cubicBezTo>
                    <a:pt x="194" y="431"/>
                    <a:pt x="193" y="431"/>
                    <a:pt x="193" y="431"/>
                  </a:cubicBezTo>
                  <a:cubicBezTo>
                    <a:pt x="193" y="431"/>
                    <a:pt x="193" y="431"/>
                    <a:pt x="193" y="431"/>
                  </a:cubicBezTo>
                  <a:close/>
                  <a:moveTo>
                    <a:pt x="193" y="428"/>
                  </a:moveTo>
                  <a:cubicBezTo>
                    <a:pt x="193" y="428"/>
                    <a:pt x="193" y="428"/>
                    <a:pt x="193" y="428"/>
                  </a:cubicBezTo>
                  <a:cubicBezTo>
                    <a:pt x="192" y="429"/>
                    <a:pt x="192" y="429"/>
                    <a:pt x="192" y="429"/>
                  </a:cubicBezTo>
                  <a:cubicBezTo>
                    <a:pt x="191" y="429"/>
                    <a:pt x="190" y="428"/>
                    <a:pt x="191" y="427"/>
                  </a:cubicBezTo>
                  <a:cubicBezTo>
                    <a:pt x="192" y="428"/>
                    <a:pt x="192" y="428"/>
                    <a:pt x="193" y="428"/>
                  </a:cubicBezTo>
                  <a:cubicBezTo>
                    <a:pt x="193" y="428"/>
                    <a:pt x="193" y="428"/>
                    <a:pt x="193" y="428"/>
                  </a:cubicBezTo>
                  <a:close/>
                  <a:moveTo>
                    <a:pt x="192" y="514"/>
                  </a:moveTo>
                  <a:cubicBezTo>
                    <a:pt x="192" y="514"/>
                    <a:pt x="192" y="514"/>
                    <a:pt x="192" y="514"/>
                  </a:cubicBezTo>
                  <a:cubicBezTo>
                    <a:pt x="192" y="514"/>
                    <a:pt x="192" y="514"/>
                    <a:pt x="192" y="514"/>
                  </a:cubicBezTo>
                  <a:cubicBezTo>
                    <a:pt x="192" y="514"/>
                    <a:pt x="192" y="514"/>
                    <a:pt x="192" y="514"/>
                  </a:cubicBezTo>
                  <a:cubicBezTo>
                    <a:pt x="192" y="514"/>
                    <a:pt x="192" y="514"/>
                    <a:pt x="192" y="514"/>
                  </a:cubicBezTo>
                  <a:close/>
                  <a:moveTo>
                    <a:pt x="195" y="434"/>
                  </a:moveTo>
                  <a:cubicBezTo>
                    <a:pt x="195" y="434"/>
                    <a:pt x="195" y="434"/>
                    <a:pt x="195" y="434"/>
                  </a:cubicBezTo>
                  <a:cubicBezTo>
                    <a:pt x="194" y="435"/>
                    <a:pt x="195" y="435"/>
                    <a:pt x="195" y="436"/>
                  </a:cubicBezTo>
                  <a:cubicBezTo>
                    <a:pt x="195" y="436"/>
                    <a:pt x="195" y="436"/>
                    <a:pt x="195" y="436"/>
                  </a:cubicBezTo>
                  <a:cubicBezTo>
                    <a:pt x="195" y="436"/>
                    <a:pt x="195" y="436"/>
                    <a:pt x="195" y="436"/>
                  </a:cubicBezTo>
                  <a:cubicBezTo>
                    <a:pt x="194" y="434"/>
                    <a:pt x="194" y="434"/>
                    <a:pt x="194" y="434"/>
                  </a:cubicBezTo>
                  <a:cubicBezTo>
                    <a:pt x="194" y="434"/>
                    <a:pt x="195" y="434"/>
                    <a:pt x="195" y="434"/>
                  </a:cubicBezTo>
                  <a:close/>
                  <a:moveTo>
                    <a:pt x="199" y="354"/>
                  </a:moveTo>
                  <a:cubicBezTo>
                    <a:pt x="199" y="356"/>
                    <a:pt x="199" y="356"/>
                    <a:pt x="199" y="356"/>
                  </a:cubicBezTo>
                  <a:cubicBezTo>
                    <a:pt x="201" y="354"/>
                    <a:pt x="201" y="354"/>
                    <a:pt x="201" y="354"/>
                  </a:cubicBezTo>
                  <a:cubicBezTo>
                    <a:pt x="202" y="357"/>
                    <a:pt x="201" y="360"/>
                    <a:pt x="198" y="362"/>
                  </a:cubicBezTo>
                  <a:cubicBezTo>
                    <a:pt x="197" y="361"/>
                    <a:pt x="196" y="360"/>
                    <a:pt x="195" y="359"/>
                  </a:cubicBezTo>
                  <a:cubicBezTo>
                    <a:pt x="195" y="358"/>
                    <a:pt x="196" y="358"/>
                    <a:pt x="196" y="357"/>
                  </a:cubicBezTo>
                  <a:cubicBezTo>
                    <a:pt x="196" y="358"/>
                    <a:pt x="196" y="358"/>
                    <a:pt x="196" y="358"/>
                  </a:cubicBezTo>
                  <a:cubicBezTo>
                    <a:pt x="197" y="357"/>
                    <a:pt x="197" y="357"/>
                    <a:pt x="197" y="357"/>
                  </a:cubicBezTo>
                  <a:cubicBezTo>
                    <a:pt x="198" y="357"/>
                    <a:pt x="199" y="357"/>
                    <a:pt x="199" y="357"/>
                  </a:cubicBezTo>
                  <a:cubicBezTo>
                    <a:pt x="199" y="357"/>
                    <a:pt x="199" y="356"/>
                    <a:pt x="198" y="356"/>
                  </a:cubicBezTo>
                  <a:cubicBezTo>
                    <a:pt x="199" y="356"/>
                    <a:pt x="199" y="356"/>
                    <a:pt x="199" y="356"/>
                  </a:cubicBezTo>
                  <a:cubicBezTo>
                    <a:pt x="199" y="356"/>
                    <a:pt x="199" y="356"/>
                    <a:pt x="198" y="356"/>
                  </a:cubicBezTo>
                  <a:cubicBezTo>
                    <a:pt x="198" y="356"/>
                    <a:pt x="197" y="356"/>
                    <a:pt x="196" y="356"/>
                  </a:cubicBezTo>
                  <a:lnTo>
                    <a:pt x="199" y="354"/>
                  </a:lnTo>
                  <a:close/>
                  <a:moveTo>
                    <a:pt x="196" y="356"/>
                  </a:moveTo>
                  <a:cubicBezTo>
                    <a:pt x="195" y="355"/>
                    <a:pt x="195" y="355"/>
                    <a:pt x="193" y="354"/>
                  </a:cubicBezTo>
                  <a:cubicBezTo>
                    <a:pt x="192" y="354"/>
                    <a:pt x="192" y="354"/>
                    <a:pt x="192" y="354"/>
                  </a:cubicBezTo>
                  <a:cubicBezTo>
                    <a:pt x="191" y="354"/>
                    <a:pt x="191" y="354"/>
                    <a:pt x="191" y="354"/>
                  </a:cubicBezTo>
                  <a:cubicBezTo>
                    <a:pt x="191" y="355"/>
                    <a:pt x="191" y="355"/>
                    <a:pt x="191" y="355"/>
                  </a:cubicBezTo>
                  <a:cubicBezTo>
                    <a:pt x="191" y="355"/>
                    <a:pt x="190" y="355"/>
                    <a:pt x="190" y="355"/>
                  </a:cubicBezTo>
                  <a:cubicBezTo>
                    <a:pt x="190" y="355"/>
                    <a:pt x="190" y="355"/>
                    <a:pt x="190" y="355"/>
                  </a:cubicBezTo>
                  <a:cubicBezTo>
                    <a:pt x="190" y="354"/>
                    <a:pt x="189" y="354"/>
                    <a:pt x="189" y="354"/>
                  </a:cubicBezTo>
                  <a:cubicBezTo>
                    <a:pt x="189" y="354"/>
                    <a:pt x="190" y="354"/>
                    <a:pt x="190" y="354"/>
                  </a:cubicBezTo>
                  <a:cubicBezTo>
                    <a:pt x="190" y="354"/>
                    <a:pt x="190" y="353"/>
                    <a:pt x="189" y="353"/>
                  </a:cubicBezTo>
                  <a:cubicBezTo>
                    <a:pt x="190" y="353"/>
                    <a:pt x="190" y="353"/>
                    <a:pt x="191" y="353"/>
                  </a:cubicBezTo>
                  <a:cubicBezTo>
                    <a:pt x="191" y="351"/>
                    <a:pt x="191" y="351"/>
                    <a:pt x="191" y="351"/>
                  </a:cubicBezTo>
                  <a:cubicBezTo>
                    <a:pt x="191" y="352"/>
                    <a:pt x="191" y="352"/>
                    <a:pt x="191" y="352"/>
                  </a:cubicBezTo>
                  <a:cubicBezTo>
                    <a:pt x="191" y="352"/>
                    <a:pt x="192" y="352"/>
                    <a:pt x="192" y="351"/>
                  </a:cubicBezTo>
                  <a:cubicBezTo>
                    <a:pt x="193" y="352"/>
                    <a:pt x="195" y="352"/>
                    <a:pt x="193" y="353"/>
                  </a:cubicBezTo>
                  <a:cubicBezTo>
                    <a:pt x="192" y="354"/>
                    <a:pt x="194" y="354"/>
                    <a:pt x="195" y="353"/>
                  </a:cubicBezTo>
                  <a:cubicBezTo>
                    <a:pt x="196" y="353"/>
                    <a:pt x="196" y="353"/>
                    <a:pt x="196" y="353"/>
                  </a:cubicBezTo>
                  <a:cubicBezTo>
                    <a:pt x="196" y="354"/>
                    <a:pt x="197" y="355"/>
                    <a:pt x="196" y="356"/>
                  </a:cubicBezTo>
                  <a:close/>
                  <a:moveTo>
                    <a:pt x="185" y="598"/>
                  </a:moveTo>
                  <a:cubicBezTo>
                    <a:pt x="185" y="597"/>
                    <a:pt x="185" y="597"/>
                    <a:pt x="186" y="597"/>
                  </a:cubicBezTo>
                  <a:cubicBezTo>
                    <a:pt x="186" y="597"/>
                    <a:pt x="186" y="597"/>
                    <a:pt x="186" y="597"/>
                  </a:cubicBezTo>
                  <a:cubicBezTo>
                    <a:pt x="187" y="597"/>
                    <a:pt x="187" y="597"/>
                    <a:pt x="188" y="598"/>
                  </a:cubicBezTo>
                  <a:cubicBezTo>
                    <a:pt x="187" y="598"/>
                    <a:pt x="186" y="598"/>
                    <a:pt x="185" y="598"/>
                  </a:cubicBezTo>
                  <a:close/>
                  <a:moveTo>
                    <a:pt x="186" y="603"/>
                  </a:moveTo>
                  <a:cubicBezTo>
                    <a:pt x="186" y="603"/>
                    <a:pt x="185" y="603"/>
                    <a:pt x="185" y="603"/>
                  </a:cubicBezTo>
                  <a:cubicBezTo>
                    <a:pt x="185" y="603"/>
                    <a:pt x="185" y="603"/>
                    <a:pt x="186" y="603"/>
                  </a:cubicBezTo>
                  <a:cubicBezTo>
                    <a:pt x="186" y="603"/>
                    <a:pt x="186" y="603"/>
                    <a:pt x="186" y="603"/>
                  </a:cubicBezTo>
                  <a:close/>
                  <a:moveTo>
                    <a:pt x="186" y="220"/>
                  </a:moveTo>
                  <a:cubicBezTo>
                    <a:pt x="186" y="220"/>
                    <a:pt x="186" y="220"/>
                    <a:pt x="186" y="219"/>
                  </a:cubicBezTo>
                  <a:cubicBezTo>
                    <a:pt x="186" y="219"/>
                    <a:pt x="186" y="219"/>
                    <a:pt x="186" y="219"/>
                  </a:cubicBezTo>
                  <a:cubicBezTo>
                    <a:pt x="186" y="219"/>
                    <a:pt x="186" y="219"/>
                    <a:pt x="187" y="220"/>
                  </a:cubicBezTo>
                  <a:cubicBezTo>
                    <a:pt x="186" y="220"/>
                    <a:pt x="186" y="220"/>
                    <a:pt x="186" y="220"/>
                  </a:cubicBezTo>
                  <a:close/>
                  <a:moveTo>
                    <a:pt x="187" y="286"/>
                  </a:moveTo>
                  <a:cubicBezTo>
                    <a:pt x="187" y="286"/>
                    <a:pt x="186" y="286"/>
                    <a:pt x="186" y="286"/>
                  </a:cubicBezTo>
                  <a:cubicBezTo>
                    <a:pt x="186" y="286"/>
                    <a:pt x="186" y="286"/>
                    <a:pt x="186" y="286"/>
                  </a:cubicBezTo>
                  <a:cubicBezTo>
                    <a:pt x="187" y="286"/>
                    <a:pt x="187" y="286"/>
                    <a:pt x="187" y="286"/>
                  </a:cubicBezTo>
                  <a:close/>
                  <a:moveTo>
                    <a:pt x="186" y="381"/>
                  </a:moveTo>
                  <a:cubicBezTo>
                    <a:pt x="187" y="382"/>
                    <a:pt x="187" y="382"/>
                    <a:pt x="187" y="382"/>
                  </a:cubicBezTo>
                  <a:cubicBezTo>
                    <a:pt x="187" y="382"/>
                    <a:pt x="187" y="382"/>
                    <a:pt x="187" y="382"/>
                  </a:cubicBezTo>
                  <a:cubicBezTo>
                    <a:pt x="186" y="382"/>
                    <a:pt x="186" y="382"/>
                    <a:pt x="186" y="382"/>
                  </a:cubicBezTo>
                  <a:cubicBezTo>
                    <a:pt x="186" y="382"/>
                    <a:pt x="185" y="382"/>
                    <a:pt x="185" y="382"/>
                  </a:cubicBezTo>
                  <a:cubicBezTo>
                    <a:pt x="186" y="382"/>
                    <a:pt x="186" y="382"/>
                    <a:pt x="186" y="381"/>
                  </a:cubicBezTo>
                  <a:close/>
                  <a:moveTo>
                    <a:pt x="186" y="219"/>
                  </a:moveTo>
                  <a:cubicBezTo>
                    <a:pt x="188" y="219"/>
                    <a:pt x="189" y="219"/>
                    <a:pt x="189" y="220"/>
                  </a:cubicBezTo>
                  <a:cubicBezTo>
                    <a:pt x="189" y="220"/>
                    <a:pt x="188" y="219"/>
                    <a:pt x="187" y="220"/>
                  </a:cubicBezTo>
                  <a:lnTo>
                    <a:pt x="186" y="219"/>
                  </a:lnTo>
                  <a:close/>
                  <a:moveTo>
                    <a:pt x="186" y="200"/>
                  </a:moveTo>
                  <a:cubicBezTo>
                    <a:pt x="186" y="200"/>
                    <a:pt x="186" y="200"/>
                    <a:pt x="186" y="200"/>
                  </a:cubicBezTo>
                  <a:cubicBezTo>
                    <a:pt x="186" y="200"/>
                    <a:pt x="186" y="200"/>
                    <a:pt x="186" y="200"/>
                  </a:cubicBezTo>
                  <a:cubicBezTo>
                    <a:pt x="186" y="200"/>
                    <a:pt x="186" y="200"/>
                    <a:pt x="186" y="200"/>
                  </a:cubicBezTo>
                  <a:cubicBezTo>
                    <a:pt x="187" y="200"/>
                    <a:pt x="187" y="199"/>
                    <a:pt x="186" y="199"/>
                  </a:cubicBezTo>
                  <a:cubicBezTo>
                    <a:pt x="187" y="199"/>
                    <a:pt x="187" y="199"/>
                    <a:pt x="187" y="199"/>
                  </a:cubicBezTo>
                  <a:cubicBezTo>
                    <a:pt x="187" y="199"/>
                    <a:pt x="187" y="200"/>
                    <a:pt x="188" y="201"/>
                  </a:cubicBezTo>
                  <a:lnTo>
                    <a:pt x="186" y="200"/>
                  </a:lnTo>
                  <a:close/>
                  <a:moveTo>
                    <a:pt x="187" y="198"/>
                  </a:moveTo>
                  <a:cubicBezTo>
                    <a:pt x="186" y="198"/>
                    <a:pt x="186" y="198"/>
                    <a:pt x="186" y="198"/>
                  </a:cubicBezTo>
                  <a:cubicBezTo>
                    <a:pt x="186" y="198"/>
                    <a:pt x="185" y="198"/>
                    <a:pt x="185" y="197"/>
                  </a:cubicBezTo>
                  <a:cubicBezTo>
                    <a:pt x="186" y="197"/>
                    <a:pt x="186" y="197"/>
                    <a:pt x="186" y="197"/>
                  </a:cubicBezTo>
                  <a:cubicBezTo>
                    <a:pt x="187" y="197"/>
                    <a:pt x="187" y="197"/>
                    <a:pt x="187" y="198"/>
                  </a:cubicBezTo>
                  <a:cubicBezTo>
                    <a:pt x="187" y="198"/>
                    <a:pt x="187" y="198"/>
                    <a:pt x="187" y="198"/>
                  </a:cubicBezTo>
                  <a:close/>
                  <a:moveTo>
                    <a:pt x="186" y="202"/>
                  </a:moveTo>
                  <a:cubicBezTo>
                    <a:pt x="186" y="202"/>
                    <a:pt x="186" y="202"/>
                    <a:pt x="186" y="202"/>
                  </a:cubicBezTo>
                  <a:cubicBezTo>
                    <a:pt x="185" y="202"/>
                    <a:pt x="185" y="202"/>
                    <a:pt x="185" y="201"/>
                  </a:cubicBezTo>
                  <a:cubicBezTo>
                    <a:pt x="186" y="202"/>
                    <a:pt x="186" y="202"/>
                    <a:pt x="186" y="202"/>
                  </a:cubicBezTo>
                  <a:close/>
                  <a:moveTo>
                    <a:pt x="186" y="387"/>
                  </a:moveTo>
                  <a:cubicBezTo>
                    <a:pt x="186" y="387"/>
                    <a:pt x="186" y="387"/>
                    <a:pt x="186" y="387"/>
                  </a:cubicBezTo>
                  <a:cubicBezTo>
                    <a:pt x="185" y="386"/>
                    <a:pt x="185" y="386"/>
                    <a:pt x="185" y="386"/>
                  </a:cubicBezTo>
                  <a:cubicBezTo>
                    <a:pt x="186" y="386"/>
                    <a:pt x="186" y="386"/>
                    <a:pt x="186" y="387"/>
                  </a:cubicBezTo>
                  <a:close/>
                  <a:moveTo>
                    <a:pt x="187" y="582"/>
                  </a:moveTo>
                  <a:cubicBezTo>
                    <a:pt x="187" y="582"/>
                    <a:pt x="187" y="582"/>
                    <a:pt x="187" y="582"/>
                  </a:cubicBezTo>
                  <a:cubicBezTo>
                    <a:pt x="187" y="582"/>
                    <a:pt x="187" y="582"/>
                    <a:pt x="187" y="581"/>
                  </a:cubicBezTo>
                  <a:cubicBezTo>
                    <a:pt x="188" y="581"/>
                    <a:pt x="188" y="582"/>
                    <a:pt x="188" y="582"/>
                  </a:cubicBezTo>
                  <a:cubicBezTo>
                    <a:pt x="188" y="582"/>
                    <a:pt x="189" y="582"/>
                    <a:pt x="189" y="582"/>
                  </a:cubicBezTo>
                  <a:cubicBezTo>
                    <a:pt x="188" y="582"/>
                    <a:pt x="188" y="582"/>
                    <a:pt x="187" y="582"/>
                  </a:cubicBezTo>
                  <a:close/>
                  <a:moveTo>
                    <a:pt x="186" y="385"/>
                  </a:moveTo>
                  <a:cubicBezTo>
                    <a:pt x="186" y="385"/>
                    <a:pt x="186" y="384"/>
                    <a:pt x="186" y="384"/>
                  </a:cubicBezTo>
                  <a:cubicBezTo>
                    <a:pt x="186" y="384"/>
                    <a:pt x="186" y="384"/>
                    <a:pt x="186" y="384"/>
                  </a:cubicBezTo>
                  <a:cubicBezTo>
                    <a:pt x="186" y="384"/>
                    <a:pt x="186" y="384"/>
                    <a:pt x="186" y="384"/>
                  </a:cubicBezTo>
                  <a:cubicBezTo>
                    <a:pt x="187" y="384"/>
                    <a:pt x="187" y="384"/>
                    <a:pt x="186" y="384"/>
                  </a:cubicBezTo>
                  <a:cubicBezTo>
                    <a:pt x="187" y="384"/>
                    <a:pt x="187" y="383"/>
                    <a:pt x="187" y="383"/>
                  </a:cubicBezTo>
                  <a:cubicBezTo>
                    <a:pt x="187" y="384"/>
                    <a:pt x="187" y="384"/>
                    <a:pt x="188" y="386"/>
                  </a:cubicBezTo>
                  <a:lnTo>
                    <a:pt x="186" y="385"/>
                  </a:lnTo>
                  <a:close/>
                  <a:moveTo>
                    <a:pt x="187" y="340"/>
                  </a:moveTo>
                  <a:cubicBezTo>
                    <a:pt x="187" y="340"/>
                    <a:pt x="187" y="340"/>
                    <a:pt x="187" y="340"/>
                  </a:cubicBezTo>
                  <a:cubicBezTo>
                    <a:pt x="187" y="340"/>
                    <a:pt x="187" y="340"/>
                    <a:pt x="187" y="340"/>
                  </a:cubicBezTo>
                  <a:cubicBezTo>
                    <a:pt x="187" y="340"/>
                    <a:pt x="187" y="340"/>
                    <a:pt x="187" y="340"/>
                  </a:cubicBezTo>
                  <a:cubicBezTo>
                    <a:pt x="187" y="340"/>
                    <a:pt x="187" y="340"/>
                    <a:pt x="187" y="340"/>
                  </a:cubicBezTo>
                  <a:close/>
                  <a:moveTo>
                    <a:pt x="187" y="222"/>
                  </a:moveTo>
                  <a:cubicBezTo>
                    <a:pt x="187" y="222"/>
                    <a:pt x="187" y="222"/>
                    <a:pt x="188" y="222"/>
                  </a:cubicBezTo>
                  <a:cubicBezTo>
                    <a:pt x="188" y="222"/>
                    <a:pt x="188" y="222"/>
                    <a:pt x="188" y="222"/>
                  </a:cubicBezTo>
                  <a:cubicBezTo>
                    <a:pt x="189" y="221"/>
                    <a:pt x="189" y="221"/>
                    <a:pt x="189" y="221"/>
                  </a:cubicBezTo>
                  <a:cubicBezTo>
                    <a:pt x="190" y="221"/>
                    <a:pt x="191" y="222"/>
                    <a:pt x="191" y="222"/>
                  </a:cubicBezTo>
                  <a:cubicBezTo>
                    <a:pt x="189" y="222"/>
                    <a:pt x="188" y="222"/>
                    <a:pt x="187" y="222"/>
                  </a:cubicBezTo>
                  <a:close/>
                  <a:moveTo>
                    <a:pt x="191" y="217"/>
                  </a:moveTo>
                  <a:cubicBezTo>
                    <a:pt x="192" y="217"/>
                    <a:pt x="192" y="218"/>
                    <a:pt x="192" y="219"/>
                  </a:cubicBezTo>
                  <a:cubicBezTo>
                    <a:pt x="191" y="220"/>
                    <a:pt x="190" y="220"/>
                    <a:pt x="189" y="220"/>
                  </a:cubicBezTo>
                  <a:cubicBezTo>
                    <a:pt x="189" y="219"/>
                    <a:pt x="190" y="218"/>
                    <a:pt x="190" y="217"/>
                  </a:cubicBezTo>
                  <a:cubicBezTo>
                    <a:pt x="190" y="217"/>
                    <a:pt x="191" y="217"/>
                    <a:pt x="191" y="217"/>
                  </a:cubicBezTo>
                  <a:close/>
                  <a:moveTo>
                    <a:pt x="190" y="180"/>
                  </a:moveTo>
                  <a:cubicBezTo>
                    <a:pt x="191" y="180"/>
                    <a:pt x="191" y="180"/>
                    <a:pt x="191" y="180"/>
                  </a:cubicBezTo>
                  <a:cubicBezTo>
                    <a:pt x="191" y="180"/>
                    <a:pt x="191" y="180"/>
                    <a:pt x="191" y="180"/>
                  </a:cubicBezTo>
                  <a:cubicBezTo>
                    <a:pt x="191" y="180"/>
                    <a:pt x="191" y="180"/>
                    <a:pt x="190" y="180"/>
                  </a:cubicBezTo>
                  <a:close/>
                  <a:moveTo>
                    <a:pt x="194" y="230"/>
                  </a:moveTo>
                  <a:cubicBezTo>
                    <a:pt x="194" y="230"/>
                    <a:pt x="193" y="231"/>
                    <a:pt x="193" y="231"/>
                  </a:cubicBezTo>
                  <a:cubicBezTo>
                    <a:pt x="193" y="231"/>
                    <a:pt x="193" y="231"/>
                    <a:pt x="193" y="231"/>
                  </a:cubicBezTo>
                  <a:cubicBezTo>
                    <a:pt x="193" y="231"/>
                    <a:pt x="193" y="231"/>
                    <a:pt x="193" y="231"/>
                  </a:cubicBezTo>
                  <a:cubicBezTo>
                    <a:pt x="191" y="231"/>
                    <a:pt x="191" y="230"/>
                    <a:pt x="191" y="230"/>
                  </a:cubicBezTo>
                  <a:cubicBezTo>
                    <a:pt x="192" y="230"/>
                    <a:pt x="193" y="230"/>
                    <a:pt x="194" y="230"/>
                  </a:cubicBezTo>
                  <a:close/>
                  <a:moveTo>
                    <a:pt x="193" y="230"/>
                  </a:moveTo>
                  <a:cubicBezTo>
                    <a:pt x="194" y="230"/>
                    <a:pt x="194" y="230"/>
                    <a:pt x="194" y="230"/>
                  </a:cubicBezTo>
                  <a:cubicBezTo>
                    <a:pt x="194" y="230"/>
                    <a:pt x="193" y="230"/>
                    <a:pt x="193" y="230"/>
                  </a:cubicBezTo>
                  <a:close/>
                  <a:moveTo>
                    <a:pt x="195" y="231"/>
                  </a:moveTo>
                  <a:cubicBezTo>
                    <a:pt x="195" y="231"/>
                    <a:pt x="195" y="231"/>
                    <a:pt x="196" y="230"/>
                  </a:cubicBezTo>
                  <a:cubicBezTo>
                    <a:pt x="196" y="230"/>
                    <a:pt x="196" y="230"/>
                    <a:pt x="196" y="230"/>
                  </a:cubicBezTo>
                  <a:cubicBezTo>
                    <a:pt x="196" y="231"/>
                    <a:pt x="197" y="232"/>
                    <a:pt x="196" y="233"/>
                  </a:cubicBezTo>
                  <a:cubicBezTo>
                    <a:pt x="196" y="233"/>
                    <a:pt x="196" y="233"/>
                    <a:pt x="196" y="233"/>
                  </a:cubicBezTo>
                  <a:cubicBezTo>
                    <a:pt x="196" y="233"/>
                    <a:pt x="196" y="233"/>
                    <a:pt x="196" y="233"/>
                  </a:cubicBezTo>
                  <a:cubicBezTo>
                    <a:pt x="196" y="233"/>
                    <a:pt x="196" y="233"/>
                    <a:pt x="196" y="233"/>
                  </a:cubicBezTo>
                  <a:cubicBezTo>
                    <a:pt x="196" y="234"/>
                    <a:pt x="196" y="234"/>
                    <a:pt x="196" y="235"/>
                  </a:cubicBezTo>
                  <a:cubicBezTo>
                    <a:pt x="193" y="234"/>
                    <a:pt x="196" y="233"/>
                    <a:pt x="193" y="234"/>
                  </a:cubicBezTo>
                  <a:cubicBezTo>
                    <a:pt x="191" y="232"/>
                    <a:pt x="196" y="232"/>
                    <a:pt x="195" y="231"/>
                  </a:cubicBezTo>
                  <a:close/>
                  <a:moveTo>
                    <a:pt x="196" y="230"/>
                  </a:moveTo>
                  <a:cubicBezTo>
                    <a:pt x="196" y="230"/>
                    <a:pt x="196" y="230"/>
                    <a:pt x="196" y="230"/>
                  </a:cubicBezTo>
                  <a:cubicBezTo>
                    <a:pt x="196" y="230"/>
                    <a:pt x="196" y="230"/>
                    <a:pt x="196" y="230"/>
                  </a:cubicBezTo>
                  <a:cubicBezTo>
                    <a:pt x="196" y="230"/>
                    <a:pt x="196" y="230"/>
                    <a:pt x="196" y="230"/>
                  </a:cubicBezTo>
                  <a:close/>
                  <a:moveTo>
                    <a:pt x="196" y="236"/>
                  </a:moveTo>
                  <a:cubicBezTo>
                    <a:pt x="196" y="236"/>
                    <a:pt x="196" y="236"/>
                    <a:pt x="195" y="236"/>
                  </a:cubicBezTo>
                  <a:cubicBezTo>
                    <a:pt x="195" y="236"/>
                    <a:pt x="195" y="235"/>
                    <a:pt x="194" y="235"/>
                  </a:cubicBezTo>
                  <a:cubicBezTo>
                    <a:pt x="195" y="235"/>
                    <a:pt x="195" y="235"/>
                    <a:pt x="196" y="236"/>
                  </a:cubicBezTo>
                  <a:close/>
                  <a:moveTo>
                    <a:pt x="194" y="246"/>
                  </a:moveTo>
                  <a:cubicBezTo>
                    <a:pt x="193" y="246"/>
                    <a:pt x="192" y="246"/>
                    <a:pt x="191" y="246"/>
                  </a:cubicBezTo>
                  <a:cubicBezTo>
                    <a:pt x="188" y="245"/>
                    <a:pt x="188" y="245"/>
                    <a:pt x="188" y="245"/>
                  </a:cubicBezTo>
                  <a:cubicBezTo>
                    <a:pt x="189" y="244"/>
                    <a:pt x="189" y="243"/>
                    <a:pt x="190" y="242"/>
                  </a:cubicBezTo>
                  <a:cubicBezTo>
                    <a:pt x="190" y="242"/>
                    <a:pt x="191" y="242"/>
                    <a:pt x="191" y="242"/>
                  </a:cubicBezTo>
                  <a:cubicBezTo>
                    <a:pt x="192" y="243"/>
                    <a:pt x="193" y="243"/>
                    <a:pt x="194" y="244"/>
                  </a:cubicBezTo>
                  <a:cubicBezTo>
                    <a:pt x="194" y="244"/>
                    <a:pt x="193" y="244"/>
                    <a:pt x="193" y="244"/>
                  </a:cubicBezTo>
                  <a:cubicBezTo>
                    <a:pt x="193" y="244"/>
                    <a:pt x="193" y="244"/>
                    <a:pt x="193" y="244"/>
                  </a:cubicBezTo>
                  <a:cubicBezTo>
                    <a:pt x="191" y="245"/>
                    <a:pt x="192" y="246"/>
                    <a:pt x="194" y="246"/>
                  </a:cubicBezTo>
                  <a:close/>
                  <a:moveTo>
                    <a:pt x="188" y="340"/>
                  </a:moveTo>
                  <a:cubicBezTo>
                    <a:pt x="188" y="340"/>
                    <a:pt x="188" y="340"/>
                    <a:pt x="188" y="339"/>
                  </a:cubicBezTo>
                  <a:cubicBezTo>
                    <a:pt x="190" y="339"/>
                    <a:pt x="190" y="339"/>
                    <a:pt x="190" y="339"/>
                  </a:cubicBezTo>
                  <a:cubicBezTo>
                    <a:pt x="190" y="339"/>
                    <a:pt x="189" y="339"/>
                    <a:pt x="189" y="339"/>
                  </a:cubicBezTo>
                  <a:cubicBezTo>
                    <a:pt x="190" y="339"/>
                    <a:pt x="190" y="339"/>
                    <a:pt x="190" y="339"/>
                  </a:cubicBezTo>
                  <a:cubicBezTo>
                    <a:pt x="191" y="340"/>
                    <a:pt x="191" y="341"/>
                    <a:pt x="190" y="342"/>
                  </a:cubicBezTo>
                  <a:cubicBezTo>
                    <a:pt x="191" y="341"/>
                    <a:pt x="190" y="340"/>
                    <a:pt x="188" y="340"/>
                  </a:cubicBezTo>
                  <a:close/>
                  <a:moveTo>
                    <a:pt x="192" y="235"/>
                  </a:moveTo>
                  <a:cubicBezTo>
                    <a:pt x="193" y="236"/>
                    <a:pt x="193" y="236"/>
                    <a:pt x="194" y="237"/>
                  </a:cubicBezTo>
                  <a:cubicBezTo>
                    <a:pt x="193" y="237"/>
                    <a:pt x="192" y="237"/>
                    <a:pt x="191" y="237"/>
                  </a:cubicBezTo>
                  <a:cubicBezTo>
                    <a:pt x="190" y="237"/>
                    <a:pt x="190" y="237"/>
                    <a:pt x="190" y="237"/>
                  </a:cubicBezTo>
                  <a:cubicBezTo>
                    <a:pt x="190" y="236"/>
                    <a:pt x="190" y="235"/>
                    <a:pt x="191" y="235"/>
                  </a:cubicBezTo>
                  <a:lnTo>
                    <a:pt x="192" y="235"/>
                  </a:lnTo>
                  <a:close/>
                  <a:moveTo>
                    <a:pt x="191" y="234"/>
                  </a:moveTo>
                  <a:cubicBezTo>
                    <a:pt x="191" y="234"/>
                    <a:pt x="191" y="234"/>
                    <a:pt x="191" y="234"/>
                  </a:cubicBezTo>
                  <a:cubicBezTo>
                    <a:pt x="191" y="234"/>
                    <a:pt x="191" y="234"/>
                    <a:pt x="191" y="234"/>
                  </a:cubicBezTo>
                  <a:cubicBezTo>
                    <a:pt x="191" y="234"/>
                    <a:pt x="191" y="234"/>
                    <a:pt x="191" y="234"/>
                  </a:cubicBezTo>
                  <a:close/>
                  <a:moveTo>
                    <a:pt x="193" y="242"/>
                  </a:moveTo>
                  <a:cubicBezTo>
                    <a:pt x="192" y="241"/>
                    <a:pt x="192" y="241"/>
                    <a:pt x="192" y="241"/>
                  </a:cubicBezTo>
                  <a:cubicBezTo>
                    <a:pt x="193" y="241"/>
                    <a:pt x="193" y="241"/>
                    <a:pt x="193" y="241"/>
                  </a:cubicBezTo>
                  <a:cubicBezTo>
                    <a:pt x="193" y="241"/>
                    <a:pt x="193" y="242"/>
                    <a:pt x="193" y="242"/>
                  </a:cubicBezTo>
                  <a:close/>
                  <a:moveTo>
                    <a:pt x="192" y="225"/>
                  </a:moveTo>
                  <a:cubicBezTo>
                    <a:pt x="192" y="225"/>
                    <a:pt x="192" y="225"/>
                    <a:pt x="192" y="225"/>
                  </a:cubicBezTo>
                  <a:cubicBezTo>
                    <a:pt x="192" y="225"/>
                    <a:pt x="192" y="225"/>
                    <a:pt x="192" y="225"/>
                  </a:cubicBezTo>
                  <a:cubicBezTo>
                    <a:pt x="192" y="225"/>
                    <a:pt x="192" y="225"/>
                    <a:pt x="192" y="225"/>
                  </a:cubicBezTo>
                  <a:close/>
                  <a:moveTo>
                    <a:pt x="192" y="218"/>
                  </a:moveTo>
                  <a:cubicBezTo>
                    <a:pt x="192" y="218"/>
                    <a:pt x="192" y="217"/>
                    <a:pt x="192" y="217"/>
                  </a:cubicBezTo>
                  <a:cubicBezTo>
                    <a:pt x="192" y="217"/>
                    <a:pt x="192" y="217"/>
                    <a:pt x="193" y="217"/>
                  </a:cubicBezTo>
                  <a:lnTo>
                    <a:pt x="192" y="218"/>
                  </a:lnTo>
                  <a:close/>
                  <a:moveTo>
                    <a:pt x="188" y="346"/>
                  </a:moveTo>
                  <a:cubicBezTo>
                    <a:pt x="189" y="346"/>
                    <a:pt x="189" y="346"/>
                    <a:pt x="190" y="346"/>
                  </a:cubicBezTo>
                  <a:cubicBezTo>
                    <a:pt x="190" y="345"/>
                    <a:pt x="190" y="345"/>
                    <a:pt x="190" y="345"/>
                  </a:cubicBezTo>
                  <a:cubicBezTo>
                    <a:pt x="190" y="345"/>
                    <a:pt x="190" y="345"/>
                    <a:pt x="190" y="345"/>
                  </a:cubicBezTo>
                  <a:cubicBezTo>
                    <a:pt x="190" y="345"/>
                    <a:pt x="190" y="345"/>
                    <a:pt x="190" y="345"/>
                  </a:cubicBezTo>
                  <a:cubicBezTo>
                    <a:pt x="190" y="345"/>
                    <a:pt x="190" y="345"/>
                    <a:pt x="190" y="344"/>
                  </a:cubicBezTo>
                  <a:cubicBezTo>
                    <a:pt x="190" y="344"/>
                    <a:pt x="191" y="345"/>
                    <a:pt x="191" y="345"/>
                  </a:cubicBezTo>
                  <a:cubicBezTo>
                    <a:pt x="191" y="345"/>
                    <a:pt x="190" y="347"/>
                    <a:pt x="193" y="346"/>
                  </a:cubicBezTo>
                  <a:cubicBezTo>
                    <a:pt x="193" y="346"/>
                    <a:pt x="193" y="346"/>
                    <a:pt x="193" y="346"/>
                  </a:cubicBezTo>
                  <a:cubicBezTo>
                    <a:pt x="193" y="347"/>
                    <a:pt x="193" y="347"/>
                    <a:pt x="193" y="347"/>
                  </a:cubicBezTo>
                  <a:cubicBezTo>
                    <a:pt x="192" y="347"/>
                    <a:pt x="192" y="347"/>
                    <a:pt x="191" y="348"/>
                  </a:cubicBezTo>
                  <a:cubicBezTo>
                    <a:pt x="190" y="347"/>
                    <a:pt x="189" y="346"/>
                    <a:pt x="188" y="346"/>
                  </a:cubicBezTo>
                  <a:cubicBezTo>
                    <a:pt x="188" y="346"/>
                    <a:pt x="188" y="346"/>
                    <a:pt x="188" y="346"/>
                  </a:cubicBezTo>
                  <a:close/>
                  <a:moveTo>
                    <a:pt x="194" y="344"/>
                  </a:moveTo>
                  <a:cubicBezTo>
                    <a:pt x="194" y="345"/>
                    <a:pt x="194" y="345"/>
                    <a:pt x="194" y="345"/>
                  </a:cubicBezTo>
                  <a:cubicBezTo>
                    <a:pt x="193" y="345"/>
                    <a:pt x="193" y="345"/>
                    <a:pt x="192" y="345"/>
                  </a:cubicBezTo>
                  <a:cubicBezTo>
                    <a:pt x="192" y="345"/>
                    <a:pt x="192" y="345"/>
                    <a:pt x="193" y="344"/>
                  </a:cubicBezTo>
                  <a:cubicBezTo>
                    <a:pt x="193" y="344"/>
                    <a:pt x="193" y="344"/>
                    <a:pt x="193" y="344"/>
                  </a:cubicBezTo>
                  <a:cubicBezTo>
                    <a:pt x="193" y="344"/>
                    <a:pt x="193" y="344"/>
                    <a:pt x="193" y="344"/>
                  </a:cubicBezTo>
                  <a:cubicBezTo>
                    <a:pt x="193" y="344"/>
                    <a:pt x="193" y="344"/>
                    <a:pt x="193" y="344"/>
                  </a:cubicBezTo>
                  <a:cubicBezTo>
                    <a:pt x="193" y="344"/>
                    <a:pt x="193" y="344"/>
                    <a:pt x="193" y="345"/>
                  </a:cubicBezTo>
                  <a:cubicBezTo>
                    <a:pt x="193" y="345"/>
                    <a:pt x="194" y="344"/>
                    <a:pt x="194" y="344"/>
                  </a:cubicBezTo>
                  <a:close/>
                  <a:moveTo>
                    <a:pt x="194" y="339"/>
                  </a:moveTo>
                  <a:cubicBezTo>
                    <a:pt x="194" y="339"/>
                    <a:pt x="194" y="339"/>
                    <a:pt x="194" y="339"/>
                  </a:cubicBezTo>
                  <a:cubicBezTo>
                    <a:pt x="194" y="339"/>
                    <a:pt x="194" y="339"/>
                    <a:pt x="194" y="339"/>
                  </a:cubicBezTo>
                  <a:close/>
                  <a:moveTo>
                    <a:pt x="196" y="353"/>
                  </a:moveTo>
                  <a:cubicBezTo>
                    <a:pt x="196" y="352"/>
                    <a:pt x="196" y="352"/>
                    <a:pt x="196" y="352"/>
                  </a:cubicBezTo>
                  <a:cubicBezTo>
                    <a:pt x="196" y="352"/>
                    <a:pt x="196" y="352"/>
                    <a:pt x="196" y="353"/>
                  </a:cubicBezTo>
                  <a:close/>
                  <a:moveTo>
                    <a:pt x="196" y="340"/>
                  </a:moveTo>
                  <a:cubicBezTo>
                    <a:pt x="196" y="341"/>
                    <a:pt x="196" y="341"/>
                    <a:pt x="196" y="341"/>
                  </a:cubicBezTo>
                  <a:cubicBezTo>
                    <a:pt x="196" y="341"/>
                    <a:pt x="196" y="341"/>
                    <a:pt x="196" y="341"/>
                  </a:cubicBezTo>
                  <a:cubicBezTo>
                    <a:pt x="196" y="341"/>
                    <a:pt x="195" y="341"/>
                    <a:pt x="195" y="340"/>
                  </a:cubicBezTo>
                  <a:cubicBezTo>
                    <a:pt x="195" y="340"/>
                    <a:pt x="196" y="340"/>
                    <a:pt x="196" y="340"/>
                  </a:cubicBezTo>
                  <a:close/>
                  <a:moveTo>
                    <a:pt x="195" y="344"/>
                  </a:moveTo>
                  <a:cubicBezTo>
                    <a:pt x="195" y="344"/>
                    <a:pt x="195" y="345"/>
                    <a:pt x="196" y="345"/>
                  </a:cubicBezTo>
                  <a:cubicBezTo>
                    <a:pt x="196" y="345"/>
                    <a:pt x="196" y="345"/>
                    <a:pt x="196" y="346"/>
                  </a:cubicBezTo>
                  <a:cubicBezTo>
                    <a:pt x="195" y="345"/>
                    <a:pt x="195" y="345"/>
                    <a:pt x="194" y="345"/>
                  </a:cubicBezTo>
                  <a:cubicBezTo>
                    <a:pt x="194" y="345"/>
                    <a:pt x="194" y="345"/>
                    <a:pt x="195" y="344"/>
                  </a:cubicBezTo>
                  <a:close/>
                  <a:moveTo>
                    <a:pt x="194" y="336"/>
                  </a:moveTo>
                  <a:cubicBezTo>
                    <a:pt x="194" y="337"/>
                    <a:pt x="194" y="337"/>
                    <a:pt x="194" y="337"/>
                  </a:cubicBezTo>
                  <a:cubicBezTo>
                    <a:pt x="194" y="337"/>
                    <a:pt x="194" y="337"/>
                    <a:pt x="194" y="337"/>
                  </a:cubicBezTo>
                  <a:cubicBezTo>
                    <a:pt x="194" y="337"/>
                    <a:pt x="194" y="337"/>
                    <a:pt x="194" y="337"/>
                  </a:cubicBezTo>
                  <a:cubicBezTo>
                    <a:pt x="194" y="338"/>
                    <a:pt x="194" y="338"/>
                    <a:pt x="194" y="338"/>
                  </a:cubicBezTo>
                  <a:cubicBezTo>
                    <a:pt x="193" y="338"/>
                    <a:pt x="193" y="338"/>
                    <a:pt x="193" y="338"/>
                  </a:cubicBezTo>
                  <a:cubicBezTo>
                    <a:pt x="194" y="338"/>
                    <a:pt x="194" y="338"/>
                    <a:pt x="194" y="338"/>
                  </a:cubicBezTo>
                  <a:cubicBezTo>
                    <a:pt x="194" y="338"/>
                    <a:pt x="194" y="338"/>
                    <a:pt x="194" y="338"/>
                  </a:cubicBezTo>
                  <a:cubicBezTo>
                    <a:pt x="193" y="338"/>
                    <a:pt x="193" y="338"/>
                    <a:pt x="193" y="338"/>
                  </a:cubicBezTo>
                  <a:cubicBezTo>
                    <a:pt x="193" y="338"/>
                    <a:pt x="193" y="338"/>
                    <a:pt x="193" y="338"/>
                  </a:cubicBezTo>
                  <a:cubicBezTo>
                    <a:pt x="192" y="338"/>
                    <a:pt x="192" y="338"/>
                    <a:pt x="190" y="337"/>
                  </a:cubicBezTo>
                  <a:cubicBezTo>
                    <a:pt x="191" y="336"/>
                    <a:pt x="192" y="334"/>
                    <a:pt x="192" y="333"/>
                  </a:cubicBezTo>
                  <a:cubicBezTo>
                    <a:pt x="192" y="333"/>
                    <a:pt x="193" y="333"/>
                    <a:pt x="193" y="333"/>
                  </a:cubicBezTo>
                  <a:cubicBezTo>
                    <a:pt x="193" y="333"/>
                    <a:pt x="193" y="334"/>
                    <a:pt x="193" y="334"/>
                  </a:cubicBezTo>
                  <a:cubicBezTo>
                    <a:pt x="193" y="334"/>
                    <a:pt x="193" y="334"/>
                    <a:pt x="193" y="334"/>
                  </a:cubicBezTo>
                  <a:cubicBezTo>
                    <a:pt x="193" y="334"/>
                    <a:pt x="193" y="334"/>
                    <a:pt x="193" y="334"/>
                  </a:cubicBezTo>
                  <a:cubicBezTo>
                    <a:pt x="193" y="334"/>
                    <a:pt x="193" y="334"/>
                    <a:pt x="194" y="334"/>
                  </a:cubicBezTo>
                  <a:cubicBezTo>
                    <a:pt x="194" y="334"/>
                    <a:pt x="194" y="336"/>
                    <a:pt x="194" y="337"/>
                  </a:cubicBezTo>
                  <a:cubicBezTo>
                    <a:pt x="194" y="336"/>
                    <a:pt x="194" y="336"/>
                    <a:pt x="194" y="336"/>
                  </a:cubicBezTo>
                  <a:close/>
                  <a:moveTo>
                    <a:pt x="192" y="332"/>
                  </a:moveTo>
                  <a:cubicBezTo>
                    <a:pt x="192" y="332"/>
                    <a:pt x="192" y="332"/>
                    <a:pt x="193" y="332"/>
                  </a:cubicBezTo>
                  <a:cubicBezTo>
                    <a:pt x="192" y="332"/>
                    <a:pt x="192" y="332"/>
                    <a:pt x="192" y="332"/>
                  </a:cubicBezTo>
                  <a:cubicBezTo>
                    <a:pt x="191" y="332"/>
                    <a:pt x="191" y="332"/>
                    <a:pt x="191" y="332"/>
                  </a:cubicBezTo>
                  <a:cubicBezTo>
                    <a:pt x="192" y="332"/>
                    <a:pt x="192" y="332"/>
                    <a:pt x="192" y="332"/>
                  </a:cubicBezTo>
                  <a:close/>
                  <a:moveTo>
                    <a:pt x="191" y="330"/>
                  </a:moveTo>
                  <a:cubicBezTo>
                    <a:pt x="191" y="330"/>
                    <a:pt x="191" y="330"/>
                    <a:pt x="191" y="330"/>
                  </a:cubicBezTo>
                  <a:cubicBezTo>
                    <a:pt x="193" y="329"/>
                    <a:pt x="193" y="329"/>
                    <a:pt x="194" y="329"/>
                  </a:cubicBezTo>
                  <a:cubicBezTo>
                    <a:pt x="194" y="329"/>
                    <a:pt x="194" y="329"/>
                    <a:pt x="194" y="330"/>
                  </a:cubicBezTo>
                  <a:cubicBezTo>
                    <a:pt x="193" y="329"/>
                    <a:pt x="193" y="329"/>
                    <a:pt x="191" y="330"/>
                  </a:cubicBezTo>
                  <a:close/>
                  <a:moveTo>
                    <a:pt x="196" y="295"/>
                  </a:moveTo>
                  <a:cubicBezTo>
                    <a:pt x="196" y="295"/>
                    <a:pt x="196" y="295"/>
                    <a:pt x="196" y="295"/>
                  </a:cubicBezTo>
                  <a:cubicBezTo>
                    <a:pt x="196" y="295"/>
                    <a:pt x="196" y="295"/>
                    <a:pt x="196" y="295"/>
                  </a:cubicBezTo>
                  <a:cubicBezTo>
                    <a:pt x="196" y="295"/>
                    <a:pt x="196" y="295"/>
                    <a:pt x="196" y="295"/>
                  </a:cubicBezTo>
                  <a:close/>
                  <a:moveTo>
                    <a:pt x="196" y="288"/>
                  </a:moveTo>
                  <a:cubicBezTo>
                    <a:pt x="196" y="287"/>
                    <a:pt x="195" y="286"/>
                    <a:pt x="195" y="284"/>
                  </a:cubicBezTo>
                  <a:cubicBezTo>
                    <a:pt x="196" y="285"/>
                    <a:pt x="197" y="285"/>
                    <a:pt x="197" y="286"/>
                  </a:cubicBezTo>
                  <a:cubicBezTo>
                    <a:pt x="199" y="285"/>
                    <a:pt x="199" y="285"/>
                    <a:pt x="199" y="285"/>
                  </a:cubicBezTo>
                  <a:cubicBezTo>
                    <a:pt x="198" y="285"/>
                    <a:pt x="197" y="286"/>
                    <a:pt x="197" y="287"/>
                  </a:cubicBezTo>
                  <a:cubicBezTo>
                    <a:pt x="197" y="287"/>
                    <a:pt x="198" y="287"/>
                    <a:pt x="199" y="286"/>
                  </a:cubicBezTo>
                  <a:cubicBezTo>
                    <a:pt x="200" y="287"/>
                    <a:pt x="199" y="288"/>
                    <a:pt x="199" y="288"/>
                  </a:cubicBezTo>
                  <a:cubicBezTo>
                    <a:pt x="199" y="288"/>
                    <a:pt x="199" y="288"/>
                    <a:pt x="199" y="288"/>
                  </a:cubicBezTo>
                  <a:lnTo>
                    <a:pt x="196" y="288"/>
                  </a:lnTo>
                  <a:close/>
                  <a:moveTo>
                    <a:pt x="199" y="290"/>
                  </a:moveTo>
                  <a:cubicBezTo>
                    <a:pt x="199" y="290"/>
                    <a:pt x="199" y="289"/>
                    <a:pt x="199" y="289"/>
                  </a:cubicBezTo>
                  <a:cubicBezTo>
                    <a:pt x="199" y="288"/>
                    <a:pt x="200" y="288"/>
                    <a:pt x="201" y="288"/>
                  </a:cubicBezTo>
                  <a:cubicBezTo>
                    <a:pt x="200" y="289"/>
                    <a:pt x="199" y="290"/>
                    <a:pt x="199" y="290"/>
                  </a:cubicBezTo>
                  <a:close/>
                  <a:moveTo>
                    <a:pt x="200" y="284"/>
                  </a:moveTo>
                  <a:cubicBezTo>
                    <a:pt x="200" y="283"/>
                    <a:pt x="200" y="283"/>
                    <a:pt x="200" y="283"/>
                  </a:cubicBezTo>
                  <a:cubicBezTo>
                    <a:pt x="200" y="283"/>
                    <a:pt x="200" y="283"/>
                    <a:pt x="200" y="283"/>
                  </a:cubicBezTo>
                  <a:cubicBezTo>
                    <a:pt x="200" y="283"/>
                    <a:pt x="200" y="283"/>
                    <a:pt x="200" y="283"/>
                  </a:cubicBezTo>
                  <a:cubicBezTo>
                    <a:pt x="199" y="283"/>
                    <a:pt x="198" y="282"/>
                    <a:pt x="197" y="282"/>
                  </a:cubicBezTo>
                  <a:cubicBezTo>
                    <a:pt x="198" y="282"/>
                    <a:pt x="199" y="282"/>
                    <a:pt x="200" y="283"/>
                  </a:cubicBezTo>
                  <a:cubicBezTo>
                    <a:pt x="200" y="282"/>
                    <a:pt x="201" y="282"/>
                    <a:pt x="201" y="281"/>
                  </a:cubicBezTo>
                  <a:cubicBezTo>
                    <a:pt x="201" y="282"/>
                    <a:pt x="201" y="283"/>
                    <a:pt x="203" y="284"/>
                  </a:cubicBezTo>
                  <a:cubicBezTo>
                    <a:pt x="202" y="285"/>
                    <a:pt x="201" y="282"/>
                    <a:pt x="200" y="284"/>
                  </a:cubicBezTo>
                  <a:close/>
                  <a:moveTo>
                    <a:pt x="197" y="275"/>
                  </a:moveTo>
                  <a:cubicBezTo>
                    <a:pt x="197" y="275"/>
                    <a:pt x="197" y="275"/>
                    <a:pt x="197" y="275"/>
                  </a:cubicBezTo>
                  <a:cubicBezTo>
                    <a:pt x="198" y="275"/>
                    <a:pt x="198" y="275"/>
                    <a:pt x="198" y="276"/>
                  </a:cubicBezTo>
                  <a:cubicBezTo>
                    <a:pt x="198" y="275"/>
                    <a:pt x="198" y="275"/>
                    <a:pt x="198" y="275"/>
                  </a:cubicBezTo>
                  <a:cubicBezTo>
                    <a:pt x="200" y="275"/>
                    <a:pt x="201" y="278"/>
                    <a:pt x="203" y="277"/>
                  </a:cubicBezTo>
                  <a:cubicBezTo>
                    <a:pt x="202" y="280"/>
                    <a:pt x="202" y="280"/>
                    <a:pt x="202" y="280"/>
                  </a:cubicBezTo>
                  <a:cubicBezTo>
                    <a:pt x="201" y="280"/>
                    <a:pt x="201" y="280"/>
                    <a:pt x="201" y="280"/>
                  </a:cubicBezTo>
                  <a:cubicBezTo>
                    <a:pt x="201" y="279"/>
                    <a:pt x="199" y="277"/>
                    <a:pt x="197" y="276"/>
                  </a:cubicBezTo>
                  <a:cubicBezTo>
                    <a:pt x="199" y="277"/>
                    <a:pt x="198" y="278"/>
                    <a:pt x="197" y="279"/>
                  </a:cubicBezTo>
                  <a:cubicBezTo>
                    <a:pt x="197" y="278"/>
                    <a:pt x="197" y="277"/>
                    <a:pt x="197" y="275"/>
                  </a:cubicBezTo>
                  <a:close/>
                  <a:moveTo>
                    <a:pt x="199" y="285"/>
                  </a:moveTo>
                  <a:cubicBezTo>
                    <a:pt x="199" y="285"/>
                    <a:pt x="199" y="285"/>
                    <a:pt x="199" y="285"/>
                  </a:cubicBezTo>
                  <a:cubicBezTo>
                    <a:pt x="197" y="285"/>
                    <a:pt x="196" y="283"/>
                    <a:pt x="194" y="283"/>
                  </a:cubicBezTo>
                  <a:cubicBezTo>
                    <a:pt x="194" y="283"/>
                    <a:pt x="194" y="283"/>
                    <a:pt x="194" y="283"/>
                  </a:cubicBezTo>
                  <a:cubicBezTo>
                    <a:pt x="191" y="283"/>
                    <a:pt x="191" y="283"/>
                    <a:pt x="191" y="283"/>
                  </a:cubicBezTo>
                  <a:cubicBezTo>
                    <a:pt x="190" y="282"/>
                    <a:pt x="191" y="281"/>
                    <a:pt x="192" y="279"/>
                  </a:cubicBezTo>
                  <a:cubicBezTo>
                    <a:pt x="193" y="279"/>
                    <a:pt x="193" y="280"/>
                    <a:pt x="194" y="280"/>
                  </a:cubicBezTo>
                  <a:cubicBezTo>
                    <a:pt x="194" y="280"/>
                    <a:pt x="193" y="280"/>
                    <a:pt x="193" y="280"/>
                  </a:cubicBezTo>
                  <a:cubicBezTo>
                    <a:pt x="193" y="280"/>
                    <a:pt x="193" y="280"/>
                    <a:pt x="193" y="280"/>
                  </a:cubicBezTo>
                  <a:cubicBezTo>
                    <a:pt x="192" y="281"/>
                    <a:pt x="192" y="282"/>
                    <a:pt x="194" y="282"/>
                  </a:cubicBezTo>
                  <a:cubicBezTo>
                    <a:pt x="193" y="284"/>
                    <a:pt x="198" y="283"/>
                    <a:pt x="199" y="285"/>
                  </a:cubicBezTo>
                  <a:close/>
                  <a:moveTo>
                    <a:pt x="195" y="267"/>
                  </a:moveTo>
                  <a:cubicBezTo>
                    <a:pt x="195" y="267"/>
                    <a:pt x="195" y="267"/>
                    <a:pt x="195" y="267"/>
                  </a:cubicBezTo>
                  <a:cubicBezTo>
                    <a:pt x="195" y="267"/>
                    <a:pt x="195" y="267"/>
                    <a:pt x="195" y="267"/>
                  </a:cubicBezTo>
                  <a:cubicBezTo>
                    <a:pt x="195" y="267"/>
                    <a:pt x="195" y="267"/>
                    <a:pt x="195" y="267"/>
                  </a:cubicBezTo>
                  <a:close/>
                  <a:moveTo>
                    <a:pt x="198" y="271"/>
                  </a:moveTo>
                  <a:cubicBezTo>
                    <a:pt x="198" y="270"/>
                    <a:pt x="198" y="270"/>
                    <a:pt x="199" y="270"/>
                  </a:cubicBezTo>
                  <a:cubicBezTo>
                    <a:pt x="200" y="270"/>
                    <a:pt x="199" y="270"/>
                    <a:pt x="198" y="271"/>
                  </a:cubicBezTo>
                  <a:close/>
                  <a:moveTo>
                    <a:pt x="200" y="266"/>
                  </a:moveTo>
                  <a:cubicBezTo>
                    <a:pt x="200" y="267"/>
                    <a:pt x="199" y="267"/>
                    <a:pt x="199" y="267"/>
                  </a:cubicBezTo>
                  <a:cubicBezTo>
                    <a:pt x="199" y="267"/>
                    <a:pt x="199" y="266"/>
                    <a:pt x="199" y="266"/>
                  </a:cubicBezTo>
                  <a:cubicBezTo>
                    <a:pt x="198" y="266"/>
                    <a:pt x="198" y="266"/>
                    <a:pt x="198" y="266"/>
                  </a:cubicBezTo>
                  <a:cubicBezTo>
                    <a:pt x="197" y="266"/>
                    <a:pt x="197" y="266"/>
                    <a:pt x="197" y="266"/>
                  </a:cubicBezTo>
                  <a:cubicBezTo>
                    <a:pt x="199" y="266"/>
                    <a:pt x="199" y="265"/>
                    <a:pt x="197" y="265"/>
                  </a:cubicBezTo>
                  <a:cubicBezTo>
                    <a:pt x="197" y="265"/>
                    <a:pt x="197" y="265"/>
                    <a:pt x="197" y="265"/>
                  </a:cubicBezTo>
                  <a:cubicBezTo>
                    <a:pt x="196" y="265"/>
                    <a:pt x="196" y="265"/>
                    <a:pt x="196" y="265"/>
                  </a:cubicBezTo>
                  <a:cubicBezTo>
                    <a:pt x="196" y="265"/>
                    <a:pt x="196" y="265"/>
                    <a:pt x="196" y="265"/>
                  </a:cubicBezTo>
                  <a:cubicBezTo>
                    <a:pt x="196" y="265"/>
                    <a:pt x="196" y="265"/>
                    <a:pt x="196" y="265"/>
                  </a:cubicBezTo>
                  <a:cubicBezTo>
                    <a:pt x="195" y="266"/>
                    <a:pt x="195" y="266"/>
                    <a:pt x="195" y="266"/>
                  </a:cubicBezTo>
                  <a:cubicBezTo>
                    <a:pt x="195" y="266"/>
                    <a:pt x="195" y="267"/>
                    <a:pt x="195" y="267"/>
                  </a:cubicBezTo>
                  <a:cubicBezTo>
                    <a:pt x="194" y="267"/>
                    <a:pt x="193" y="267"/>
                    <a:pt x="193" y="267"/>
                  </a:cubicBezTo>
                  <a:cubicBezTo>
                    <a:pt x="193" y="266"/>
                    <a:pt x="192" y="266"/>
                    <a:pt x="192" y="266"/>
                  </a:cubicBezTo>
                  <a:cubicBezTo>
                    <a:pt x="195" y="266"/>
                    <a:pt x="195" y="266"/>
                    <a:pt x="195" y="266"/>
                  </a:cubicBezTo>
                  <a:cubicBezTo>
                    <a:pt x="195" y="265"/>
                    <a:pt x="195" y="265"/>
                    <a:pt x="195" y="265"/>
                  </a:cubicBezTo>
                  <a:cubicBezTo>
                    <a:pt x="196" y="265"/>
                    <a:pt x="194" y="265"/>
                    <a:pt x="192" y="265"/>
                  </a:cubicBezTo>
                  <a:cubicBezTo>
                    <a:pt x="192" y="265"/>
                    <a:pt x="191" y="264"/>
                    <a:pt x="191" y="264"/>
                  </a:cubicBezTo>
                  <a:cubicBezTo>
                    <a:pt x="193" y="263"/>
                    <a:pt x="189" y="262"/>
                    <a:pt x="193" y="261"/>
                  </a:cubicBezTo>
                  <a:cubicBezTo>
                    <a:pt x="192" y="261"/>
                    <a:pt x="192" y="261"/>
                    <a:pt x="192" y="261"/>
                  </a:cubicBezTo>
                  <a:cubicBezTo>
                    <a:pt x="192" y="261"/>
                    <a:pt x="192" y="260"/>
                    <a:pt x="193" y="260"/>
                  </a:cubicBezTo>
                  <a:cubicBezTo>
                    <a:pt x="193" y="260"/>
                    <a:pt x="193" y="260"/>
                    <a:pt x="193" y="260"/>
                  </a:cubicBezTo>
                  <a:cubicBezTo>
                    <a:pt x="193" y="261"/>
                    <a:pt x="193" y="262"/>
                    <a:pt x="195" y="263"/>
                  </a:cubicBezTo>
                  <a:cubicBezTo>
                    <a:pt x="197" y="262"/>
                    <a:pt x="193" y="262"/>
                    <a:pt x="195" y="261"/>
                  </a:cubicBezTo>
                  <a:cubicBezTo>
                    <a:pt x="195" y="261"/>
                    <a:pt x="196" y="262"/>
                    <a:pt x="197" y="262"/>
                  </a:cubicBezTo>
                  <a:cubicBezTo>
                    <a:pt x="195" y="263"/>
                    <a:pt x="196" y="263"/>
                    <a:pt x="198" y="264"/>
                  </a:cubicBezTo>
                  <a:cubicBezTo>
                    <a:pt x="198" y="265"/>
                    <a:pt x="198" y="265"/>
                    <a:pt x="198" y="265"/>
                  </a:cubicBezTo>
                  <a:cubicBezTo>
                    <a:pt x="198" y="264"/>
                    <a:pt x="198" y="264"/>
                    <a:pt x="198" y="264"/>
                  </a:cubicBezTo>
                  <a:cubicBezTo>
                    <a:pt x="199" y="264"/>
                    <a:pt x="200" y="265"/>
                    <a:pt x="200" y="266"/>
                  </a:cubicBezTo>
                  <a:close/>
                  <a:moveTo>
                    <a:pt x="195" y="259"/>
                  </a:moveTo>
                  <a:cubicBezTo>
                    <a:pt x="195" y="258"/>
                    <a:pt x="195" y="258"/>
                    <a:pt x="195" y="258"/>
                  </a:cubicBezTo>
                  <a:cubicBezTo>
                    <a:pt x="195" y="258"/>
                    <a:pt x="195" y="258"/>
                    <a:pt x="195" y="258"/>
                  </a:cubicBezTo>
                  <a:lnTo>
                    <a:pt x="195" y="259"/>
                  </a:lnTo>
                  <a:close/>
                  <a:moveTo>
                    <a:pt x="199" y="249"/>
                  </a:moveTo>
                  <a:cubicBezTo>
                    <a:pt x="201" y="249"/>
                    <a:pt x="201" y="249"/>
                    <a:pt x="201" y="249"/>
                  </a:cubicBezTo>
                  <a:cubicBezTo>
                    <a:pt x="203" y="250"/>
                    <a:pt x="203" y="250"/>
                    <a:pt x="203" y="250"/>
                  </a:cubicBezTo>
                  <a:cubicBezTo>
                    <a:pt x="203" y="250"/>
                    <a:pt x="203" y="250"/>
                    <a:pt x="203" y="250"/>
                  </a:cubicBezTo>
                  <a:cubicBezTo>
                    <a:pt x="203" y="252"/>
                    <a:pt x="199" y="251"/>
                    <a:pt x="200" y="251"/>
                  </a:cubicBezTo>
                  <a:cubicBezTo>
                    <a:pt x="196" y="252"/>
                    <a:pt x="199" y="253"/>
                    <a:pt x="200" y="255"/>
                  </a:cubicBezTo>
                  <a:cubicBezTo>
                    <a:pt x="197" y="253"/>
                    <a:pt x="197" y="256"/>
                    <a:pt x="195" y="255"/>
                  </a:cubicBezTo>
                  <a:cubicBezTo>
                    <a:pt x="198" y="256"/>
                    <a:pt x="198" y="256"/>
                    <a:pt x="198" y="256"/>
                  </a:cubicBezTo>
                  <a:cubicBezTo>
                    <a:pt x="198" y="257"/>
                    <a:pt x="201" y="258"/>
                    <a:pt x="198" y="259"/>
                  </a:cubicBezTo>
                  <a:cubicBezTo>
                    <a:pt x="198" y="257"/>
                    <a:pt x="195" y="257"/>
                    <a:pt x="194" y="257"/>
                  </a:cubicBezTo>
                  <a:cubicBezTo>
                    <a:pt x="194" y="257"/>
                    <a:pt x="194" y="257"/>
                    <a:pt x="194" y="257"/>
                  </a:cubicBezTo>
                  <a:cubicBezTo>
                    <a:pt x="193" y="256"/>
                    <a:pt x="193" y="256"/>
                    <a:pt x="193" y="256"/>
                  </a:cubicBezTo>
                  <a:cubicBezTo>
                    <a:pt x="193" y="256"/>
                    <a:pt x="193" y="256"/>
                    <a:pt x="193" y="256"/>
                  </a:cubicBezTo>
                  <a:cubicBezTo>
                    <a:pt x="194" y="256"/>
                    <a:pt x="194" y="257"/>
                    <a:pt x="194" y="257"/>
                  </a:cubicBezTo>
                  <a:cubicBezTo>
                    <a:pt x="194" y="256"/>
                    <a:pt x="194" y="256"/>
                    <a:pt x="194" y="256"/>
                  </a:cubicBezTo>
                  <a:cubicBezTo>
                    <a:pt x="195" y="256"/>
                    <a:pt x="195" y="257"/>
                    <a:pt x="196" y="257"/>
                  </a:cubicBezTo>
                  <a:cubicBezTo>
                    <a:pt x="195" y="255"/>
                    <a:pt x="195" y="255"/>
                    <a:pt x="195" y="255"/>
                  </a:cubicBezTo>
                  <a:cubicBezTo>
                    <a:pt x="196" y="255"/>
                    <a:pt x="196" y="255"/>
                    <a:pt x="196" y="255"/>
                  </a:cubicBezTo>
                  <a:cubicBezTo>
                    <a:pt x="195" y="255"/>
                    <a:pt x="195" y="254"/>
                    <a:pt x="194" y="254"/>
                  </a:cubicBezTo>
                  <a:cubicBezTo>
                    <a:pt x="195" y="253"/>
                    <a:pt x="195" y="252"/>
                    <a:pt x="195" y="252"/>
                  </a:cubicBezTo>
                  <a:cubicBezTo>
                    <a:pt x="193" y="251"/>
                    <a:pt x="193" y="251"/>
                    <a:pt x="193" y="251"/>
                  </a:cubicBezTo>
                  <a:cubicBezTo>
                    <a:pt x="193" y="251"/>
                    <a:pt x="193" y="251"/>
                    <a:pt x="192" y="251"/>
                  </a:cubicBezTo>
                  <a:cubicBezTo>
                    <a:pt x="193" y="251"/>
                    <a:pt x="194" y="250"/>
                    <a:pt x="195" y="249"/>
                  </a:cubicBezTo>
                  <a:cubicBezTo>
                    <a:pt x="195" y="250"/>
                    <a:pt x="195" y="250"/>
                    <a:pt x="195" y="250"/>
                  </a:cubicBezTo>
                  <a:cubicBezTo>
                    <a:pt x="193" y="250"/>
                    <a:pt x="196" y="252"/>
                    <a:pt x="196" y="253"/>
                  </a:cubicBezTo>
                  <a:cubicBezTo>
                    <a:pt x="198" y="251"/>
                    <a:pt x="196" y="251"/>
                    <a:pt x="196" y="250"/>
                  </a:cubicBezTo>
                  <a:cubicBezTo>
                    <a:pt x="197" y="251"/>
                    <a:pt x="198" y="249"/>
                    <a:pt x="199" y="249"/>
                  </a:cubicBezTo>
                  <a:close/>
                  <a:moveTo>
                    <a:pt x="198" y="240"/>
                  </a:moveTo>
                  <a:cubicBezTo>
                    <a:pt x="198" y="240"/>
                    <a:pt x="198" y="240"/>
                    <a:pt x="198" y="240"/>
                  </a:cubicBezTo>
                  <a:cubicBezTo>
                    <a:pt x="198" y="240"/>
                    <a:pt x="198" y="240"/>
                    <a:pt x="198" y="240"/>
                  </a:cubicBezTo>
                  <a:cubicBezTo>
                    <a:pt x="198" y="240"/>
                    <a:pt x="198" y="240"/>
                    <a:pt x="198" y="240"/>
                  </a:cubicBezTo>
                  <a:close/>
                  <a:moveTo>
                    <a:pt x="200" y="241"/>
                  </a:moveTo>
                  <a:cubicBezTo>
                    <a:pt x="201" y="241"/>
                    <a:pt x="201" y="242"/>
                    <a:pt x="200" y="242"/>
                  </a:cubicBezTo>
                  <a:cubicBezTo>
                    <a:pt x="201" y="242"/>
                    <a:pt x="201" y="242"/>
                    <a:pt x="201" y="242"/>
                  </a:cubicBezTo>
                  <a:cubicBezTo>
                    <a:pt x="201" y="242"/>
                    <a:pt x="200" y="243"/>
                    <a:pt x="200" y="243"/>
                  </a:cubicBezTo>
                  <a:cubicBezTo>
                    <a:pt x="199" y="242"/>
                    <a:pt x="197" y="241"/>
                    <a:pt x="198" y="240"/>
                  </a:cubicBezTo>
                  <a:cubicBezTo>
                    <a:pt x="199" y="241"/>
                    <a:pt x="200" y="241"/>
                    <a:pt x="200" y="241"/>
                  </a:cubicBezTo>
                  <a:close/>
                  <a:moveTo>
                    <a:pt x="199" y="238"/>
                  </a:moveTo>
                  <a:cubicBezTo>
                    <a:pt x="199" y="238"/>
                    <a:pt x="198" y="237"/>
                    <a:pt x="199" y="237"/>
                  </a:cubicBezTo>
                  <a:cubicBezTo>
                    <a:pt x="199" y="237"/>
                    <a:pt x="199" y="237"/>
                    <a:pt x="199" y="237"/>
                  </a:cubicBezTo>
                  <a:cubicBezTo>
                    <a:pt x="196" y="236"/>
                    <a:pt x="198" y="234"/>
                    <a:pt x="199" y="233"/>
                  </a:cubicBezTo>
                  <a:cubicBezTo>
                    <a:pt x="199" y="233"/>
                    <a:pt x="199" y="233"/>
                    <a:pt x="199" y="233"/>
                  </a:cubicBezTo>
                  <a:cubicBezTo>
                    <a:pt x="201" y="232"/>
                    <a:pt x="201" y="232"/>
                    <a:pt x="201" y="232"/>
                  </a:cubicBezTo>
                  <a:cubicBezTo>
                    <a:pt x="202" y="234"/>
                    <a:pt x="201" y="237"/>
                    <a:pt x="199" y="238"/>
                  </a:cubicBezTo>
                  <a:close/>
                  <a:moveTo>
                    <a:pt x="197" y="222"/>
                  </a:moveTo>
                  <a:cubicBezTo>
                    <a:pt x="198" y="222"/>
                    <a:pt x="199" y="222"/>
                    <a:pt x="199" y="222"/>
                  </a:cubicBezTo>
                  <a:cubicBezTo>
                    <a:pt x="198" y="222"/>
                    <a:pt x="198" y="222"/>
                    <a:pt x="197" y="222"/>
                  </a:cubicBezTo>
                  <a:close/>
                  <a:moveTo>
                    <a:pt x="199" y="227"/>
                  </a:moveTo>
                  <a:cubicBezTo>
                    <a:pt x="199" y="227"/>
                    <a:pt x="200" y="227"/>
                    <a:pt x="200" y="227"/>
                  </a:cubicBezTo>
                  <a:cubicBezTo>
                    <a:pt x="200" y="227"/>
                    <a:pt x="200" y="227"/>
                    <a:pt x="199" y="228"/>
                  </a:cubicBezTo>
                  <a:cubicBezTo>
                    <a:pt x="199" y="227"/>
                    <a:pt x="199" y="227"/>
                    <a:pt x="199" y="227"/>
                  </a:cubicBezTo>
                  <a:close/>
                  <a:moveTo>
                    <a:pt x="201" y="204"/>
                  </a:moveTo>
                  <a:cubicBezTo>
                    <a:pt x="200" y="204"/>
                    <a:pt x="200" y="205"/>
                    <a:pt x="199" y="205"/>
                  </a:cubicBezTo>
                  <a:cubicBezTo>
                    <a:pt x="199" y="204"/>
                    <a:pt x="199" y="204"/>
                    <a:pt x="199" y="204"/>
                  </a:cubicBezTo>
                  <a:cubicBezTo>
                    <a:pt x="199" y="204"/>
                    <a:pt x="199" y="204"/>
                    <a:pt x="199" y="204"/>
                  </a:cubicBezTo>
                  <a:cubicBezTo>
                    <a:pt x="199" y="204"/>
                    <a:pt x="199" y="204"/>
                    <a:pt x="199" y="204"/>
                  </a:cubicBezTo>
                  <a:cubicBezTo>
                    <a:pt x="199" y="204"/>
                    <a:pt x="198" y="203"/>
                    <a:pt x="197" y="203"/>
                  </a:cubicBezTo>
                  <a:cubicBezTo>
                    <a:pt x="197" y="200"/>
                    <a:pt x="197" y="200"/>
                    <a:pt x="197" y="200"/>
                  </a:cubicBezTo>
                  <a:cubicBezTo>
                    <a:pt x="199" y="201"/>
                    <a:pt x="200" y="203"/>
                    <a:pt x="201" y="204"/>
                  </a:cubicBezTo>
                  <a:close/>
                  <a:moveTo>
                    <a:pt x="196" y="194"/>
                  </a:moveTo>
                  <a:cubicBezTo>
                    <a:pt x="198" y="194"/>
                    <a:pt x="198" y="194"/>
                    <a:pt x="198" y="194"/>
                  </a:cubicBezTo>
                  <a:cubicBezTo>
                    <a:pt x="198" y="195"/>
                    <a:pt x="201" y="197"/>
                    <a:pt x="198" y="197"/>
                  </a:cubicBezTo>
                  <a:cubicBezTo>
                    <a:pt x="198" y="196"/>
                    <a:pt x="197" y="196"/>
                    <a:pt x="196" y="195"/>
                  </a:cubicBezTo>
                  <a:cubicBezTo>
                    <a:pt x="196" y="195"/>
                    <a:pt x="196" y="195"/>
                    <a:pt x="196" y="194"/>
                  </a:cubicBezTo>
                  <a:cubicBezTo>
                    <a:pt x="196" y="194"/>
                    <a:pt x="196" y="194"/>
                    <a:pt x="196" y="194"/>
                  </a:cubicBezTo>
                  <a:close/>
                  <a:moveTo>
                    <a:pt x="196" y="219"/>
                  </a:moveTo>
                  <a:cubicBezTo>
                    <a:pt x="197" y="219"/>
                    <a:pt x="197" y="219"/>
                    <a:pt x="197" y="219"/>
                  </a:cubicBezTo>
                  <a:cubicBezTo>
                    <a:pt x="198" y="218"/>
                    <a:pt x="199" y="219"/>
                    <a:pt x="200" y="219"/>
                  </a:cubicBezTo>
                  <a:cubicBezTo>
                    <a:pt x="199" y="216"/>
                    <a:pt x="199" y="216"/>
                    <a:pt x="199" y="216"/>
                  </a:cubicBezTo>
                  <a:cubicBezTo>
                    <a:pt x="199" y="216"/>
                    <a:pt x="198" y="216"/>
                    <a:pt x="197" y="216"/>
                  </a:cubicBezTo>
                  <a:cubicBezTo>
                    <a:pt x="197" y="216"/>
                    <a:pt x="197" y="215"/>
                    <a:pt x="197" y="214"/>
                  </a:cubicBezTo>
                  <a:cubicBezTo>
                    <a:pt x="197" y="214"/>
                    <a:pt x="198" y="214"/>
                    <a:pt x="198" y="214"/>
                  </a:cubicBezTo>
                  <a:cubicBezTo>
                    <a:pt x="199" y="214"/>
                    <a:pt x="199" y="214"/>
                    <a:pt x="199" y="214"/>
                  </a:cubicBezTo>
                  <a:cubicBezTo>
                    <a:pt x="199" y="215"/>
                    <a:pt x="199" y="215"/>
                    <a:pt x="199" y="215"/>
                  </a:cubicBezTo>
                  <a:cubicBezTo>
                    <a:pt x="199" y="214"/>
                    <a:pt x="199" y="214"/>
                    <a:pt x="199" y="214"/>
                  </a:cubicBezTo>
                  <a:cubicBezTo>
                    <a:pt x="199" y="214"/>
                    <a:pt x="200" y="214"/>
                    <a:pt x="200" y="214"/>
                  </a:cubicBezTo>
                  <a:cubicBezTo>
                    <a:pt x="201" y="215"/>
                    <a:pt x="201" y="215"/>
                    <a:pt x="201" y="215"/>
                  </a:cubicBezTo>
                  <a:cubicBezTo>
                    <a:pt x="201" y="215"/>
                    <a:pt x="200" y="215"/>
                    <a:pt x="199" y="215"/>
                  </a:cubicBezTo>
                  <a:cubicBezTo>
                    <a:pt x="199" y="216"/>
                    <a:pt x="199" y="216"/>
                    <a:pt x="199" y="216"/>
                  </a:cubicBezTo>
                  <a:cubicBezTo>
                    <a:pt x="200" y="216"/>
                    <a:pt x="201" y="216"/>
                    <a:pt x="202" y="215"/>
                  </a:cubicBezTo>
                  <a:cubicBezTo>
                    <a:pt x="202" y="215"/>
                    <a:pt x="202" y="216"/>
                    <a:pt x="203" y="215"/>
                  </a:cubicBezTo>
                  <a:cubicBezTo>
                    <a:pt x="202" y="218"/>
                    <a:pt x="202" y="218"/>
                    <a:pt x="202" y="218"/>
                  </a:cubicBezTo>
                  <a:cubicBezTo>
                    <a:pt x="201" y="218"/>
                    <a:pt x="201" y="218"/>
                    <a:pt x="200" y="218"/>
                  </a:cubicBezTo>
                  <a:cubicBezTo>
                    <a:pt x="203" y="220"/>
                    <a:pt x="200" y="221"/>
                    <a:pt x="203" y="222"/>
                  </a:cubicBezTo>
                  <a:cubicBezTo>
                    <a:pt x="202" y="223"/>
                    <a:pt x="201" y="220"/>
                    <a:pt x="200" y="222"/>
                  </a:cubicBezTo>
                  <a:cubicBezTo>
                    <a:pt x="200" y="221"/>
                    <a:pt x="198" y="220"/>
                    <a:pt x="196" y="220"/>
                  </a:cubicBezTo>
                  <a:cubicBezTo>
                    <a:pt x="196" y="220"/>
                    <a:pt x="196" y="220"/>
                    <a:pt x="196" y="220"/>
                  </a:cubicBezTo>
                  <a:cubicBezTo>
                    <a:pt x="196" y="220"/>
                    <a:pt x="196" y="220"/>
                    <a:pt x="196" y="220"/>
                  </a:cubicBezTo>
                  <a:cubicBezTo>
                    <a:pt x="196" y="220"/>
                    <a:pt x="195" y="220"/>
                    <a:pt x="195" y="220"/>
                  </a:cubicBezTo>
                  <a:cubicBezTo>
                    <a:pt x="195" y="219"/>
                    <a:pt x="195" y="219"/>
                    <a:pt x="195" y="218"/>
                  </a:cubicBezTo>
                  <a:cubicBezTo>
                    <a:pt x="195" y="218"/>
                    <a:pt x="196" y="219"/>
                    <a:pt x="196" y="219"/>
                  </a:cubicBezTo>
                  <a:close/>
                  <a:moveTo>
                    <a:pt x="194" y="220"/>
                  </a:moveTo>
                  <a:cubicBezTo>
                    <a:pt x="194" y="221"/>
                    <a:pt x="195" y="221"/>
                    <a:pt x="196" y="221"/>
                  </a:cubicBezTo>
                  <a:cubicBezTo>
                    <a:pt x="196" y="222"/>
                    <a:pt x="196" y="222"/>
                    <a:pt x="196" y="223"/>
                  </a:cubicBezTo>
                  <a:cubicBezTo>
                    <a:pt x="194" y="222"/>
                    <a:pt x="194" y="222"/>
                    <a:pt x="193" y="223"/>
                  </a:cubicBezTo>
                  <a:cubicBezTo>
                    <a:pt x="193" y="223"/>
                    <a:pt x="192" y="223"/>
                    <a:pt x="192" y="223"/>
                  </a:cubicBezTo>
                  <a:cubicBezTo>
                    <a:pt x="193" y="222"/>
                    <a:pt x="192" y="220"/>
                    <a:pt x="194" y="220"/>
                  </a:cubicBezTo>
                  <a:close/>
                  <a:moveTo>
                    <a:pt x="193" y="180"/>
                  </a:moveTo>
                  <a:cubicBezTo>
                    <a:pt x="193" y="180"/>
                    <a:pt x="193" y="179"/>
                    <a:pt x="193" y="179"/>
                  </a:cubicBezTo>
                  <a:cubicBezTo>
                    <a:pt x="193" y="179"/>
                    <a:pt x="193" y="179"/>
                    <a:pt x="193" y="179"/>
                  </a:cubicBezTo>
                  <a:cubicBezTo>
                    <a:pt x="193" y="179"/>
                    <a:pt x="193" y="180"/>
                    <a:pt x="193" y="180"/>
                  </a:cubicBezTo>
                  <a:close/>
                  <a:moveTo>
                    <a:pt x="192" y="176"/>
                  </a:moveTo>
                  <a:cubicBezTo>
                    <a:pt x="191" y="176"/>
                    <a:pt x="191" y="175"/>
                    <a:pt x="190" y="175"/>
                  </a:cubicBezTo>
                  <a:cubicBezTo>
                    <a:pt x="191" y="174"/>
                    <a:pt x="190" y="173"/>
                    <a:pt x="190" y="173"/>
                  </a:cubicBezTo>
                  <a:cubicBezTo>
                    <a:pt x="192" y="173"/>
                    <a:pt x="192" y="173"/>
                    <a:pt x="192" y="173"/>
                  </a:cubicBezTo>
                  <a:cubicBezTo>
                    <a:pt x="193" y="174"/>
                    <a:pt x="195" y="176"/>
                    <a:pt x="192" y="176"/>
                  </a:cubicBezTo>
                  <a:close/>
                  <a:moveTo>
                    <a:pt x="193" y="169"/>
                  </a:moveTo>
                  <a:cubicBezTo>
                    <a:pt x="192" y="170"/>
                    <a:pt x="196" y="169"/>
                    <a:pt x="196" y="168"/>
                  </a:cubicBezTo>
                  <a:cubicBezTo>
                    <a:pt x="196" y="169"/>
                    <a:pt x="197" y="170"/>
                    <a:pt x="196" y="171"/>
                  </a:cubicBezTo>
                  <a:cubicBezTo>
                    <a:pt x="199" y="170"/>
                    <a:pt x="199" y="170"/>
                    <a:pt x="199" y="170"/>
                  </a:cubicBezTo>
                  <a:cubicBezTo>
                    <a:pt x="199" y="171"/>
                    <a:pt x="199" y="171"/>
                    <a:pt x="199" y="171"/>
                  </a:cubicBezTo>
                  <a:cubicBezTo>
                    <a:pt x="201" y="170"/>
                    <a:pt x="201" y="170"/>
                    <a:pt x="201" y="170"/>
                  </a:cubicBezTo>
                  <a:cubicBezTo>
                    <a:pt x="202" y="173"/>
                    <a:pt x="201" y="176"/>
                    <a:pt x="198" y="177"/>
                  </a:cubicBezTo>
                  <a:cubicBezTo>
                    <a:pt x="194" y="175"/>
                    <a:pt x="195" y="171"/>
                    <a:pt x="190" y="170"/>
                  </a:cubicBezTo>
                  <a:cubicBezTo>
                    <a:pt x="189" y="171"/>
                    <a:pt x="194" y="172"/>
                    <a:pt x="190" y="173"/>
                  </a:cubicBezTo>
                  <a:cubicBezTo>
                    <a:pt x="190" y="172"/>
                    <a:pt x="190" y="172"/>
                    <a:pt x="189" y="172"/>
                  </a:cubicBezTo>
                  <a:cubicBezTo>
                    <a:pt x="189" y="170"/>
                    <a:pt x="189" y="170"/>
                    <a:pt x="189" y="170"/>
                  </a:cubicBezTo>
                  <a:cubicBezTo>
                    <a:pt x="189" y="170"/>
                    <a:pt x="189" y="170"/>
                    <a:pt x="189" y="170"/>
                  </a:cubicBezTo>
                  <a:cubicBezTo>
                    <a:pt x="189" y="169"/>
                    <a:pt x="189" y="169"/>
                    <a:pt x="188" y="169"/>
                  </a:cubicBezTo>
                  <a:cubicBezTo>
                    <a:pt x="188" y="169"/>
                    <a:pt x="188" y="169"/>
                    <a:pt x="188" y="169"/>
                  </a:cubicBezTo>
                  <a:cubicBezTo>
                    <a:pt x="189" y="169"/>
                    <a:pt x="190" y="169"/>
                    <a:pt x="191" y="169"/>
                  </a:cubicBezTo>
                  <a:cubicBezTo>
                    <a:pt x="191" y="167"/>
                    <a:pt x="191" y="167"/>
                    <a:pt x="191" y="167"/>
                  </a:cubicBezTo>
                  <a:cubicBezTo>
                    <a:pt x="191" y="167"/>
                    <a:pt x="191" y="166"/>
                    <a:pt x="191" y="166"/>
                  </a:cubicBezTo>
                  <a:cubicBezTo>
                    <a:pt x="191" y="167"/>
                    <a:pt x="195" y="167"/>
                    <a:pt x="193" y="169"/>
                  </a:cubicBezTo>
                  <a:close/>
                  <a:moveTo>
                    <a:pt x="191" y="165"/>
                  </a:moveTo>
                  <a:cubicBezTo>
                    <a:pt x="191" y="165"/>
                    <a:pt x="191" y="165"/>
                    <a:pt x="191" y="165"/>
                  </a:cubicBezTo>
                  <a:cubicBezTo>
                    <a:pt x="191" y="165"/>
                    <a:pt x="191" y="165"/>
                    <a:pt x="191" y="166"/>
                  </a:cubicBezTo>
                  <a:lnTo>
                    <a:pt x="191" y="165"/>
                  </a:lnTo>
                  <a:close/>
                  <a:moveTo>
                    <a:pt x="193" y="162"/>
                  </a:moveTo>
                  <a:cubicBezTo>
                    <a:pt x="192" y="163"/>
                    <a:pt x="192" y="163"/>
                    <a:pt x="191" y="164"/>
                  </a:cubicBezTo>
                  <a:cubicBezTo>
                    <a:pt x="191" y="163"/>
                    <a:pt x="189" y="162"/>
                    <a:pt x="188" y="161"/>
                  </a:cubicBezTo>
                  <a:cubicBezTo>
                    <a:pt x="188" y="161"/>
                    <a:pt x="189" y="161"/>
                    <a:pt x="190" y="161"/>
                  </a:cubicBezTo>
                  <a:cubicBezTo>
                    <a:pt x="190" y="161"/>
                    <a:pt x="190" y="160"/>
                    <a:pt x="191" y="160"/>
                  </a:cubicBezTo>
                  <a:cubicBezTo>
                    <a:pt x="191" y="161"/>
                    <a:pt x="190" y="162"/>
                    <a:pt x="193" y="162"/>
                  </a:cubicBezTo>
                  <a:close/>
                  <a:moveTo>
                    <a:pt x="190" y="155"/>
                  </a:moveTo>
                  <a:cubicBezTo>
                    <a:pt x="189" y="155"/>
                    <a:pt x="189" y="154"/>
                    <a:pt x="189" y="154"/>
                  </a:cubicBezTo>
                  <a:cubicBezTo>
                    <a:pt x="191" y="155"/>
                    <a:pt x="192" y="155"/>
                    <a:pt x="192" y="157"/>
                  </a:cubicBezTo>
                  <a:cubicBezTo>
                    <a:pt x="191" y="157"/>
                    <a:pt x="191" y="158"/>
                    <a:pt x="190" y="158"/>
                  </a:cubicBezTo>
                  <a:cubicBezTo>
                    <a:pt x="190" y="157"/>
                    <a:pt x="189" y="156"/>
                    <a:pt x="187" y="155"/>
                  </a:cubicBezTo>
                  <a:lnTo>
                    <a:pt x="190" y="155"/>
                  </a:lnTo>
                  <a:close/>
                  <a:moveTo>
                    <a:pt x="184" y="134"/>
                  </a:moveTo>
                  <a:cubicBezTo>
                    <a:pt x="183" y="134"/>
                    <a:pt x="183" y="134"/>
                    <a:pt x="183" y="134"/>
                  </a:cubicBezTo>
                  <a:cubicBezTo>
                    <a:pt x="184" y="135"/>
                    <a:pt x="185" y="134"/>
                    <a:pt x="186" y="134"/>
                  </a:cubicBezTo>
                  <a:cubicBezTo>
                    <a:pt x="186" y="135"/>
                    <a:pt x="186" y="135"/>
                    <a:pt x="186" y="135"/>
                  </a:cubicBezTo>
                  <a:cubicBezTo>
                    <a:pt x="186" y="138"/>
                    <a:pt x="182" y="135"/>
                    <a:pt x="180" y="136"/>
                  </a:cubicBezTo>
                  <a:cubicBezTo>
                    <a:pt x="180" y="135"/>
                    <a:pt x="183" y="133"/>
                    <a:pt x="184" y="134"/>
                  </a:cubicBezTo>
                  <a:close/>
                  <a:moveTo>
                    <a:pt x="183" y="220"/>
                  </a:moveTo>
                  <a:cubicBezTo>
                    <a:pt x="183" y="220"/>
                    <a:pt x="183" y="220"/>
                    <a:pt x="182" y="219"/>
                  </a:cubicBezTo>
                  <a:cubicBezTo>
                    <a:pt x="182" y="219"/>
                    <a:pt x="182" y="219"/>
                    <a:pt x="182" y="219"/>
                  </a:cubicBezTo>
                  <a:cubicBezTo>
                    <a:pt x="182" y="219"/>
                    <a:pt x="183" y="219"/>
                    <a:pt x="183" y="219"/>
                  </a:cubicBezTo>
                  <a:lnTo>
                    <a:pt x="183" y="220"/>
                  </a:lnTo>
                  <a:close/>
                  <a:moveTo>
                    <a:pt x="181" y="600"/>
                  </a:moveTo>
                  <a:cubicBezTo>
                    <a:pt x="181" y="600"/>
                    <a:pt x="181" y="600"/>
                    <a:pt x="181" y="600"/>
                  </a:cubicBezTo>
                  <a:cubicBezTo>
                    <a:pt x="182" y="600"/>
                    <a:pt x="182" y="600"/>
                    <a:pt x="184" y="600"/>
                  </a:cubicBezTo>
                  <a:cubicBezTo>
                    <a:pt x="184" y="601"/>
                    <a:pt x="184" y="601"/>
                    <a:pt x="184" y="601"/>
                  </a:cubicBezTo>
                  <a:cubicBezTo>
                    <a:pt x="184" y="601"/>
                    <a:pt x="184" y="601"/>
                    <a:pt x="184" y="601"/>
                  </a:cubicBezTo>
                  <a:cubicBezTo>
                    <a:pt x="184" y="601"/>
                    <a:pt x="184" y="601"/>
                    <a:pt x="184" y="601"/>
                  </a:cubicBezTo>
                  <a:cubicBezTo>
                    <a:pt x="184" y="601"/>
                    <a:pt x="185" y="601"/>
                    <a:pt x="184" y="601"/>
                  </a:cubicBezTo>
                  <a:lnTo>
                    <a:pt x="181" y="600"/>
                  </a:lnTo>
                  <a:close/>
                  <a:moveTo>
                    <a:pt x="186" y="629"/>
                  </a:moveTo>
                  <a:cubicBezTo>
                    <a:pt x="186" y="629"/>
                    <a:pt x="186" y="629"/>
                    <a:pt x="185" y="629"/>
                  </a:cubicBezTo>
                  <a:cubicBezTo>
                    <a:pt x="185" y="628"/>
                    <a:pt x="186" y="628"/>
                    <a:pt x="186" y="628"/>
                  </a:cubicBezTo>
                  <a:cubicBezTo>
                    <a:pt x="187" y="628"/>
                    <a:pt x="187" y="628"/>
                    <a:pt x="186" y="629"/>
                  </a:cubicBezTo>
                  <a:close/>
                  <a:moveTo>
                    <a:pt x="185" y="623"/>
                  </a:moveTo>
                  <a:cubicBezTo>
                    <a:pt x="185" y="623"/>
                    <a:pt x="185" y="623"/>
                    <a:pt x="185" y="623"/>
                  </a:cubicBezTo>
                  <a:cubicBezTo>
                    <a:pt x="184" y="622"/>
                    <a:pt x="184" y="621"/>
                    <a:pt x="184" y="621"/>
                  </a:cubicBezTo>
                  <a:cubicBezTo>
                    <a:pt x="184" y="621"/>
                    <a:pt x="184" y="620"/>
                    <a:pt x="185" y="620"/>
                  </a:cubicBezTo>
                  <a:cubicBezTo>
                    <a:pt x="186" y="621"/>
                    <a:pt x="189" y="621"/>
                    <a:pt x="188" y="622"/>
                  </a:cubicBezTo>
                  <a:cubicBezTo>
                    <a:pt x="187" y="623"/>
                    <a:pt x="186" y="623"/>
                    <a:pt x="185" y="623"/>
                  </a:cubicBezTo>
                  <a:close/>
                  <a:moveTo>
                    <a:pt x="189" y="665"/>
                  </a:moveTo>
                  <a:cubicBezTo>
                    <a:pt x="189" y="665"/>
                    <a:pt x="189" y="665"/>
                    <a:pt x="189" y="665"/>
                  </a:cubicBezTo>
                  <a:cubicBezTo>
                    <a:pt x="189" y="665"/>
                    <a:pt x="189" y="665"/>
                    <a:pt x="189" y="665"/>
                  </a:cubicBezTo>
                  <a:cubicBezTo>
                    <a:pt x="189" y="665"/>
                    <a:pt x="189" y="665"/>
                    <a:pt x="189" y="665"/>
                  </a:cubicBezTo>
                  <a:close/>
                  <a:moveTo>
                    <a:pt x="189" y="642"/>
                  </a:moveTo>
                  <a:cubicBezTo>
                    <a:pt x="189" y="643"/>
                    <a:pt x="190" y="643"/>
                    <a:pt x="190" y="643"/>
                  </a:cubicBezTo>
                  <a:cubicBezTo>
                    <a:pt x="189" y="643"/>
                    <a:pt x="189" y="644"/>
                    <a:pt x="189" y="644"/>
                  </a:cubicBezTo>
                  <a:cubicBezTo>
                    <a:pt x="188" y="644"/>
                    <a:pt x="188" y="644"/>
                    <a:pt x="188" y="644"/>
                  </a:cubicBezTo>
                  <a:cubicBezTo>
                    <a:pt x="186" y="644"/>
                    <a:pt x="188" y="643"/>
                    <a:pt x="189" y="642"/>
                  </a:cubicBezTo>
                  <a:close/>
                  <a:moveTo>
                    <a:pt x="188" y="620"/>
                  </a:moveTo>
                  <a:cubicBezTo>
                    <a:pt x="187" y="620"/>
                    <a:pt x="186" y="620"/>
                    <a:pt x="185" y="619"/>
                  </a:cubicBezTo>
                  <a:cubicBezTo>
                    <a:pt x="186" y="619"/>
                    <a:pt x="188" y="619"/>
                    <a:pt x="189" y="619"/>
                  </a:cubicBezTo>
                  <a:cubicBezTo>
                    <a:pt x="188" y="619"/>
                    <a:pt x="188" y="620"/>
                    <a:pt x="188" y="620"/>
                  </a:cubicBezTo>
                  <a:close/>
                  <a:moveTo>
                    <a:pt x="188" y="617"/>
                  </a:moveTo>
                  <a:cubicBezTo>
                    <a:pt x="188" y="617"/>
                    <a:pt x="188" y="617"/>
                    <a:pt x="188" y="617"/>
                  </a:cubicBezTo>
                  <a:cubicBezTo>
                    <a:pt x="188" y="617"/>
                    <a:pt x="188" y="617"/>
                    <a:pt x="188" y="617"/>
                  </a:cubicBezTo>
                  <a:cubicBezTo>
                    <a:pt x="188" y="617"/>
                    <a:pt x="188" y="617"/>
                    <a:pt x="188" y="617"/>
                  </a:cubicBezTo>
                  <a:close/>
                  <a:moveTo>
                    <a:pt x="189" y="615"/>
                  </a:moveTo>
                  <a:cubicBezTo>
                    <a:pt x="190" y="615"/>
                    <a:pt x="191" y="616"/>
                    <a:pt x="191" y="616"/>
                  </a:cubicBezTo>
                  <a:cubicBezTo>
                    <a:pt x="190" y="616"/>
                    <a:pt x="190" y="616"/>
                    <a:pt x="190" y="616"/>
                  </a:cubicBezTo>
                  <a:cubicBezTo>
                    <a:pt x="190" y="616"/>
                    <a:pt x="190" y="616"/>
                    <a:pt x="190" y="616"/>
                  </a:cubicBezTo>
                  <a:cubicBezTo>
                    <a:pt x="190" y="616"/>
                    <a:pt x="190" y="615"/>
                    <a:pt x="189" y="615"/>
                  </a:cubicBezTo>
                  <a:close/>
                  <a:moveTo>
                    <a:pt x="190" y="618"/>
                  </a:moveTo>
                  <a:cubicBezTo>
                    <a:pt x="190" y="619"/>
                    <a:pt x="190" y="619"/>
                    <a:pt x="190" y="619"/>
                  </a:cubicBezTo>
                  <a:cubicBezTo>
                    <a:pt x="190" y="618"/>
                    <a:pt x="189" y="618"/>
                    <a:pt x="189" y="618"/>
                  </a:cubicBezTo>
                  <a:cubicBezTo>
                    <a:pt x="189" y="618"/>
                    <a:pt x="189" y="618"/>
                    <a:pt x="189" y="618"/>
                  </a:cubicBezTo>
                  <a:cubicBezTo>
                    <a:pt x="189" y="617"/>
                    <a:pt x="189" y="617"/>
                    <a:pt x="189" y="617"/>
                  </a:cubicBezTo>
                  <a:cubicBezTo>
                    <a:pt x="189" y="617"/>
                    <a:pt x="190" y="617"/>
                    <a:pt x="190" y="618"/>
                  </a:cubicBezTo>
                  <a:close/>
                  <a:moveTo>
                    <a:pt x="190" y="620"/>
                  </a:moveTo>
                  <a:cubicBezTo>
                    <a:pt x="189" y="620"/>
                    <a:pt x="189" y="620"/>
                    <a:pt x="189" y="620"/>
                  </a:cubicBezTo>
                  <a:cubicBezTo>
                    <a:pt x="189" y="620"/>
                    <a:pt x="189" y="620"/>
                    <a:pt x="189" y="620"/>
                  </a:cubicBezTo>
                  <a:cubicBezTo>
                    <a:pt x="189" y="620"/>
                    <a:pt x="189" y="620"/>
                    <a:pt x="190" y="620"/>
                  </a:cubicBezTo>
                  <a:close/>
                  <a:moveTo>
                    <a:pt x="190" y="625"/>
                  </a:moveTo>
                  <a:cubicBezTo>
                    <a:pt x="190" y="625"/>
                    <a:pt x="189" y="625"/>
                    <a:pt x="189" y="625"/>
                  </a:cubicBezTo>
                  <a:cubicBezTo>
                    <a:pt x="190" y="624"/>
                    <a:pt x="190" y="624"/>
                    <a:pt x="190" y="623"/>
                  </a:cubicBezTo>
                  <a:cubicBezTo>
                    <a:pt x="190" y="623"/>
                    <a:pt x="190" y="623"/>
                    <a:pt x="190" y="624"/>
                  </a:cubicBezTo>
                  <a:cubicBezTo>
                    <a:pt x="190" y="623"/>
                    <a:pt x="191" y="623"/>
                    <a:pt x="191" y="623"/>
                  </a:cubicBezTo>
                  <a:cubicBezTo>
                    <a:pt x="192" y="624"/>
                    <a:pt x="191" y="625"/>
                    <a:pt x="192" y="625"/>
                  </a:cubicBezTo>
                  <a:cubicBezTo>
                    <a:pt x="191" y="625"/>
                    <a:pt x="190" y="625"/>
                    <a:pt x="190" y="625"/>
                  </a:cubicBezTo>
                  <a:close/>
                  <a:moveTo>
                    <a:pt x="191" y="622"/>
                  </a:moveTo>
                  <a:cubicBezTo>
                    <a:pt x="190" y="621"/>
                    <a:pt x="190" y="621"/>
                    <a:pt x="190" y="621"/>
                  </a:cubicBezTo>
                  <a:cubicBezTo>
                    <a:pt x="194" y="622"/>
                    <a:pt x="194" y="622"/>
                    <a:pt x="194" y="622"/>
                  </a:cubicBezTo>
                  <a:cubicBezTo>
                    <a:pt x="194" y="623"/>
                    <a:pt x="192" y="622"/>
                    <a:pt x="191" y="622"/>
                  </a:cubicBezTo>
                  <a:close/>
                  <a:moveTo>
                    <a:pt x="193" y="612"/>
                  </a:moveTo>
                  <a:cubicBezTo>
                    <a:pt x="194" y="611"/>
                    <a:pt x="194" y="611"/>
                    <a:pt x="194" y="611"/>
                  </a:cubicBezTo>
                  <a:cubicBezTo>
                    <a:pt x="194" y="611"/>
                    <a:pt x="194" y="612"/>
                    <a:pt x="193" y="612"/>
                  </a:cubicBezTo>
                  <a:close/>
                  <a:moveTo>
                    <a:pt x="194" y="610"/>
                  </a:moveTo>
                  <a:cubicBezTo>
                    <a:pt x="193" y="610"/>
                    <a:pt x="193" y="610"/>
                    <a:pt x="193" y="610"/>
                  </a:cubicBezTo>
                  <a:cubicBezTo>
                    <a:pt x="193" y="610"/>
                    <a:pt x="193" y="610"/>
                    <a:pt x="193" y="609"/>
                  </a:cubicBezTo>
                  <a:cubicBezTo>
                    <a:pt x="193" y="610"/>
                    <a:pt x="193" y="610"/>
                    <a:pt x="194" y="610"/>
                  </a:cubicBezTo>
                  <a:close/>
                  <a:moveTo>
                    <a:pt x="189" y="611"/>
                  </a:moveTo>
                  <a:cubicBezTo>
                    <a:pt x="188" y="612"/>
                    <a:pt x="190" y="612"/>
                    <a:pt x="191" y="612"/>
                  </a:cubicBezTo>
                  <a:cubicBezTo>
                    <a:pt x="191" y="613"/>
                    <a:pt x="192" y="613"/>
                    <a:pt x="192" y="613"/>
                  </a:cubicBezTo>
                  <a:cubicBezTo>
                    <a:pt x="192" y="614"/>
                    <a:pt x="192" y="614"/>
                    <a:pt x="192" y="614"/>
                  </a:cubicBezTo>
                  <a:cubicBezTo>
                    <a:pt x="192" y="614"/>
                    <a:pt x="192" y="613"/>
                    <a:pt x="192" y="613"/>
                  </a:cubicBezTo>
                  <a:cubicBezTo>
                    <a:pt x="193" y="614"/>
                    <a:pt x="194" y="614"/>
                    <a:pt x="193" y="615"/>
                  </a:cubicBezTo>
                  <a:cubicBezTo>
                    <a:pt x="193" y="614"/>
                    <a:pt x="193" y="614"/>
                    <a:pt x="193" y="614"/>
                  </a:cubicBezTo>
                  <a:cubicBezTo>
                    <a:pt x="192" y="616"/>
                    <a:pt x="192" y="617"/>
                    <a:pt x="194" y="618"/>
                  </a:cubicBezTo>
                  <a:cubicBezTo>
                    <a:pt x="191" y="619"/>
                    <a:pt x="192" y="617"/>
                    <a:pt x="191" y="616"/>
                  </a:cubicBezTo>
                  <a:cubicBezTo>
                    <a:pt x="192" y="616"/>
                    <a:pt x="191" y="615"/>
                    <a:pt x="189" y="615"/>
                  </a:cubicBezTo>
                  <a:cubicBezTo>
                    <a:pt x="189" y="615"/>
                    <a:pt x="189" y="614"/>
                    <a:pt x="189" y="614"/>
                  </a:cubicBezTo>
                  <a:cubicBezTo>
                    <a:pt x="189" y="614"/>
                    <a:pt x="189" y="614"/>
                    <a:pt x="190" y="614"/>
                  </a:cubicBezTo>
                  <a:cubicBezTo>
                    <a:pt x="189" y="614"/>
                    <a:pt x="189" y="613"/>
                    <a:pt x="188" y="613"/>
                  </a:cubicBezTo>
                  <a:cubicBezTo>
                    <a:pt x="188" y="613"/>
                    <a:pt x="188" y="612"/>
                    <a:pt x="188" y="612"/>
                  </a:cubicBezTo>
                  <a:cubicBezTo>
                    <a:pt x="188" y="612"/>
                    <a:pt x="187" y="612"/>
                    <a:pt x="187" y="612"/>
                  </a:cubicBezTo>
                  <a:cubicBezTo>
                    <a:pt x="187" y="611"/>
                    <a:pt x="188" y="611"/>
                    <a:pt x="189" y="611"/>
                  </a:cubicBezTo>
                  <a:close/>
                  <a:moveTo>
                    <a:pt x="187" y="603"/>
                  </a:moveTo>
                  <a:cubicBezTo>
                    <a:pt x="188" y="603"/>
                    <a:pt x="188" y="603"/>
                    <a:pt x="189" y="603"/>
                  </a:cubicBezTo>
                  <a:cubicBezTo>
                    <a:pt x="188" y="603"/>
                    <a:pt x="188" y="603"/>
                    <a:pt x="187" y="604"/>
                  </a:cubicBezTo>
                  <a:lnTo>
                    <a:pt x="187" y="603"/>
                  </a:lnTo>
                  <a:close/>
                  <a:moveTo>
                    <a:pt x="189" y="603"/>
                  </a:moveTo>
                  <a:cubicBezTo>
                    <a:pt x="188" y="602"/>
                    <a:pt x="188" y="602"/>
                    <a:pt x="188" y="602"/>
                  </a:cubicBezTo>
                  <a:cubicBezTo>
                    <a:pt x="188" y="602"/>
                    <a:pt x="188" y="602"/>
                    <a:pt x="188" y="602"/>
                  </a:cubicBezTo>
                  <a:cubicBezTo>
                    <a:pt x="188" y="602"/>
                    <a:pt x="188" y="602"/>
                    <a:pt x="188" y="602"/>
                  </a:cubicBezTo>
                  <a:cubicBezTo>
                    <a:pt x="188" y="602"/>
                    <a:pt x="188" y="602"/>
                    <a:pt x="188" y="602"/>
                  </a:cubicBezTo>
                  <a:cubicBezTo>
                    <a:pt x="188" y="602"/>
                    <a:pt x="188" y="602"/>
                    <a:pt x="188" y="602"/>
                  </a:cubicBezTo>
                  <a:cubicBezTo>
                    <a:pt x="189" y="602"/>
                    <a:pt x="189" y="602"/>
                    <a:pt x="190" y="602"/>
                  </a:cubicBezTo>
                  <a:cubicBezTo>
                    <a:pt x="189" y="602"/>
                    <a:pt x="189" y="602"/>
                    <a:pt x="189" y="603"/>
                  </a:cubicBezTo>
                  <a:close/>
                  <a:moveTo>
                    <a:pt x="190" y="602"/>
                  </a:moveTo>
                  <a:cubicBezTo>
                    <a:pt x="190" y="602"/>
                    <a:pt x="190" y="601"/>
                    <a:pt x="190" y="601"/>
                  </a:cubicBezTo>
                  <a:cubicBezTo>
                    <a:pt x="190" y="601"/>
                    <a:pt x="190" y="601"/>
                    <a:pt x="191" y="601"/>
                  </a:cubicBezTo>
                  <a:cubicBezTo>
                    <a:pt x="190" y="601"/>
                    <a:pt x="190" y="602"/>
                    <a:pt x="190" y="602"/>
                  </a:cubicBezTo>
                  <a:close/>
                  <a:moveTo>
                    <a:pt x="190" y="597"/>
                  </a:moveTo>
                  <a:cubicBezTo>
                    <a:pt x="190" y="597"/>
                    <a:pt x="189" y="597"/>
                    <a:pt x="188" y="596"/>
                  </a:cubicBezTo>
                  <a:cubicBezTo>
                    <a:pt x="188" y="596"/>
                    <a:pt x="188" y="596"/>
                    <a:pt x="188" y="596"/>
                  </a:cubicBezTo>
                  <a:cubicBezTo>
                    <a:pt x="189" y="596"/>
                    <a:pt x="189" y="596"/>
                    <a:pt x="189" y="596"/>
                  </a:cubicBezTo>
                  <a:cubicBezTo>
                    <a:pt x="191" y="597"/>
                    <a:pt x="191" y="597"/>
                    <a:pt x="191" y="597"/>
                  </a:cubicBezTo>
                  <a:cubicBezTo>
                    <a:pt x="191" y="597"/>
                    <a:pt x="191" y="597"/>
                    <a:pt x="190" y="597"/>
                  </a:cubicBezTo>
                  <a:close/>
                  <a:moveTo>
                    <a:pt x="193" y="599"/>
                  </a:moveTo>
                  <a:cubicBezTo>
                    <a:pt x="194" y="598"/>
                    <a:pt x="193" y="598"/>
                    <a:pt x="192" y="597"/>
                  </a:cubicBezTo>
                  <a:cubicBezTo>
                    <a:pt x="192" y="597"/>
                    <a:pt x="192" y="597"/>
                    <a:pt x="192" y="597"/>
                  </a:cubicBezTo>
                  <a:cubicBezTo>
                    <a:pt x="192" y="597"/>
                    <a:pt x="192" y="597"/>
                    <a:pt x="192" y="597"/>
                  </a:cubicBezTo>
                  <a:cubicBezTo>
                    <a:pt x="192" y="597"/>
                    <a:pt x="192" y="597"/>
                    <a:pt x="192" y="597"/>
                  </a:cubicBezTo>
                  <a:cubicBezTo>
                    <a:pt x="192" y="597"/>
                    <a:pt x="193" y="597"/>
                    <a:pt x="193" y="597"/>
                  </a:cubicBezTo>
                  <a:cubicBezTo>
                    <a:pt x="193" y="598"/>
                    <a:pt x="193" y="598"/>
                    <a:pt x="194" y="599"/>
                  </a:cubicBezTo>
                  <a:cubicBezTo>
                    <a:pt x="194" y="599"/>
                    <a:pt x="193" y="599"/>
                    <a:pt x="193" y="599"/>
                  </a:cubicBezTo>
                  <a:close/>
                  <a:moveTo>
                    <a:pt x="195" y="593"/>
                  </a:moveTo>
                  <a:cubicBezTo>
                    <a:pt x="195" y="593"/>
                    <a:pt x="195" y="593"/>
                    <a:pt x="195" y="593"/>
                  </a:cubicBezTo>
                  <a:cubicBezTo>
                    <a:pt x="192" y="594"/>
                    <a:pt x="194" y="592"/>
                    <a:pt x="191" y="595"/>
                  </a:cubicBezTo>
                  <a:cubicBezTo>
                    <a:pt x="190" y="595"/>
                    <a:pt x="190" y="595"/>
                    <a:pt x="190" y="595"/>
                  </a:cubicBezTo>
                  <a:cubicBezTo>
                    <a:pt x="189" y="594"/>
                    <a:pt x="189" y="594"/>
                    <a:pt x="189" y="594"/>
                  </a:cubicBezTo>
                  <a:cubicBezTo>
                    <a:pt x="189" y="594"/>
                    <a:pt x="189" y="594"/>
                    <a:pt x="189" y="593"/>
                  </a:cubicBezTo>
                  <a:cubicBezTo>
                    <a:pt x="190" y="593"/>
                    <a:pt x="191" y="593"/>
                    <a:pt x="191" y="594"/>
                  </a:cubicBezTo>
                  <a:cubicBezTo>
                    <a:pt x="189" y="593"/>
                    <a:pt x="189" y="593"/>
                    <a:pt x="189" y="593"/>
                  </a:cubicBezTo>
                  <a:cubicBezTo>
                    <a:pt x="189" y="592"/>
                    <a:pt x="189" y="592"/>
                    <a:pt x="190" y="591"/>
                  </a:cubicBezTo>
                  <a:cubicBezTo>
                    <a:pt x="190" y="591"/>
                    <a:pt x="190" y="591"/>
                    <a:pt x="191" y="591"/>
                  </a:cubicBezTo>
                  <a:cubicBezTo>
                    <a:pt x="191" y="591"/>
                    <a:pt x="192" y="591"/>
                    <a:pt x="192" y="591"/>
                  </a:cubicBezTo>
                  <a:cubicBezTo>
                    <a:pt x="192" y="591"/>
                    <a:pt x="192" y="591"/>
                    <a:pt x="192" y="591"/>
                  </a:cubicBezTo>
                  <a:cubicBezTo>
                    <a:pt x="192" y="591"/>
                    <a:pt x="192" y="591"/>
                    <a:pt x="192" y="591"/>
                  </a:cubicBezTo>
                  <a:cubicBezTo>
                    <a:pt x="194" y="591"/>
                    <a:pt x="194" y="593"/>
                    <a:pt x="195" y="593"/>
                  </a:cubicBezTo>
                  <a:close/>
                  <a:moveTo>
                    <a:pt x="191" y="588"/>
                  </a:moveTo>
                  <a:cubicBezTo>
                    <a:pt x="191" y="588"/>
                    <a:pt x="191" y="588"/>
                    <a:pt x="191" y="587"/>
                  </a:cubicBezTo>
                  <a:cubicBezTo>
                    <a:pt x="191" y="587"/>
                    <a:pt x="191" y="587"/>
                    <a:pt x="191" y="587"/>
                  </a:cubicBezTo>
                  <a:cubicBezTo>
                    <a:pt x="191" y="588"/>
                    <a:pt x="191" y="588"/>
                    <a:pt x="191" y="588"/>
                  </a:cubicBezTo>
                  <a:close/>
                  <a:moveTo>
                    <a:pt x="192" y="590"/>
                  </a:moveTo>
                  <a:cubicBezTo>
                    <a:pt x="192" y="590"/>
                    <a:pt x="192" y="590"/>
                    <a:pt x="192" y="589"/>
                  </a:cubicBezTo>
                  <a:cubicBezTo>
                    <a:pt x="193" y="589"/>
                    <a:pt x="194" y="590"/>
                    <a:pt x="193" y="591"/>
                  </a:cubicBezTo>
                  <a:cubicBezTo>
                    <a:pt x="193" y="590"/>
                    <a:pt x="192" y="590"/>
                    <a:pt x="192" y="590"/>
                  </a:cubicBezTo>
                  <a:close/>
                  <a:moveTo>
                    <a:pt x="194" y="583"/>
                  </a:moveTo>
                  <a:cubicBezTo>
                    <a:pt x="194" y="583"/>
                    <a:pt x="194" y="583"/>
                    <a:pt x="194" y="583"/>
                  </a:cubicBezTo>
                  <a:cubicBezTo>
                    <a:pt x="193" y="583"/>
                    <a:pt x="192" y="582"/>
                    <a:pt x="191" y="582"/>
                  </a:cubicBezTo>
                  <a:cubicBezTo>
                    <a:pt x="191" y="582"/>
                    <a:pt x="190" y="582"/>
                    <a:pt x="190" y="582"/>
                  </a:cubicBezTo>
                  <a:cubicBezTo>
                    <a:pt x="190" y="582"/>
                    <a:pt x="190" y="582"/>
                    <a:pt x="190" y="582"/>
                  </a:cubicBezTo>
                  <a:cubicBezTo>
                    <a:pt x="190" y="581"/>
                    <a:pt x="189" y="581"/>
                    <a:pt x="188" y="581"/>
                  </a:cubicBezTo>
                  <a:cubicBezTo>
                    <a:pt x="188" y="580"/>
                    <a:pt x="188" y="580"/>
                    <a:pt x="188" y="580"/>
                  </a:cubicBezTo>
                  <a:cubicBezTo>
                    <a:pt x="189" y="580"/>
                    <a:pt x="190" y="581"/>
                    <a:pt x="191" y="581"/>
                  </a:cubicBezTo>
                  <a:cubicBezTo>
                    <a:pt x="193" y="580"/>
                    <a:pt x="194" y="581"/>
                    <a:pt x="193" y="579"/>
                  </a:cubicBezTo>
                  <a:cubicBezTo>
                    <a:pt x="194" y="579"/>
                    <a:pt x="194" y="579"/>
                    <a:pt x="194" y="579"/>
                  </a:cubicBezTo>
                  <a:cubicBezTo>
                    <a:pt x="196" y="580"/>
                    <a:pt x="196" y="582"/>
                    <a:pt x="196" y="583"/>
                  </a:cubicBezTo>
                  <a:cubicBezTo>
                    <a:pt x="195" y="583"/>
                    <a:pt x="195" y="583"/>
                    <a:pt x="194" y="583"/>
                  </a:cubicBezTo>
                  <a:close/>
                  <a:moveTo>
                    <a:pt x="190" y="574"/>
                  </a:moveTo>
                  <a:cubicBezTo>
                    <a:pt x="189" y="574"/>
                    <a:pt x="189" y="574"/>
                    <a:pt x="189" y="573"/>
                  </a:cubicBezTo>
                  <a:cubicBezTo>
                    <a:pt x="190" y="574"/>
                    <a:pt x="190" y="574"/>
                    <a:pt x="191" y="574"/>
                  </a:cubicBezTo>
                  <a:cubicBezTo>
                    <a:pt x="191" y="574"/>
                    <a:pt x="190" y="574"/>
                    <a:pt x="190" y="574"/>
                  </a:cubicBezTo>
                  <a:close/>
                  <a:moveTo>
                    <a:pt x="191" y="575"/>
                  </a:moveTo>
                  <a:cubicBezTo>
                    <a:pt x="192" y="576"/>
                    <a:pt x="192" y="576"/>
                    <a:pt x="192" y="576"/>
                  </a:cubicBezTo>
                  <a:cubicBezTo>
                    <a:pt x="191" y="576"/>
                    <a:pt x="191" y="576"/>
                    <a:pt x="191" y="576"/>
                  </a:cubicBezTo>
                  <a:cubicBezTo>
                    <a:pt x="191" y="576"/>
                    <a:pt x="191" y="576"/>
                    <a:pt x="191" y="575"/>
                  </a:cubicBezTo>
                  <a:close/>
                  <a:moveTo>
                    <a:pt x="191" y="576"/>
                  </a:moveTo>
                  <a:cubicBezTo>
                    <a:pt x="190" y="576"/>
                    <a:pt x="190" y="577"/>
                    <a:pt x="190" y="577"/>
                  </a:cubicBezTo>
                  <a:cubicBezTo>
                    <a:pt x="190" y="577"/>
                    <a:pt x="190" y="577"/>
                    <a:pt x="190" y="577"/>
                  </a:cubicBezTo>
                  <a:cubicBezTo>
                    <a:pt x="190" y="576"/>
                    <a:pt x="190" y="576"/>
                    <a:pt x="191" y="576"/>
                  </a:cubicBezTo>
                  <a:close/>
                  <a:moveTo>
                    <a:pt x="192" y="575"/>
                  </a:moveTo>
                  <a:cubicBezTo>
                    <a:pt x="192" y="575"/>
                    <a:pt x="192" y="575"/>
                    <a:pt x="192" y="574"/>
                  </a:cubicBezTo>
                  <a:cubicBezTo>
                    <a:pt x="193" y="575"/>
                    <a:pt x="193" y="575"/>
                    <a:pt x="193" y="575"/>
                  </a:cubicBezTo>
                  <a:cubicBezTo>
                    <a:pt x="192" y="575"/>
                    <a:pt x="192" y="575"/>
                    <a:pt x="192" y="575"/>
                  </a:cubicBezTo>
                  <a:close/>
                  <a:moveTo>
                    <a:pt x="197" y="574"/>
                  </a:moveTo>
                  <a:cubicBezTo>
                    <a:pt x="196" y="575"/>
                    <a:pt x="198" y="576"/>
                    <a:pt x="196" y="576"/>
                  </a:cubicBezTo>
                  <a:cubicBezTo>
                    <a:pt x="196" y="575"/>
                    <a:pt x="194" y="575"/>
                    <a:pt x="193" y="574"/>
                  </a:cubicBezTo>
                  <a:cubicBezTo>
                    <a:pt x="193" y="574"/>
                    <a:pt x="194" y="573"/>
                    <a:pt x="194" y="573"/>
                  </a:cubicBezTo>
                  <a:lnTo>
                    <a:pt x="197" y="574"/>
                  </a:lnTo>
                  <a:close/>
                  <a:moveTo>
                    <a:pt x="196" y="573"/>
                  </a:moveTo>
                  <a:cubicBezTo>
                    <a:pt x="195" y="573"/>
                    <a:pt x="195" y="573"/>
                    <a:pt x="194" y="573"/>
                  </a:cubicBezTo>
                  <a:cubicBezTo>
                    <a:pt x="194" y="573"/>
                    <a:pt x="195" y="573"/>
                    <a:pt x="195" y="573"/>
                  </a:cubicBezTo>
                  <a:cubicBezTo>
                    <a:pt x="196" y="573"/>
                    <a:pt x="196" y="573"/>
                    <a:pt x="196" y="573"/>
                  </a:cubicBezTo>
                  <a:close/>
                  <a:moveTo>
                    <a:pt x="193" y="572"/>
                  </a:moveTo>
                  <a:cubicBezTo>
                    <a:pt x="193" y="572"/>
                    <a:pt x="193" y="572"/>
                    <a:pt x="193" y="572"/>
                  </a:cubicBezTo>
                  <a:cubicBezTo>
                    <a:pt x="194" y="571"/>
                    <a:pt x="194" y="571"/>
                    <a:pt x="195" y="570"/>
                  </a:cubicBezTo>
                  <a:cubicBezTo>
                    <a:pt x="195" y="570"/>
                    <a:pt x="195" y="570"/>
                    <a:pt x="195" y="570"/>
                  </a:cubicBezTo>
                  <a:cubicBezTo>
                    <a:pt x="195" y="570"/>
                    <a:pt x="195" y="570"/>
                    <a:pt x="195" y="570"/>
                  </a:cubicBezTo>
                  <a:cubicBezTo>
                    <a:pt x="195" y="572"/>
                    <a:pt x="193" y="572"/>
                    <a:pt x="192" y="573"/>
                  </a:cubicBezTo>
                  <a:cubicBezTo>
                    <a:pt x="192" y="573"/>
                    <a:pt x="192" y="573"/>
                    <a:pt x="192" y="573"/>
                  </a:cubicBezTo>
                  <a:cubicBezTo>
                    <a:pt x="192" y="573"/>
                    <a:pt x="192" y="573"/>
                    <a:pt x="192" y="573"/>
                  </a:cubicBezTo>
                  <a:cubicBezTo>
                    <a:pt x="192" y="573"/>
                    <a:pt x="191" y="573"/>
                    <a:pt x="191" y="573"/>
                  </a:cubicBezTo>
                  <a:cubicBezTo>
                    <a:pt x="191" y="573"/>
                    <a:pt x="190" y="572"/>
                    <a:pt x="190" y="571"/>
                  </a:cubicBezTo>
                  <a:cubicBezTo>
                    <a:pt x="191" y="571"/>
                    <a:pt x="191" y="571"/>
                    <a:pt x="191" y="572"/>
                  </a:cubicBezTo>
                  <a:lnTo>
                    <a:pt x="193" y="572"/>
                  </a:lnTo>
                  <a:close/>
                  <a:moveTo>
                    <a:pt x="192" y="565"/>
                  </a:moveTo>
                  <a:cubicBezTo>
                    <a:pt x="193" y="564"/>
                    <a:pt x="192" y="564"/>
                    <a:pt x="192" y="564"/>
                  </a:cubicBezTo>
                  <a:cubicBezTo>
                    <a:pt x="192" y="564"/>
                    <a:pt x="192" y="564"/>
                    <a:pt x="192" y="564"/>
                  </a:cubicBezTo>
                  <a:cubicBezTo>
                    <a:pt x="190" y="564"/>
                    <a:pt x="190" y="564"/>
                    <a:pt x="190" y="564"/>
                  </a:cubicBezTo>
                  <a:cubicBezTo>
                    <a:pt x="190" y="563"/>
                    <a:pt x="190" y="563"/>
                    <a:pt x="190" y="563"/>
                  </a:cubicBezTo>
                  <a:cubicBezTo>
                    <a:pt x="190" y="563"/>
                    <a:pt x="190" y="563"/>
                    <a:pt x="190" y="563"/>
                  </a:cubicBezTo>
                  <a:cubicBezTo>
                    <a:pt x="189" y="563"/>
                    <a:pt x="189" y="563"/>
                    <a:pt x="189" y="563"/>
                  </a:cubicBezTo>
                  <a:cubicBezTo>
                    <a:pt x="191" y="563"/>
                    <a:pt x="191" y="563"/>
                    <a:pt x="191" y="563"/>
                  </a:cubicBezTo>
                  <a:cubicBezTo>
                    <a:pt x="190" y="563"/>
                    <a:pt x="190" y="563"/>
                    <a:pt x="189" y="563"/>
                  </a:cubicBezTo>
                  <a:cubicBezTo>
                    <a:pt x="192" y="562"/>
                    <a:pt x="192" y="562"/>
                    <a:pt x="192" y="562"/>
                  </a:cubicBezTo>
                  <a:cubicBezTo>
                    <a:pt x="193" y="563"/>
                    <a:pt x="193" y="564"/>
                    <a:pt x="193" y="565"/>
                  </a:cubicBezTo>
                  <a:lnTo>
                    <a:pt x="192" y="565"/>
                  </a:lnTo>
                  <a:close/>
                  <a:moveTo>
                    <a:pt x="194" y="539"/>
                  </a:moveTo>
                  <a:cubicBezTo>
                    <a:pt x="193" y="538"/>
                    <a:pt x="193" y="538"/>
                    <a:pt x="193" y="538"/>
                  </a:cubicBezTo>
                  <a:cubicBezTo>
                    <a:pt x="192" y="538"/>
                    <a:pt x="192" y="538"/>
                    <a:pt x="192" y="538"/>
                  </a:cubicBezTo>
                  <a:cubicBezTo>
                    <a:pt x="192" y="538"/>
                    <a:pt x="192" y="538"/>
                    <a:pt x="192" y="538"/>
                  </a:cubicBezTo>
                  <a:cubicBezTo>
                    <a:pt x="192" y="537"/>
                    <a:pt x="192" y="537"/>
                    <a:pt x="192" y="537"/>
                  </a:cubicBezTo>
                  <a:cubicBezTo>
                    <a:pt x="191" y="537"/>
                    <a:pt x="191" y="537"/>
                    <a:pt x="191" y="537"/>
                  </a:cubicBezTo>
                  <a:cubicBezTo>
                    <a:pt x="192" y="538"/>
                    <a:pt x="192" y="538"/>
                    <a:pt x="192" y="538"/>
                  </a:cubicBezTo>
                  <a:cubicBezTo>
                    <a:pt x="191" y="538"/>
                    <a:pt x="191" y="538"/>
                    <a:pt x="191" y="538"/>
                  </a:cubicBezTo>
                  <a:cubicBezTo>
                    <a:pt x="191" y="537"/>
                    <a:pt x="192" y="537"/>
                    <a:pt x="192" y="536"/>
                  </a:cubicBezTo>
                  <a:cubicBezTo>
                    <a:pt x="192" y="536"/>
                    <a:pt x="192" y="536"/>
                    <a:pt x="192" y="536"/>
                  </a:cubicBezTo>
                  <a:cubicBezTo>
                    <a:pt x="193" y="537"/>
                    <a:pt x="193" y="538"/>
                    <a:pt x="194" y="539"/>
                  </a:cubicBezTo>
                  <a:close/>
                  <a:moveTo>
                    <a:pt x="193" y="530"/>
                  </a:moveTo>
                  <a:cubicBezTo>
                    <a:pt x="193" y="531"/>
                    <a:pt x="193" y="531"/>
                    <a:pt x="193" y="531"/>
                  </a:cubicBezTo>
                  <a:cubicBezTo>
                    <a:pt x="193" y="531"/>
                    <a:pt x="193" y="531"/>
                    <a:pt x="193" y="531"/>
                  </a:cubicBezTo>
                  <a:cubicBezTo>
                    <a:pt x="193" y="531"/>
                    <a:pt x="193" y="531"/>
                    <a:pt x="193" y="530"/>
                  </a:cubicBezTo>
                  <a:close/>
                  <a:moveTo>
                    <a:pt x="194" y="566"/>
                  </a:moveTo>
                  <a:cubicBezTo>
                    <a:pt x="193" y="565"/>
                    <a:pt x="193" y="565"/>
                    <a:pt x="193" y="565"/>
                  </a:cubicBezTo>
                  <a:cubicBezTo>
                    <a:pt x="193" y="565"/>
                    <a:pt x="193" y="565"/>
                    <a:pt x="194" y="565"/>
                  </a:cubicBezTo>
                  <a:cubicBezTo>
                    <a:pt x="194" y="565"/>
                    <a:pt x="195" y="565"/>
                    <a:pt x="195" y="566"/>
                  </a:cubicBezTo>
                  <a:cubicBezTo>
                    <a:pt x="195" y="566"/>
                    <a:pt x="195" y="566"/>
                    <a:pt x="194" y="566"/>
                  </a:cubicBezTo>
                  <a:close/>
                  <a:moveTo>
                    <a:pt x="195" y="561"/>
                  </a:moveTo>
                  <a:cubicBezTo>
                    <a:pt x="195" y="561"/>
                    <a:pt x="195" y="561"/>
                    <a:pt x="195" y="561"/>
                  </a:cubicBezTo>
                  <a:cubicBezTo>
                    <a:pt x="195" y="561"/>
                    <a:pt x="195" y="561"/>
                    <a:pt x="196" y="561"/>
                  </a:cubicBezTo>
                  <a:cubicBezTo>
                    <a:pt x="195" y="561"/>
                    <a:pt x="195" y="561"/>
                    <a:pt x="195" y="561"/>
                  </a:cubicBezTo>
                  <a:close/>
                  <a:moveTo>
                    <a:pt x="196" y="558"/>
                  </a:moveTo>
                  <a:cubicBezTo>
                    <a:pt x="196" y="558"/>
                    <a:pt x="196" y="557"/>
                    <a:pt x="195" y="557"/>
                  </a:cubicBezTo>
                  <a:cubicBezTo>
                    <a:pt x="195" y="555"/>
                    <a:pt x="196" y="556"/>
                    <a:pt x="197" y="556"/>
                  </a:cubicBezTo>
                  <a:cubicBezTo>
                    <a:pt x="198" y="557"/>
                    <a:pt x="197" y="558"/>
                    <a:pt x="196" y="558"/>
                  </a:cubicBezTo>
                  <a:close/>
                  <a:moveTo>
                    <a:pt x="195" y="555"/>
                  </a:moveTo>
                  <a:cubicBezTo>
                    <a:pt x="196" y="555"/>
                    <a:pt x="196" y="555"/>
                    <a:pt x="196" y="555"/>
                  </a:cubicBezTo>
                  <a:cubicBezTo>
                    <a:pt x="196" y="555"/>
                    <a:pt x="195" y="555"/>
                    <a:pt x="195" y="555"/>
                  </a:cubicBezTo>
                  <a:cubicBezTo>
                    <a:pt x="195" y="555"/>
                    <a:pt x="195" y="555"/>
                    <a:pt x="195" y="555"/>
                  </a:cubicBezTo>
                  <a:close/>
                  <a:moveTo>
                    <a:pt x="202" y="551"/>
                  </a:moveTo>
                  <a:cubicBezTo>
                    <a:pt x="201" y="552"/>
                    <a:pt x="202" y="554"/>
                    <a:pt x="201" y="555"/>
                  </a:cubicBezTo>
                  <a:cubicBezTo>
                    <a:pt x="204" y="554"/>
                    <a:pt x="204" y="554"/>
                    <a:pt x="204" y="554"/>
                  </a:cubicBezTo>
                  <a:cubicBezTo>
                    <a:pt x="204" y="555"/>
                    <a:pt x="204" y="555"/>
                    <a:pt x="204" y="555"/>
                  </a:cubicBezTo>
                  <a:cubicBezTo>
                    <a:pt x="206" y="554"/>
                    <a:pt x="206" y="554"/>
                    <a:pt x="206" y="554"/>
                  </a:cubicBezTo>
                  <a:cubicBezTo>
                    <a:pt x="206" y="556"/>
                    <a:pt x="205" y="559"/>
                    <a:pt x="201" y="560"/>
                  </a:cubicBezTo>
                  <a:cubicBezTo>
                    <a:pt x="198" y="558"/>
                    <a:pt x="200" y="555"/>
                    <a:pt x="196" y="553"/>
                  </a:cubicBezTo>
                  <a:cubicBezTo>
                    <a:pt x="197" y="552"/>
                    <a:pt x="197" y="552"/>
                    <a:pt x="197" y="552"/>
                  </a:cubicBezTo>
                  <a:cubicBezTo>
                    <a:pt x="197" y="552"/>
                    <a:pt x="197" y="552"/>
                    <a:pt x="197" y="552"/>
                  </a:cubicBezTo>
                  <a:cubicBezTo>
                    <a:pt x="197" y="552"/>
                    <a:pt x="197" y="552"/>
                    <a:pt x="197" y="552"/>
                  </a:cubicBezTo>
                  <a:cubicBezTo>
                    <a:pt x="198" y="552"/>
                    <a:pt x="198" y="552"/>
                    <a:pt x="198" y="552"/>
                  </a:cubicBezTo>
                  <a:cubicBezTo>
                    <a:pt x="198" y="552"/>
                    <a:pt x="198" y="551"/>
                    <a:pt x="198" y="551"/>
                  </a:cubicBezTo>
                  <a:cubicBezTo>
                    <a:pt x="198" y="551"/>
                    <a:pt x="198" y="551"/>
                    <a:pt x="198" y="551"/>
                  </a:cubicBezTo>
                  <a:cubicBezTo>
                    <a:pt x="198" y="551"/>
                    <a:pt x="198" y="551"/>
                    <a:pt x="198" y="550"/>
                  </a:cubicBezTo>
                  <a:cubicBezTo>
                    <a:pt x="199" y="551"/>
                    <a:pt x="200" y="551"/>
                    <a:pt x="198" y="552"/>
                  </a:cubicBezTo>
                  <a:cubicBezTo>
                    <a:pt x="198" y="553"/>
                    <a:pt x="202" y="553"/>
                    <a:pt x="202" y="551"/>
                  </a:cubicBezTo>
                  <a:close/>
                  <a:moveTo>
                    <a:pt x="197" y="541"/>
                  </a:moveTo>
                  <a:cubicBezTo>
                    <a:pt x="197" y="541"/>
                    <a:pt x="197" y="541"/>
                    <a:pt x="197" y="541"/>
                  </a:cubicBezTo>
                  <a:cubicBezTo>
                    <a:pt x="198" y="542"/>
                    <a:pt x="198" y="542"/>
                    <a:pt x="198" y="542"/>
                  </a:cubicBezTo>
                  <a:cubicBezTo>
                    <a:pt x="198" y="542"/>
                    <a:pt x="197" y="542"/>
                    <a:pt x="197" y="542"/>
                  </a:cubicBezTo>
                  <a:cubicBezTo>
                    <a:pt x="197" y="542"/>
                    <a:pt x="197" y="542"/>
                    <a:pt x="197" y="541"/>
                  </a:cubicBezTo>
                  <a:close/>
                  <a:moveTo>
                    <a:pt x="196" y="541"/>
                  </a:moveTo>
                  <a:cubicBezTo>
                    <a:pt x="196" y="542"/>
                    <a:pt x="196" y="542"/>
                    <a:pt x="196" y="542"/>
                  </a:cubicBezTo>
                  <a:cubicBezTo>
                    <a:pt x="196" y="542"/>
                    <a:pt x="196" y="542"/>
                    <a:pt x="196" y="542"/>
                  </a:cubicBezTo>
                  <a:cubicBezTo>
                    <a:pt x="196" y="542"/>
                    <a:pt x="196" y="541"/>
                    <a:pt x="196" y="541"/>
                  </a:cubicBezTo>
                  <a:close/>
                  <a:moveTo>
                    <a:pt x="195" y="544"/>
                  </a:moveTo>
                  <a:cubicBezTo>
                    <a:pt x="195" y="544"/>
                    <a:pt x="196" y="544"/>
                    <a:pt x="196" y="544"/>
                  </a:cubicBezTo>
                  <a:cubicBezTo>
                    <a:pt x="196" y="544"/>
                    <a:pt x="195" y="544"/>
                    <a:pt x="195" y="544"/>
                  </a:cubicBezTo>
                  <a:cubicBezTo>
                    <a:pt x="195" y="543"/>
                    <a:pt x="195" y="543"/>
                    <a:pt x="195" y="543"/>
                  </a:cubicBezTo>
                  <a:cubicBezTo>
                    <a:pt x="195" y="543"/>
                    <a:pt x="196" y="543"/>
                    <a:pt x="196" y="543"/>
                  </a:cubicBezTo>
                  <a:cubicBezTo>
                    <a:pt x="197" y="544"/>
                    <a:pt x="197" y="544"/>
                    <a:pt x="197" y="544"/>
                  </a:cubicBezTo>
                  <a:cubicBezTo>
                    <a:pt x="197" y="544"/>
                    <a:pt x="197" y="544"/>
                    <a:pt x="197" y="544"/>
                  </a:cubicBezTo>
                  <a:cubicBezTo>
                    <a:pt x="197" y="544"/>
                    <a:pt x="197" y="544"/>
                    <a:pt x="197" y="544"/>
                  </a:cubicBezTo>
                  <a:cubicBezTo>
                    <a:pt x="197" y="543"/>
                    <a:pt x="197" y="543"/>
                    <a:pt x="197" y="543"/>
                  </a:cubicBezTo>
                  <a:cubicBezTo>
                    <a:pt x="201" y="544"/>
                    <a:pt x="196" y="546"/>
                    <a:pt x="201" y="546"/>
                  </a:cubicBezTo>
                  <a:cubicBezTo>
                    <a:pt x="200" y="547"/>
                    <a:pt x="199" y="547"/>
                    <a:pt x="199" y="547"/>
                  </a:cubicBezTo>
                  <a:cubicBezTo>
                    <a:pt x="198" y="547"/>
                    <a:pt x="198" y="547"/>
                    <a:pt x="197" y="548"/>
                  </a:cubicBezTo>
                  <a:cubicBezTo>
                    <a:pt x="198" y="549"/>
                    <a:pt x="198" y="549"/>
                    <a:pt x="198" y="549"/>
                  </a:cubicBezTo>
                  <a:cubicBezTo>
                    <a:pt x="198" y="549"/>
                    <a:pt x="197" y="549"/>
                    <a:pt x="197" y="549"/>
                  </a:cubicBezTo>
                  <a:cubicBezTo>
                    <a:pt x="195" y="548"/>
                    <a:pt x="195" y="546"/>
                    <a:pt x="195" y="544"/>
                  </a:cubicBezTo>
                  <a:close/>
                  <a:moveTo>
                    <a:pt x="195" y="554"/>
                  </a:moveTo>
                  <a:cubicBezTo>
                    <a:pt x="195" y="554"/>
                    <a:pt x="195" y="554"/>
                    <a:pt x="195" y="553"/>
                  </a:cubicBezTo>
                  <a:cubicBezTo>
                    <a:pt x="196" y="554"/>
                    <a:pt x="197" y="555"/>
                    <a:pt x="194" y="555"/>
                  </a:cubicBezTo>
                  <a:cubicBezTo>
                    <a:pt x="194" y="554"/>
                    <a:pt x="194" y="554"/>
                    <a:pt x="194" y="554"/>
                  </a:cubicBezTo>
                  <a:lnTo>
                    <a:pt x="195" y="554"/>
                  </a:lnTo>
                  <a:close/>
                  <a:moveTo>
                    <a:pt x="194" y="531"/>
                  </a:moveTo>
                  <a:cubicBezTo>
                    <a:pt x="195" y="531"/>
                    <a:pt x="195" y="531"/>
                    <a:pt x="195" y="531"/>
                  </a:cubicBezTo>
                  <a:cubicBezTo>
                    <a:pt x="195" y="531"/>
                    <a:pt x="195" y="531"/>
                    <a:pt x="195" y="531"/>
                  </a:cubicBezTo>
                  <a:cubicBezTo>
                    <a:pt x="195" y="531"/>
                    <a:pt x="195" y="531"/>
                    <a:pt x="194" y="531"/>
                  </a:cubicBezTo>
                  <a:close/>
                  <a:moveTo>
                    <a:pt x="199" y="533"/>
                  </a:moveTo>
                  <a:cubicBezTo>
                    <a:pt x="198" y="533"/>
                    <a:pt x="198" y="533"/>
                    <a:pt x="198" y="533"/>
                  </a:cubicBezTo>
                  <a:cubicBezTo>
                    <a:pt x="197" y="532"/>
                    <a:pt x="197" y="532"/>
                    <a:pt x="197" y="532"/>
                  </a:cubicBezTo>
                  <a:cubicBezTo>
                    <a:pt x="199" y="531"/>
                    <a:pt x="199" y="531"/>
                    <a:pt x="199" y="531"/>
                  </a:cubicBezTo>
                  <a:cubicBezTo>
                    <a:pt x="199" y="532"/>
                    <a:pt x="199" y="532"/>
                    <a:pt x="199" y="532"/>
                  </a:cubicBezTo>
                  <a:cubicBezTo>
                    <a:pt x="199" y="532"/>
                    <a:pt x="199" y="532"/>
                    <a:pt x="199" y="532"/>
                  </a:cubicBezTo>
                  <a:cubicBezTo>
                    <a:pt x="199" y="533"/>
                    <a:pt x="199" y="533"/>
                    <a:pt x="199" y="533"/>
                  </a:cubicBezTo>
                  <a:close/>
                  <a:moveTo>
                    <a:pt x="200" y="532"/>
                  </a:moveTo>
                  <a:cubicBezTo>
                    <a:pt x="200" y="531"/>
                    <a:pt x="200" y="531"/>
                    <a:pt x="200" y="531"/>
                  </a:cubicBezTo>
                  <a:cubicBezTo>
                    <a:pt x="200" y="531"/>
                    <a:pt x="200" y="531"/>
                    <a:pt x="200" y="531"/>
                  </a:cubicBezTo>
                  <a:cubicBezTo>
                    <a:pt x="200" y="531"/>
                    <a:pt x="200" y="531"/>
                    <a:pt x="200" y="532"/>
                  </a:cubicBezTo>
                  <a:close/>
                  <a:moveTo>
                    <a:pt x="201" y="533"/>
                  </a:moveTo>
                  <a:cubicBezTo>
                    <a:pt x="202" y="533"/>
                    <a:pt x="202" y="532"/>
                    <a:pt x="203" y="533"/>
                  </a:cubicBezTo>
                  <a:cubicBezTo>
                    <a:pt x="202" y="533"/>
                    <a:pt x="202" y="532"/>
                    <a:pt x="202" y="532"/>
                  </a:cubicBezTo>
                  <a:cubicBezTo>
                    <a:pt x="207" y="534"/>
                    <a:pt x="207" y="534"/>
                    <a:pt x="207" y="534"/>
                  </a:cubicBezTo>
                  <a:cubicBezTo>
                    <a:pt x="204" y="535"/>
                    <a:pt x="202" y="534"/>
                    <a:pt x="201" y="533"/>
                  </a:cubicBezTo>
                  <a:close/>
                  <a:moveTo>
                    <a:pt x="205" y="533"/>
                  </a:moveTo>
                  <a:cubicBezTo>
                    <a:pt x="204" y="533"/>
                    <a:pt x="203" y="532"/>
                    <a:pt x="202" y="532"/>
                  </a:cubicBezTo>
                  <a:cubicBezTo>
                    <a:pt x="202" y="532"/>
                    <a:pt x="201" y="531"/>
                    <a:pt x="199" y="530"/>
                  </a:cubicBezTo>
                  <a:cubicBezTo>
                    <a:pt x="200" y="531"/>
                    <a:pt x="200" y="531"/>
                    <a:pt x="200" y="531"/>
                  </a:cubicBezTo>
                  <a:cubicBezTo>
                    <a:pt x="200" y="531"/>
                    <a:pt x="200" y="531"/>
                    <a:pt x="199" y="531"/>
                  </a:cubicBezTo>
                  <a:cubicBezTo>
                    <a:pt x="199" y="531"/>
                    <a:pt x="199" y="531"/>
                    <a:pt x="199" y="531"/>
                  </a:cubicBezTo>
                  <a:cubicBezTo>
                    <a:pt x="199" y="531"/>
                    <a:pt x="199" y="531"/>
                    <a:pt x="199" y="531"/>
                  </a:cubicBezTo>
                  <a:cubicBezTo>
                    <a:pt x="199" y="531"/>
                    <a:pt x="199" y="531"/>
                    <a:pt x="199" y="531"/>
                  </a:cubicBezTo>
                  <a:cubicBezTo>
                    <a:pt x="198" y="531"/>
                    <a:pt x="198" y="531"/>
                    <a:pt x="198" y="531"/>
                  </a:cubicBezTo>
                  <a:cubicBezTo>
                    <a:pt x="198" y="531"/>
                    <a:pt x="198" y="531"/>
                    <a:pt x="198" y="531"/>
                  </a:cubicBezTo>
                  <a:cubicBezTo>
                    <a:pt x="197" y="531"/>
                    <a:pt x="197" y="531"/>
                    <a:pt x="196" y="530"/>
                  </a:cubicBezTo>
                  <a:cubicBezTo>
                    <a:pt x="196" y="530"/>
                    <a:pt x="196" y="530"/>
                    <a:pt x="196" y="530"/>
                  </a:cubicBezTo>
                  <a:cubicBezTo>
                    <a:pt x="195" y="529"/>
                    <a:pt x="195" y="529"/>
                    <a:pt x="194" y="530"/>
                  </a:cubicBezTo>
                  <a:cubicBezTo>
                    <a:pt x="194" y="530"/>
                    <a:pt x="194" y="530"/>
                    <a:pt x="194" y="530"/>
                  </a:cubicBezTo>
                  <a:cubicBezTo>
                    <a:pt x="194" y="530"/>
                    <a:pt x="194" y="530"/>
                    <a:pt x="194" y="530"/>
                  </a:cubicBezTo>
                  <a:cubicBezTo>
                    <a:pt x="194" y="530"/>
                    <a:pt x="194" y="530"/>
                    <a:pt x="194" y="530"/>
                  </a:cubicBezTo>
                  <a:cubicBezTo>
                    <a:pt x="194" y="530"/>
                    <a:pt x="193" y="530"/>
                    <a:pt x="193" y="530"/>
                  </a:cubicBezTo>
                  <a:cubicBezTo>
                    <a:pt x="193" y="530"/>
                    <a:pt x="193" y="530"/>
                    <a:pt x="193" y="530"/>
                  </a:cubicBezTo>
                  <a:cubicBezTo>
                    <a:pt x="193" y="530"/>
                    <a:pt x="192" y="530"/>
                    <a:pt x="192" y="530"/>
                  </a:cubicBezTo>
                  <a:cubicBezTo>
                    <a:pt x="192" y="530"/>
                    <a:pt x="192" y="530"/>
                    <a:pt x="192" y="530"/>
                  </a:cubicBezTo>
                  <a:cubicBezTo>
                    <a:pt x="191" y="531"/>
                    <a:pt x="192" y="530"/>
                    <a:pt x="191" y="532"/>
                  </a:cubicBezTo>
                  <a:cubicBezTo>
                    <a:pt x="191" y="532"/>
                    <a:pt x="191" y="531"/>
                    <a:pt x="190" y="531"/>
                  </a:cubicBezTo>
                  <a:cubicBezTo>
                    <a:pt x="190" y="531"/>
                    <a:pt x="190" y="531"/>
                    <a:pt x="190" y="531"/>
                  </a:cubicBezTo>
                  <a:cubicBezTo>
                    <a:pt x="190" y="531"/>
                    <a:pt x="190" y="531"/>
                    <a:pt x="190" y="531"/>
                  </a:cubicBezTo>
                  <a:cubicBezTo>
                    <a:pt x="189" y="531"/>
                    <a:pt x="189" y="530"/>
                    <a:pt x="189" y="530"/>
                  </a:cubicBezTo>
                  <a:cubicBezTo>
                    <a:pt x="189" y="529"/>
                    <a:pt x="189" y="529"/>
                    <a:pt x="190" y="529"/>
                  </a:cubicBezTo>
                  <a:cubicBezTo>
                    <a:pt x="190" y="529"/>
                    <a:pt x="190" y="529"/>
                    <a:pt x="190" y="529"/>
                  </a:cubicBezTo>
                  <a:cubicBezTo>
                    <a:pt x="190" y="529"/>
                    <a:pt x="190" y="529"/>
                    <a:pt x="190" y="529"/>
                  </a:cubicBezTo>
                  <a:cubicBezTo>
                    <a:pt x="192" y="530"/>
                    <a:pt x="193" y="529"/>
                    <a:pt x="194" y="529"/>
                  </a:cubicBezTo>
                  <a:cubicBezTo>
                    <a:pt x="194" y="529"/>
                    <a:pt x="194" y="529"/>
                    <a:pt x="194" y="530"/>
                  </a:cubicBezTo>
                  <a:cubicBezTo>
                    <a:pt x="194" y="529"/>
                    <a:pt x="194" y="529"/>
                    <a:pt x="195" y="529"/>
                  </a:cubicBezTo>
                  <a:cubicBezTo>
                    <a:pt x="196" y="529"/>
                    <a:pt x="197" y="530"/>
                    <a:pt x="198" y="529"/>
                  </a:cubicBezTo>
                  <a:cubicBezTo>
                    <a:pt x="198" y="529"/>
                    <a:pt x="198" y="529"/>
                    <a:pt x="198" y="528"/>
                  </a:cubicBezTo>
                  <a:cubicBezTo>
                    <a:pt x="199" y="529"/>
                    <a:pt x="199" y="529"/>
                    <a:pt x="200" y="529"/>
                  </a:cubicBezTo>
                  <a:cubicBezTo>
                    <a:pt x="200" y="529"/>
                    <a:pt x="200" y="529"/>
                    <a:pt x="200" y="528"/>
                  </a:cubicBezTo>
                  <a:cubicBezTo>
                    <a:pt x="203" y="531"/>
                    <a:pt x="203" y="531"/>
                    <a:pt x="203" y="531"/>
                  </a:cubicBezTo>
                  <a:cubicBezTo>
                    <a:pt x="205" y="532"/>
                    <a:pt x="205" y="531"/>
                    <a:pt x="206" y="531"/>
                  </a:cubicBezTo>
                  <a:cubicBezTo>
                    <a:pt x="208" y="532"/>
                    <a:pt x="207" y="533"/>
                    <a:pt x="205" y="533"/>
                  </a:cubicBezTo>
                  <a:close/>
                  <a:moveTo>
                    <a:pt x="205" y="511"/>
                  </a:moveTo>
                  <a:cubicBezTo>
                    <a:pt x="207" y="512"/>
                    <a:pt x="209" y="513"/>
                    <a:pt x="208" y="514"/>
                  </a:cubicBezTo>
                  <a:cubicBezTo>
                    <a:pt x="208" y="514"/>
                    <a:pt x="207" y="514"/>
                    <a:pt x="206" y="514"/>
                  </a:cubicBezTo>
                  <a:cubicBezTo>
                    <a:pt x="207" y="514"/>
                    <a:pt x="207" y="513"/>
                    <a:pt x="207" y="512"/>
                  </a:cubicBezTo>
                  <a:cubicBezTo>
                    <a:pt x="206" y="512"/>
                    <a:pt x="207" y="514"/>
                    <a:pt x="205" y="513"/>
                  </a:cubicBezTo>
                  <a:cubicBezTo>
                    <a:pt x="203" y="512"/>
                    <a:pt x="204" y="512"/>
                    <a:pt x="205" y="511"/>
                  </a:cubicBezTo>
                  <a:close/>
                  <a:moveTo>
                    <a:pt x="204" y="515"/>
                  </a:moveTo>
                  <a:cubicBezTo>
                    <a:pt x="204" y="516"/>
                    <a:pt x="200" y="516"/>
                    <a:pt x="204" y="518"/>
                  </a:cubicBezTo>
                  <a:cubicBezTo>
                    <a:pt x="201" y="517"/>
                    <a:pt x="201" y="517"/>
                    <a:pt x="201" y="517"/>
                  </a:cubicBezTo>
                  <a:cubicBezTo>
                    <a:pt x="202" y="517"/>
                    <a:pt x="202" y="518"/>
                    <a:pt x="203" y="518"/>
                  </a:cubicBezTo>
                  <a:cubicBezTo>
                    <a:pt x="202" y="518"/>
                    <a:pt x="202" y="518"/>
                    <a:pt x="201" y="518"/>
                  </a:cubicBezTo>
                  <a:cubicBezTo>
                    <a:pt x="201" y="517"/>
                    <a:pt x="201" y="517"/>
                    <a:pt x="201" y="516"/>
                  </a:cubicBezTo>
                  <a:cubicBezTo>
                    <a:pt x="202" y="516"/>
                    <a:pt x="203" y="515"/>
                    <a:pt x="204" y="515"/>
                  </a:cubicBezTo>
                  <a:close/>
                  <a:moveTo>
                    <a:pt x="204" y="511"/>
                  </a:moveTo>
                  <a:cubicBezTo>
                    <a:pt x="204" y="511"/>
                    <a:pt x="204" y="511"/>
                    <a:pt x="204" y="511"/>
                  </a:cubicBezTo>
                  <a:cubicBezTo>
                    <a:pt x="204" y="513"/>
                    <a:pt x="203" y="515"/>
                    <a:pt x="201" y="516"/>
                  </a:cubicBezTo>
                  <a:cubicBezTo>
                    <a:pt x="202" y="515"/>
                    <a:pt x="203" y="513"/>
                    <a:pt x="204" y="511"/>
                  </a:cubicBezTo>
                  <a:close/>
                  <a:moveTo>
                    <a:pt x="213" y="502"/>
                  </a:moveTo>
                  <a:cubicBezTo>
                    <a:pt x="213" y="500"/>
                    <a:pt x="208" y="500"/>
                    <a:pt x="211" y="498"/>
                  </a:cubicBezTo>
                  <a:cubicBezTo>
                    <a:pt x="211" y="498"/>
                    <a:pt x="210" y="498"/>
                    <a:pt x="209" y="498"/>
                  </a:cubicBezTo>
                  <a:cubicBezTo>
                    <a:pt x="209" y="498"/>
                    <a:pt x="209" y="498"/>
                    <a:pt x="210" y="498"/>
                  </a:cubicBezTo>
                  <a:cubicBezTo>
                    <a:pt x="209" y="497"/>
                    <a:pt x="208" y="497"/>
                    <a:pt x="208" y="497"/>
                  </a:cubicBezTo>
                  <a:cubicBezTo>
                    <a:pt x="207" y="498"/>
                    <a:pt x="207" y="498"/>
                    <a:pt x="207" y="498"/>
                  </a:cubicBezTo>
                  <a:cubicBezTo>
                    <a:pt x="207" y="498"/>
                    <a:pt x="208" y="498"/>
                    <a:pt x="208" y="498"/>
                  </a:cubicBezTo>
                  <a:cubicBezTo>
                    <a:pt x="208" y="500"/>
                    <a:pt x="207" y="502"/>
                    <a:pt x="207" y="504"/>
                  </a:cubicBezTo>
                  <a:cubicBezTo>
                    <a:pt x="205" y="503"/>
                    <a:pt x="204" y="503"/>
                    <a:pt x="203" y="502"/>
                  </a:cubicBezTo>
                  <a:cubicBezTo>
                    <a:pt x="203" y="502"/>
                    <a:pt x="203" y="502"/>
                    <a:pt x="203" y="502"/>
                  </a:cubicBezTo>
                  <a:cubicBezTo>
                    <a:pt x="203" y="502"/>
                    <a:pt x="203" y="502"/>
                    <a:pt x="203" y="502"/>
                  </a:cubicBezTo>
                  <a:cubicBezTo>
                    <a:pt x="203" y="501"/>
                    <a:pt x="203" y="501"/>
                    <a:pt x="203" y="500"/>
                  </a:cubicBezTo>
                  <a:cubicBezTo>
                    <a:pt x="203" y="501"/>
                    <a:pt x="203" y="501"/>
                    <a:pt x="203" y="501"/>
                  </a:cubicBezTo>
                  <a:cubicBezTo>
                    <a:pt x="203" y="501"/>
                    <a:pt x="203" y="500"/>
                    <a:pt x="203" y="500"/>
                  </a:cubicBezTo>
                  <a:cubicBezTo>
                    <a:pt x="204" y="500"/>
                    <a:pt x="204" y="500"/>
                    <a:pt x="204" y="500"/>
                  </a:cubicBezTo>
                  <a:cubicBezTo>
                    <a:pt x="204" y="500"/>
                    <a:pt x="204" y="500"/>
                    <a:pt x="205" y="499"/>
                  </a:cubicBezTo>
                  <a:cubicBezTo>
                    <a:pt x="205" y="500"/>
                    <a:pt x="206" y="500"/>
                    <a:pt x="207" y="501"/>
                  </a:cubicBezTo>
                  <a:cubicBezTo>
                    <a:pt x="207" y="498"/>
                    <a:pt x="207" y="498"/>
                    <a:pt x="207" y="498"/>
                  </a:cubicBezTo>
                  <a:cubicBezTo>
                    <a:pt x="207" y="498"/>
                    <a:pt x="206" y="498"/>
                    <a:pt x="205" y="498"/>
                  </a:cubicBezTo>
                  <a:cubicBezTo>
                    <a:pt x="205" y="497"/>
                    <a:pt x="205" y="496"/>
                    <a:pt x="205" y="495"/>
                  </a:cubicBezTo>
                  <a:cubicBezTo>
                    <a:pt x="205" y="495"/>
                    <a:pt x="206" y="496"/>
                    <a:pt x="207" y="496"/>
                  </a:cubicBezTo>
                  <a:cubicBezTo>
                    <a:pt x="207" y="496"/>
                    <a:pt x="207" y="496"/>
                    <a:pt x="207" y="496"/>
                  </a:cubicBezTo>
                  <a:cubicBezTo>
                    <a:pt x="208" y="497"/>
                    <a:pt x="208" y="497"/>
                    <a:pt x="208" y="497"/>
                  </a:cubicBezTo>
                  <a:cubicBezTo>
                    <a:pt x="208" y="496"/>
                    <a:pt x="208" y="496"/>
                    <a:pt x="208" y="496"/>
                  </a:cubicBezTo>
                  <a:cubicBezTo>
                    <a:pt x="208" y="496"/>
                    <a:pt x="208" y="497"/>
                    <a:pt x="209" y="496"/>
                  </a:cubicBezTo>
                  <a:cubicBezTo>
                    <a:pt x="209" y="496"/>
                    <a:pt x="209" y="495"/>
                    <a:pt x="210" y="495"/>
                  </a:cubicBezTo>
                  <a:cubicBezTo>
                    <a:pt x="210" y="495"/>
                    <a:pt x="210" y="496"/>
                    <a:pt x="211" y="496"/>
                  </a:cubicBezTo>
                  <a:cubicBezTo>
                    <a:pt x="211" y="496"/>
                    <a:pt x="210" y="496"/>
                    <a:pt x="210" y="496"/>
                  </a:cubicBezTo>
                  <a:cubicBezTo>
                    <a:pt x="213" y="498"/>
                    <a:pt x="213" y="498"/>
                    <a:pt x="213" y="498"/>
                  </a:cubicBezTo>
                  <a:cubicBezTo>
                    <a:pt x="214" y="497"/>
                    <a:pt x="214" y="497"/>
                    <a:pt x="214" y="497"/>
                  </a:cubicBezTo>
                  <a:cubicBezTo>
                    <a:pt x="217" y="498"/>
                    <a:pt x="216" y="502"/>
                    <a:pt x="213" y="502"/>
                  </a:cubicBezTo>
                  <a:close/>
                  <a:moveTo>
                    <a:pt x="216" y="485"/>
                  </a:moveTo>
                  <a:cubicBezTo>
                    <a:pt x="217" y="484"/>
                    <a:pt x="217" y="484"/>
                    <a:pt x="217" y="484"/>
                  </a:cubicBezTo>
                  <a:lnTo>
                    <a:pt x="216" y="485"/>
                  </a:lnTo>
                  <a:close/>
                  <a:moveTo>
                    <a:pt x="215" y="487"/>
                  </a:moveTo>
                  <a:cubicBezTo>
                    <a:pt x="217" y="487"/>
                    <a:pt x="220" y="487"/>
                    <a:pt x="219" y="486"/>
                  </a:cubicBezTo>
                  <a:cubicBezTo>
                    <a:pt x="216" y="486"/>
                    <a:pt x="216" y="486"/>
                    <a:pt x="216" y="486"/>
                  </a:cubicBezTo>
                  <a:lnTo>
                    <a:pt x="215" y="487"/>
                  </a:lnTo>
                  <a:close/>
                  <a:moveTo>
                    <a:pt x="215" y="486"/>
                  </a:moveTo>
                  <a:cubicBezTo>
                    <a:pt x="216" y="486"/>
                    <a:pt x="216" y="486"/>
                    <a:pt x="216" y="486"/>
                  </a:cubicBezTo>
                  <a:cubicBezTo>
                    <a:pt x="216" y="485"/>
                    <a:pt x="216" y="485"/>
                    <a:pt x="216" y="485"/>
                  </a:cubicBezTo>
                  <a:lnTo>
                    <a:pt x="215" y="486"/>
                  </a:lnTo>
                  <a:close/>
                  <a:moveTo>
                    <a:pt x="219" y="481"/>
                  </a:moveTo>
                  <a:cubicBezTo>
                    <a:pt x="220" y="481"/>
                    <a:pt x="220" y="481"/>
                    <a:pt x="219" y="480"/>
                  </a:cubicBezTo>
                  <a:cubicBezTo>
                    <a:pt x="219" y="481"/>
                    <a:pt x="218" y="481"/>
                    <a:pt x="219" y="481"/>
                  </a:cubicBezTo>
                  <a:close/>
                  <a:moveTo>
                    <a:pt x="214" y="478"/>
                  </a:moveTo>
                  <a:cubicBezTo>
                    <a:pt x="213" y="476"/>
                    <a:pt x="218" y="477"/>
                    <a:pt x="214" y="476"/>
                  </a:cubicBezTo>
                  <a:cubicBezTo>
                    <a:pt x="212" y="476"/>
                    <a:pt x="213" y="478"/>
                    <a:pt x="213" y="478"/>
                  </a:cubicBezTo>
                  <a:cubicBezTo>
                    <a:pt x="220" y="479"/>
                    <a:pt x="220" y="479"/>
                    <a:pt x="220" y="479"/>
                  </a:cubicBezTo>
                  <a:cubicBezTo>
                    <a:pt x="219" y="477"/>
                    <a:pt x="216" y="477"/>
                    <a:pt x="214" y="478"/>
                  </a:cubicBezTo>
                  <a:close/>
                  <a:moveTo>
                    <a:pt x="215" y="489"/>
                  </a:moveTo>
                  <a:cubicBezTo>
                    <a:pt x="214" y="488"/>
                    <a:pt x="214" y="488"/>
                    <a:pt x="214" y="488"/>
                  </a:cubicBezTo>
                  <a:cubicBezTo>
                    <a:pt x="213" y="489"/>
                    <a:pt x="213" y="489"/>
                    <a:pt x="213" y="489"/>
                  </a:cubicBezTo>
                  <a:lnTo>
                    <a:pt x="215" y="489"/>
                  </a:lnTo>
                  <a:close/>
                  <a:moveTo>
                    <a:pt x="212" y="487"/>
                  </a:moveTo>
                  <a:cubicBezTo>
                    <a:pt x="214" y="488"/>
                    <a:pt x="214" y="488"/>
                    <a:pt x="214" y="488"/>
                  </a:cubicBezTo>
                  <a:cubicBezTo>
                    <a:pt x="215" y="487"/>
                    <a:pt x="215" y="487"/>
                    <a:pt x="215" y="487"/>
                  </a:cubicBezTo>
                  <a:cubicBezTo>
                    <a:pt x="214" y="487"/>
                    <a:pt x="213" y="487"/>
                    <a:pt x="212" y="487"/>
                  </a:cubicBezTo>
                  <a:close/>
                  <a:moveTo>
                    <a:pt x="201" y="575"/>
                  </a:moveTo>
                  <a:cubicBezTo>
                    <a:pt x="202" y="575"/>
                    <a:pt x="202" y="575"/>
                    <a:pt x="202" y="575"/>
                  </a:cubicBezTo>
                  <a:cubicBezTo>
                    <a:pt x="201" y="574"/>
                    <a:pt x="201" y="574"/>
                    <a:pt x="201" y="574"/>
                  </a:cubicBezTo>
                  <a:cubicBezTo>
                    <a:pt x="200" y="574"/>
                    <a:pt x="200" y="574"/>
                    <a:pt x="200" y="574"/>
                  </a:cubicBezTo>
                  <a:lnTo>
                    <a:pt x="201" y="575"/>
                  </a:lnTo>
                  <a:close/>
                  <a:moveTo>
                    <a:pt x="220" y="454"/>
                  </a:moveTo>
                  <a:cubicBezTo>
                    <a:pt x="221" y="454"/>
                    <a:pt x="221" y="454"/>
                    <a:pt x="221" y="454"/>
                  </a:cubicBezTo>
                  <a:cubicBezTo>
                    <a:pt x="221" y="454"/>
                    <a:pt x="220" y="454"/>
                    <a:pt x="220" y="454"/>
                  </a:cubicBezTo>
                  <a:close/>
                  <a:moveTo>
                    <a:pt x="213" y="446"/>
                  </a:moveTo>
                  <a:cubicBezTo>
                    <a:pt x="212" y="445"/>
                    <a:pt x="212" y="445"/>
                    <a:pt x="212" y="445"/>
                  </a:cubicBezTo>
                  <a:cubicBezTo>
                    <a:pt x="211" y="446"/>
                    <a:pt x="211" y="446"/>
                    <a:pt x="211" y="446"/>
                  </a:cubicBezTo>
                  <a:lnTo>
                    <a:pt x="213" y="446"/>
                  </a:lnTo>
                  <a:close/>
                  <a:moveTo>
                    <a:pt x="213" y="444"/>
                  </a:moveTo>
                  <a:cubicBezTo>
                    <a:pt x="212" y="444"/>
                    <a:pt x="210" y="444"/>
                    <a:pt x="210" y="444"/>
                  </a:cubicBezTo>
                  <a:cubicBezTo>
                    <a:pt x="212" y="445"/>
                    <a:pt x="212" y="445"/>
                    <a:pt x="212" y="445"/>
                  </a:cubicBezTo>
                  <a:lnTo>
                    <a:pt x="213" y="444"/>
                  </a:lnTo>
                  <a:close/>
                  <a:moveTo>
                    <a:pt x="190" y="531"/>
                  </a:moveTo>
                  <a:cubicBezTo>
                    <a:pt x="189" y="530"/>
                    <a:pt x="189" y="530"/>
                    <a:pt x="189" y="530"/>
                  </a:cubicBezTo>
                  <a:cubicBezTo>
                    <a:pt x="189" y="531"/>
                    <a:pt x="190" y="531"/>
                    <a:pt x="190" y="531"/>
                  </a:cubicBezTo>
                  <a:close/>
                  <a:moveTo>
                    <a:pt x="217" y="443"/>
                  </a:moveTo>
                  <a:cubicBezTo>
                    <a:pt x="213" y="443"/>
                    <a:pt x="213" y="443"/>
                    <a:pt x="213" y="443"/>
                  </a:cubicBezTo>
                  <a:cubicBezTo>
                    <a:pt x="213" y="444"/>
                    <a:pt x="213" y="444"/>
                    <a:pt x="213" y="444"/>
                  </a:cubicBezTo>
                  <a:cubicBezTo>
                    <a:pt x="215" y="444"/>
                    <a:pt x="217" y="444"/>
                    <a:pt x="217" y="443"/>
                  </a:cubicBezTo>
                  <a:close/>
                  <a:moveTo>
                    <a:pt x="215" y="465"/>
                  </a:moveTo>
                  <a:cubicBezTo>
                    <a:pt x="215" y="466"/>
                    <a:pt x="215" y="466"/>
                    <a:pt x="215" y="466"/>
                  </a:cubicBezTo>
                  <a:cubicBezTo>
                    <a:pt x="215" y="466"/>
                    <a:pt x="215" y="465"/>
                    <a:pt x="215" y="465"/>
                  </a:cubicBezTo>
                  <a:close/>
                  <a:moveTo>
                    <a:pt x="213" y="431"/>
                  </a:moveTo>
                  <a:cubicBezTo>
                    <a:pt x="213" y="431"/>
                    <a:pt x="213" y="431"/>
                    <a:pt x="213" y="431"/>
                  </a:cubicBezTo>
                  <a:cubicBezTo>
                    <a:pt x="213" y="431"/>
                    <a:pt x="213" y="431"/>
                    <a:pt x="213" y="431"/>
                  </a:cubicBezTo>
                  <a:close/>
                  <a:moveTo>
                    <a:pt x="218" y="412"/>
                  </a:moveTo>
                  <a:cubicBezTo>
                    <a:pt x="219" y="411"/>
                    <a:pt x="219" y="411"/>
                    <a:pt x="219" y="411"/>
                  </a:cubicBezTo>
                  <a:cubicBezTo>
                    <a:pt x="218" y="411"/>
                    <a:pt x="218" y="411"/>
                    <a:pt x="218" y="412"/>
                  </a:cubicBezTo>
                  <a:close/>
                  <a:moveTo>
                    <a:pt x="217" y="438"/>
                  </a:moveTo>
                  <a:cubicBezTo>
                    <a:pt x="218" y="439"/>
                    <a:pt x="217" y="438"/>
                    <a:pt x="217" y="437"/>
                  </a:cubicBezTo>
                  <a:cubicBezTo>
                    <a:pt x="217" y="438"/>
                    <a:pt x="216" y="438"/>
                    <a:pt x="217" y="438"/>
                  </a:cubicBezTo>
                  <a:close/>
                  <a:moveTo>
                    <a:pt x="217" y="422"/>
                  </a:moveTo>
                  <a:cubicBezTo>
                    <a:pt x="217" y="425"/>
                    <a:pt x="216" y="427"/>
                    <a:pt x="216" y="431"/>
                  </a:cubicBezTo>
                  <a:lnTo>
                    <a:pt x="217" y="422"/>
                  </a:lnTo>
                  <a:close/>
                  <a:moveTo>
                    <a:pt x="206" y="455"/>
                  </a:moveTo>
                  <a:cubicBezTo>
                    <a:pt x="206" y="454"/>
                    <a:pt x="206" y="454"/>
                    <a:pt x="206" y="454"/>
                  </a:cubicBezTo>
                  <a:cubicBezTo>
                    <a:pt x="205" y="454"/>
                    <a:pt x="205" y="454"/>
                    <a:pt x="206" y="455"/>
                  </a:cubicBezTo>
                  <a:close/>
                  <a:moveTo>
                    <a:pt x="214" y="432"/>
                  </a:moveTo>
                  <a:cubicBezTo>
                    <a:pt x="212" y="432"/>
                    <a:pt x="212" y="432"/>
                    <a:pt x="212" y="432"/>
                  </a:cubicBezTo>
                  <a:cubicBezTo>
                    <a:pt x="216" y="434"/>
                    <a:pt x="216" y="434"/>
                    <a:pt x="216" y="434"/>
                  </a:cubicBezTo>
                  <a:cubicBezTo>
                    <a:pt x="216" y="431"/>
                    <a:pt x="216" y="431"/>
                    <a:pt x="216" y="431"/>
                  </a:cubicBezTo>
                  <a:cubicBezTo>
                    <a:pt x="213" y="431"/>
                    <a:pt x="213" y="431"/>
                    <a:pt x="213" y="431"/>
                  </a:cubicBezTo>
                  <a:cubicBezTo>
                    <a:pt x="214" y="431"/>
                    <a:pt x="215" y="432"/>
                    <a:pt x="214" y="432"/>
                  </a:cubicBezTo>
                  <a:close/>
                  <a:moveTo>
                    <a:pt x="213" y="443"/>
                  </a:moveTo>
                  <a:cubicBezTo>
                    <a:pt x="213" y="443"/>
                    <a:pt x="213" y="443"/>
                    <a:pt x="213" y="443"/>
                  </a:cubicBezTo>
                  <a:cubicBezTo>
                    <a:pt x="214" y="442"/>
                    <a:pt x="214" y="442"/>
                    <a:pt x="214" y="442"/>
                  </a:cubicBezTo>
                  <a:lnTo>
                    <a:pt x="213" y="443"/>
                  </a:lnTo>
                  <a:close/>
                  <a:moveTo>
                    <a:pt x="214" y="442"/>
                  </a:moveTo>
                  <a:cubicBezTo>
                    <a:pt x="215" y="442"/>
                    <a:pt x="215" y="441"/>
                    <a:pt x="215" y="441"/>
                  </a:cubicBezTo>
                  <a:lnTo>
                    <a:pt x="214" y="442"/>
                  </a:lnTo>
                  <a:close/>
                  <a:moveTo>
                    <a:pt x="218" y="436"/>
                  </a:moveTo>
                  <a:cubicBezTo>
                    <a:pt x="217" y="435"/>
                    <a:pt x="213" y="434"/>
                    <a:pt x="212" y="435"/>
                  </a:cubicBezTo>
                  <a:cubicBezTo>
                    <a:pt x="210" y="433"/>
                    <a:pt x="215" y="435"/>
                    <a:pt x="212" y="433"/>
                  </a:cubicBezTo>
                  <a:cubicBezTo>
                    <a:pt x="210" y="433"/>
                    <a:pt x="211" y="435"/>
                    <a:pt x="211" y="435"/>
                  </a:cubicBezTo>
                  <a:lnTo>
                    <a:pt x="218" y="436"/>
                  </a:lnTo>
                  <a:close/>
                  <a:moveTo>
                    <a:pt x="20" y="746"/>
                  </a:moveTo>
                  <a:cubicBezTo>
                    <a:pt x="20" y="745"/>
                    <a:pt x="20" y="745"/>
                    <a:pt x="20" y="745"/>
                  </a:cubicBezTo>
                  <a:cubicBezTo>
                    <a:pt x="20" y="745"/>
                    <a:pt x="20" y="745"/>
                    <a:pt x="20" y="746"/>
                  </a:cubicBezTo>
                  <a:close/>
                  <a:moveTo>
                    <a:pt x="19" y="721"/>
                  </a:moveTo>
                  <a:cubicBezTo>
                    <a:pt x="20" y="721"/>
                    <a:pt x="21" y="721"/>
                    <a:pt x="21" y="722"/>
                  </a:cubicBezTo>
                  <a:cubicBezTo>
                    <a:pt x="22" y="721"/>
                    <a:pt x="22" y="721"/>
                    <a:pt x="22" y="721"/>
                  </a:cubicBezTo>
                  <a:cubicBezTo>
                    <a:pt x="21" y="720"/>
                    <a:pt x="20" y="721"/>
                    <a:pt x="19" y="721"/>
                  </a:cubicBezTo>
                  <a:close/>
                  <a:moveTo>
                    <a:pt x="30" y="771"/>
                  </a:moveTo>
                  <a:cubicBezTo>
                    <a:pt x="30" y="771"/>
                    <a:pt x="30" y="771"/>
                    <a:pt x="30" y="771"/>
                  </a:cubicBezTo>
                  <a:cubicBezTo>
                    <a:pt x="30" y="771"/>
                    <a:pt x="30" y="771"/>
                    <a:pt x="30" y="771"/>
                  </a:cubicBezTo>
                  <a:close/>
                  <a:moveTo>
                    <a:pt x="29" y="777"/>
                  </a:moveTo>
                  <a:cubicBezTo>
                    <a:pt x="28" y="776"/>
                    <a:pt x="28" y="774"/>
                    <a:pt x="27" y="771"/>
                  </a:cubicBezTo>
                  <a:lnTo>
                    <a:pt x="29" y="777"/>
                  </a:lnTo>
                  <a:close/>
                  <a:moveTo>
                    <a:pt x="29" y="770"/>
                  </a:moveTo>
                  <a:cubicBezTo>
                    <a:pt x="31" y="770"/>
                    <a:pt x="31" y="770"/>
                    <a:pt x="31" y="770"/>
                  </a:cubicBezTo>
                  <a:cubicBezTo>
                    <a:pt x="27" y="769"/>
                    <a:pt x="27" y="769"/>
                    <a:pt x="27" y="769"/>
                  </a:cubicBezTo>
                  <a:cubicBezTo>
                    <a:pt x="27" y="771"/>
                    <a:pt x="27" y="771"/>
                    <a:pt x="27" y="771"/>
                  </a:cubicBezTo>
                  <a:cubicBezTo>
                    <a:pt x="30" y="771"/>
                    <a:pt x="30" y="771"/>
                    <a:pt x="30" y="771"/>
                  </a:cubicBezTo>
                  <a:cubicBezTo>
                    <a:pt x="29" y="771"/>
                    <a:pt x="28" y="770"/>
                    <a:pt x="29" y="770"/>
                  </a:cubicBezTo>
                  <a:close/>
                  <a:moveTo>
                    <a:pt x="31" y="723"/>
                  </a:moveTo>
                  <a:cubicBezTo>
                    <a:pt x="31" y="724"/>
                    <a:pt x="31" y="724"/>
                    <a:pt x="31" y="724"/>
                  </a:cubicBezTo>
                  <a:cubicBezTo>
                    <a:pt x="31" y="724"/>
                    <a:pt x="32" y="724"/>
                    <a:pt x="31" y="723"/>
                  </a:cubicBezTo>
                  <a:close/>
                  <a:moveTo>
                    <a:pt x="23" y="762"/>
                  </a:moveTo>
                  <a:cubicBezTo>
                    <a:pt x="27" y="762"/>
                    <a:pt x="27" y="762"/>
                    <a:pt x="27" y="762"/>
                  </a:cubicBezTo>
                  <a:cubicBezTo>
                    <a:pt x="28" y="761"/>
                    <a:pt x="28" y="761"/>
                    <a:pt x="28" y="761"/>
                  </a:cubicBezTo>
                  <a:cubicBezTo>
                    <a:pt x="25" y="761"/>
                    <a:pt x="23" y="761"/>
                    <a:pt x="23" y="762"/>
                  </a:cubicBezTo>
                  <a:close/>
                  <a:moveTo>
                    <a:pt x="27" y="760"/>
                  </a:moveTo>
                  <a:cubicBezTo>
                    <a:pt x="28" y="760"/>
                    <a:pt x="28" y="760"/>
                    <a:pt x="28" y="760"/>
                  </a:cubicBezTo>
                  <a:cubicBezTo>
                    <a:pt x="28" y="759"/>
                    <a:pt x="28" y="759"/>
                    <a:pt x="28" y="759"/>
                  </a:cubicBezTo>
                  <a:lnTo>
                    <a:pt x="27" y="760"/>
                  </a:lnTo>
                  <a:close/>
                  <a:moveTo>
                    <a:pt x="25" y="766"/>
                  </a:moveTo>
                  <a:cubicBezTo>
                    <a:pt x="25" y="766"/>
                    <a:pt x="25" y="766"/>
                    <a:pt x="25" y="765"/>
                  </a:cubicBezTo>
                  <a:cubicBezTo>
                    <a:pt x="23" y="765"/>
                    <a:pt x="24" y="766"/>
                    <a:pt x="25" y="766"/>
                  </a:cubicBezTo>
                  <a:close/>
                  <a:moveTo>
                    <a:pt x="28" y="760"/>
                  </a:moveTo>
                  <a:cubicBezTo>
                    <a:pt x="28" y="761"/>
                    <a:pt x="28" y="761"/>
                    <a:pt x="28" y="761"/>
                  </a:cubicBezTo>
                  <a:cubicBezTo>
                    <a:pt x="29" y="761"/>
                    <a:pt x="30" y="761"/>
                    <a:pt x="30" y="761"/>
                  </a:cubicBezTo>
                  <a:lnTo>
                    <a:pt x="28" y="760"/>
                  </a:lnTo>
                  <a:close/>
                  <a:moveTo>
                    <a:pt x="27" y="762"/>
                  </a:moveTo>
                  <a:cubicBezTo>
                    <a:pt x="27" y="762"/>
                    <a:pt x="27" y="762"/>
                    <a:pt x="27" y="762"/>
                  </a:cubicBezTo>
                  <a:cubicBezTo>
                    <a:pt x="26" y="763"/>
                    <a:pt x="26" y="763"/>
                    <a:pt x="26" y="763"/>
                  </a:cubicBezTo>
                  <a:lnTo>
                    <a:pt x="27" y="762"/>
                  </a:lnTo>
                  <a:close/>
                  <a:moveTo>
                    <a:pt x="26" y="763"/>
                  </a:moveTo>
                  <a:cubicBezTo>
                    <a:pt x="26" y="763"/>
                    <a:pt x="26" y="763"/>
                    <a:pt x="26" y="764"/>
                  </a:cubicBezTo>
                  <a:lnTo>
                    <a:pt x="26" y="763"/>
                  </a:lnTo>
                  <a:close/>
                  <a:moveTo>
                    <a:pt x="32" y="753"/>
                  </a:moveTo>
                  <a:cubicBezTo>
                    <a:pt x="32" y="753"/>
                    <a:pt x="32" y="753"/>
                    <a:pt x="32" y="753"/>
                  </a:cubicBezTo>
                  <a:cubicBezTo>
                    <a:pt x="32" y="753"/>
                    <a:pt x="32" y="753"/>
                    <a:pt x="32" y="753"/>
                  </a:cubicBezTo>
                  <a:close/>
                  <a:moveTo>
                    <a:pt x="22" y="750"/>
                  </a:moveTo>
                  <a:cubicBezTo>
                    <a:pt x="23" y="757"/>
                    <a:pt x="23" y="757"/>
                    <a:pt x="23" y="757"/>
                  </a:cubicBezTo>
                  <a:cubicBezTo>
                    <a:pt x="25" y="759"/>
                    <a:pt x="27" y="757"/>
                    <a:pt x="30" y="758"/>
                  </a:cubicBezTo>
                  <a:cubicBezTo>
                    <a:pt x="30" y="756"/>
                    <a:pt x="32" y="754"/>
                    <a:pt x="29" y="754"/>
                  </a:cubicBezTo>
                  <a:cubicBezTo>
                    <a:pt x="30" y="754"/>
                    <a:pt x="30" y="754"/>
                    <a:pt x="31" y="754"/>
                  </a:cubicBezTo>
                  <a:cubicBezTo>
                    <a:pt x="27" y="753"/>
                    <a:pt x="27" y="753"/>
                    <a:pt x="27" y="753"/>
                  </a:cubicBezTo>
                  <a:cubicBezTo>
                    <a:pt x="26" y="754"/>
                    <a:pt x="26" y="754"/>
                    <a:pt x="26" y="754"/>
                  </a:cubicBezTo>
                  <a:cubicBezTo>
                    <a:pt x="23" y="753"/>
                    <a:pt x="23" y="750"/>
                    <a:pt x="26" y="750"/>
                  </a:cubicBezTo>
                  <a:cubicBezTo>
                    <a:pt x="27" y="751"/>
                    <a:pt x="31" y="751"/>
                    <a:pt x="29" y="753"/>
                  </a:cubicBezTo>
                  <a:cubicBezTo>
                    <a:pt x="30" y="753"/>
                    <a:pt x="32" y="752"/>
                    <a:pt x="32" y="753"/>
                  </a:cubicBezTo>
                  <a:cubicBezTo>
                    <a:pt x="31" y="750"/>
                    <a:pt x="33" y="748"/>
                    <a:pt x="30" y="745"/>
                  </a:cubicBezTo>
                  <a:cubicBezTo>
                    <a:pt x="26" y="747"/>
                    <a:pt x="27" y="744"/>
                    <a:pt x="22" y="744"/>
                  </a:cubicBezTo>
                  <a:cubicBezTo>
                    <a:pt x="24" y="745"/>
                    <a:pt x="24" y="745"/>
                    <a:pt x="24" y="745"/>
                  </a:cubicBezTo>
                  <a:cubicBezTo>
                    <a:pt x="23" y="745"/>
                    <a:pt x="23" y="745"/>
                    <a:pt x="23" y="745"/>
                  </a:cubicBezTo>
                  <a:cubicBezTo>
                    <a:pt x="23" y="747"/>
                    <a:pt x="23" y="747"/>
                    <a:pt x="23" y="747"/>
                  </a:cubicBezTo>
                  <a:cubicBezTo>
                    <a:pt x="25" y="746"/>
                    <a:pt x="25" y="746"/>
                    <a:pt x="27" y="746"/>
                  </a:cubicBezTo>
                  <a:cubicBezTo>
                    <a:pt x="26" y="748"/>
                    <a:pt x="25" y="747"/>
                    <a:pt x="22" y="748"/>
                  </a:cubicBezTo>
                  <a:cubicBezTo>
                    <a:pt x="22" y="750"/>
                    <a:pt x="22" y="750"/>
                    <a:pt x="22" y="750"/>
                  </a:cubicBezTo>
                  <a:cubicBezTo>
                    <a:pt x="22" y="750"/>
                    <a:pt x="22" y="750"/>
                    <a:pt x="22" y="750"/>
                  </a:cubicBezTo>
                  <a:cubicBezTo>
                    <a:pt x="22" y="750"/>
                    <a:pt x="22" y="750"/>
                    <a:pt x="22" y="750"/>
                  </a:cubicBezTo>
                  <a:close/>
                  <a:moveTo>
                    <a:pt x="25" y="719"/>
                  </a:moveTo>
                  <a:cubicBezTo>
                    <a:pt x="23" y="720"/>
                    <a:pt x="23" y="719"/>
                    <a:pt x="22" y="719"/>
                  </a:cubicBezTo>
                  <a:cubicBezTo>
                    <a:pt x="22" y="721"/>
                    <a:pt x="22" y="721"/>
                    <a:pt x="22" y="721"/>
                  </a:cubicBezTo>
                  <a:cubicBezTo>
                    <a:pt x="23" y="721"/>
                    <a:pt x="24" y="721"/>
                    <a:pt x="25" y="721"/>
                  </a:cubicBezTo>
                  <a:lnTo>
                    <a:pt x="25" y="719"/>
                  </a:lnTo>
                  <a:close/>
                  <a:moveTo>
                    <a:pt x="157" y="767"/>
                  </a:moveTo>
                  <a:cubicBezTo>
                    <a:pt x="158" y="768"/>
                    <a:pt x="161" y="768"/>
                    <a:pt x="160" y="769"/>
                  </a:cubicBezTo>
                  <a:cubicBezTo>
                    <a:pt x="164" y="769"/>
                    <a:pt x="164" y="769"/>
                    <a:pt x="164" y="769"/>
                  </a:cubicBezTo>
                  <a:cubicBezTo>
                    <a:pt x="161" y="769"/>
                    <a:pt x="160" y="767"/>
                    <a:pt x="157" y="767"/>
                  </a:cubicBezTo>
                  <a:close/>
                  <a:moveTo>
                    <a:pt x="160" y="787"/>
                  </a:moveTo>
                  <a:cubicBezTo>
                    <a:pt x="160" y="788"/>
                    <a:pt x="159" y="788"/>
                    <a:pt x="160" y="788"/>
                  </a:cubicBezTo>
                  <a:cubicBezTo>
                    <a:pt x="162" y="788"/>
                    <a:pt x="160" y="788"/>
                    <a:pt x="160" y="787"/>
                  </a:cubicBezTo>
                  <a:close/>
                  <a:moveTo>
                    <a:pt x="164" y="768"/>
                  </a:moveTo>
                  <a:cubicBezTo>
                    <a:pt x="164" y="768"/>
                    <a:pt x="164" y="767"/>
                    <a:pt x="164" y="767"/>
                  </a:cubicBezTo>
                  <a:cubicBezTo>
                    <a:pt x="164" y="767"/>
                    <a:pt x="164" y="768"/>
                    <a:pt x="164" y="768"/>
                  </a:cubicBezTo>
                  <a:close/>
                  <a:moveTo>
                    <a:pt x="134" y="804"/>
                  </a:moveTo>
                  <a:cubicBezTo>
                    <a:pt x="135" y="805"/>
                    <a:pt x="135" y="806"/>
                    <a:pt x="137" y="805"/>
                  </a:cubicBezTo>
                  <a:cubicBezTo>
                    <a:pt x="135" y="805"/>
                    <a:pt x="137" y="804"/>
                    <a:pt x="134" y="804"/>
                  </a:cubicBezTo>
                  <a:close/>
                  <a:moveTo>
                    <a:pt x="203" y="639"/>
                  </a:moveTo>
                  <a:cubicBezTo>
                    <a:pt x="204" y="639"/>
                    <a:pt x="204" y="638"/>
                    <a:pt x="203" y="638"/>
                  </a:cubicBezTo>
                  <a:cubicBezTo>
                    <a:pt x="203" y="638"/>
                    <a:pt x="202" y="638"/>
                    <a:pt x="203" y="639"/>
                  </a:cubicBezTo>
                  <a:close/>
                  <a:moveTo>
                    <a:pt x="131" y="805"/>
                  </a:moveTo>
                  <a:cubicBezTo>
                    <a:pt x="132" y="805"/>
                    <a:pt x="133" y="805"/>
                    <a:pt x="133" y="806"/>
                  </a:cubicBezTo>
                  <a:cubicBezTo>
                    <a:pt x="133" y="805"/>
                    <a:pt x="133" y="805"/>
                    <a:pt x="133" y="805"/>
                  </a:cubicBezTo>
                  <a:lnTo>
                    <a:pt x="131" y="805"/>
                  </a:lnTo>
                  <a:close/>
                  <a:moveTo>
                    <a:pt x="150" y="794"/>
                  </a:moveTo>
                  <a:cubicBezTo>
                    <a:pt x="150" y="794"/>
                    <a:pt x="150" y="794"/>
                    <a:pt x="150" y="794"/>
                  </a:cubicBezTo>
                  <a:cubicBezTo>
                    <a:pt x="150" y="794"/>
                    <a:pt x="150" y="794"/>
                    <a:pt x="150" y="794"/>
                  </a:cubicBezTo>
                  <a:close/>
                  <a:moveTo>
                    <a:pt x="138" y="812"/>
                  </a:moveTo>
                  <a:cubicBezTo>
                    <a:pt x="139" y="812"/>
                    <a:pt x="141" y="812"/>
                    <a:pt x="141" y="813"/>
                  </a:cubicBezTo>
                  <a:cubicBezTo>
                    <a:pt x="141" y="813"/>
                    <a:pt x="141" y="813"/>
                    <a:pt x="141" y="813"/>
                  </a:cubicBezTo>
                  <a:cubicBezTo>
                    <a:pt x="146" y="813"/>
                    <a:pt x="146" y="813"/>
                    <a:pt x="146" y="813"/>
                  </a:cubicBezTo>
                  <a:cubicBezTo>
                    <a:pt x="145" y="812"/>
                    <a:pt x="145" y="812"/>
                    <a:pt x="145" y="812"/>
                  </a:cubicBezTo>
                  <a:cubicBezTo>
                    <a:pt x="151" y="813"/>
                    <a:pt x="151" y="813"/>
                    <a:pt x="151" y="813"/>
                  </a:cubicBezTo>
                  <a:cubicBezTo>
                    <a:pt x="156" y="813"/>
                    <a:pt x="153" y="811"/>
                    <a:pt x="155" y="811"/>
                  </a:cubicBezTo>
                  <a:cubicBezTo>
                    <a:pt x="151" y="811"/>
                    <a:pt x="153" y="810"/>
                    <a:pt x="149" y="812"/>
                  </a:cubicBezTo>
                  <a:cubicBezTo>
                    <a:pt x="145" y="811"/>
                    <a:pt x="145" y="811"/>
                    <a:pt x="145" y="811"/>
                  </a:cubicBezTo>
                  <a:cubicBezTo>
                    <a:pt x="146" y="809"/>
                    <a:pt x="146" y="809"/>
                    <a:pt x="146" y="809"/>
                  </a:cubicBezTo>
                  <a:cubicBezTo>
                    <a:pt x="145" y="809"/>
                    <a:pt x="143" y="808"/>
                    <a:pt x="142" y="809"/>
                  </a:cubicBezTo>
                  <a:cubicBezTo>
                    <a:pt x="142" y="809"/>
                    <a:pt x="143" y="809"/>
                    <a:pt x="143" y="809"/>
                  </a:cubicBezTo>
                  <a:cubicBezTo>
                    <a:pt x="139" y="809"/>
                    <a:pt x="141" y="807"/>
                    <a:pt x="138" y="808"/>
                  </a:cubicBezTo>
                  <a:cubicBezTo>
                    <a:pt x="139" y="809"/>
                    <a:pt x="138" y="809"/>
                    <a:pt x="140" y="810"/>
                  </a:cubicBezTo>
                  <a:cubicBezTo>
                    <a:pt x="140" y="811"/>
                    <a:pt x="139" y="812"/>
                    <a:pt x="138" y="812"/>
                  </a:cubicBezTo>
                  <a:close/>
                  <a:moveTo>
                    <a:pt x="201" y="661"/>
                  </a:moveTo>
                  <a:cubicBezTo>
                    <a:pt x="201" y="662"/>
                    <a:pt x="201" y="662"/>
                    <a:pt x="201" y="662"/>
                  </a:cubicBezTo>
                  <a:cubicBezTo>
                    <a:pt x="201" y="661"/>
                    <a:pt x="201" y="661"/>
                    <a:pt x="201" y="661"/>
                  </a:cubicBezTo>
                  <a:close/>
                  <a:moveTo>
                    <a:pt x="113" y="804"/>
                  </a:moveTo>
                  <a:cubicBezTo>
                    <a:pt x="113" y="804"/>
                    <a:pt x="113" y="804"/>
                    <a:pt x="113" y="804"/>
                  </a:cubicBezTo>
                  <a:cubicBezTo>
                    <a:pt x="114" y="804"/>
                    <a:pt x="114" y="804"/>
                    <a:pt x="114" y="804"/>
                  </a:cubicBezTo>
                  <a:lnTo>
                    <a:pt x="113" y="804"/>
                  </a:lnTo>
                  <a:close/>
                  <a:moveTo>
                    <a:pt x="203" y="643"/>
                  </a:moveTo>
                  <a:cubicBezTo>
                    <a:pt x="200" y="643"/>
                    <a:pt x="200" y="643"/>
                    <a:pt x="200" y="643"/>
                  </a:cubicBezTo>
                  <a:cubicBezTo>
                    <a:pt x="199" y="644"/>
                    <a:pt x="199" y="644"/>
                    <a:pt x="199" y="644"/>
                  </a:cubicBezTo>
                  <a:cubicBezTo>
                    <a:pt x="201" y="644"/>
                    <a:pt x="204" y="644"/>
                    <a:pt x="203" y="643"/>
                  </a:cubicBezTo>
                  <a:close/>
                  <a:moveTo>
                    <a:pt x="200" y="645"/>
                  </a:moveTo>
                  <a:cubicBezTo>
                    <a:pt x="198" y="644"/>
                    <a:pt x="198" y="644"/>
                    <a:pt x="198" y="644"/>
                  </a:cubicBezTo>
                  <a:cubicBezTo>
                    <a:pt x="198" y="645"/>
                    <a:pt x="198" y="645"/>
                    <a:pt x="198" y="645"/>
                  </a:cubicBezTo>
                  <a:lnTo>
                    <a:pt x="200" y="645"/>
                  </a:lnTo>
                  <a:close/>
                  <a:moveTo>
                    <a:pt x="134" y="804"/>
                  </a:moveTo>
                  <a:cubicBezTo>
                    <a:pt x="134" y="804"/>
                    <a:pt x="134" y="804"/>
                    <a:pt x="134" y="804"/>
                  </a:cubicBezTo>
                  <a:cubicBezTo>
                    <a:pt x="134" y="804"/>
                    <a:pt x="134" y="804"/>
                    <a:pt x="134" y="804"/>
                  </a:cubicBezTo>
                  <a:close/>
                  <a:moveTo>
                    <a:pt x="200" y="642"/>
                  </a:moveTo>
                  <a:cubicBezTo>
                    <a:pt x="201" y="641"/>
                    <a:pt x="201" y="641"/>
                    <a:pt x="201" y="641"/>
                  </a:cubicBezTo>
                  <a:lnTo>
                    <a:pt x="200" y="642"/>
                  </a:lnTo>
                  <a:close/>
                  <a:moveTo>
                    <a:pt x="142" y="806"/>
                  </a:moveTo>
                  <a:cubicBezTo>
                    <a:pt x="142" y="806"/>
                    <a:pt x="142" y="806"/>
                    <a:pt x="141" y="805"/>
                  </a:cubicBezTo>
                  <a:lnTo>
                    <a:pt x="142" y="806"/>
                  </a:lnTo>
                  <a:close/>
                  <a:moveTo>
                    <a:pt x="141" y="813"/>
                  </a:moveTo>
                  <a:cubicBezTo>
                    <a:pt x="141" y="813"/>
                    <a:pt x="141" y="813"/>
                    <a:pt x="141" y="813"/>
                  </a:cubicBezTo>
                  <a:cubicBezTo>
                    <a:pt x="141" y="814"/>
                    <a:pt x="139" y="814"/>
                    <a:pt x="138" y="814"/>
                  </a:cubicBezTo>
                  <a:cubicBezTo>
                    <a:pt x="140" y="815"/>
                    <a:pt x="138" y="815"/>
                    <a:pt x="142" y="815"/>
                  </a:cubicBezTo>
                  <a:cubicBezTo>
                    <a:pt x="144" y="816"/>
                    <a:pt x="141" y="817"/>
                    <a:pt x="140" y="816"/>
                  </a:cubicBezTo>
                  <a:cubicBezTo>
                    <a:pt x="142" y="818"/>
                    <a:pt x="142" y="818"/>
                    <a:pt x="142" y="818"/>
                  </a:cubicBezTo>
                  <a:cubicBezTo>
                    <a:pt x="143" y="817"/>
                    <a:pt x="143" y="817"/>
                    <a:pt x="143" y="817"/>
                  </a:cubicBezTo>
                  <a:cubicBezTo>
                    <a:pt x="146" y="817"/>
                    <a:pt x="142" y="819"/>
                    <a:pt x="146" y="819"/>
                  </a:cubicBezTo>
                  <a:cubicBezTo>
                    <a:pt x="145" y="817"/>
                    <a:pt x="145" y="817"/>
                    <a:pt x="145" y="817"/>
                  </a:cubicBezTo>
                  <a:cubicBezTo>
                    <a:pt x="147" y="817"/>
                    <a:pt x="147" y="817"/>
                    <a:pt x="147" y="817"/>
                  </a:cubicBezTo>
                  <a:cubicBezTo>
                    <a:pt x="145" y="817"/>
                    <a:pt x="146" y="816"/>
                    <a:pt x="146" y="815"/>
                  </a:cubicBezTo>
                  <a:cubicBezTo>
                    <a:pt x="147" y="815"/>
                    <a:pt x="148" y="815"/>
                    <a:pt x="148" y="816"/>
                  </a:cubicBezTo>
                  <a:cubicBezTo>
                    <a:pt x="148" y="813"/>
                    <a:pt x="142" y="815"/>
                    <a:pt x="141" y="813"/>
                  </a:cubicBezTo>
                  <a:close/>
                  <a:moveTo>
                    <a:pt x="202" y="625"/>
                  </a:moveTo>
                  <a:cubicBezTo>
                    <a:pt x="202" y="627"/>
                    <a:pt x="202" y="629"/>
                    <a:pt x="202" y="632"/>
                  </a:cubicBezTo>
                  <a:cubicBezTo>
                    <a:pt x="202" y="630"/>
                    <a:pt x="202" y="628"/>
                    <a:pt x="202" y="625"/>
                  </a:cubicBezTo>
                  <a:close/>
                  <a:moveTo>
                    <a:pt x="200" y="634"/>
                  </a:moveTo>
                  <a:cubicBezTo>
                    <a:pt x="198" y="633"/>
                    <a:pt x="198" y="633"/>
                    <a:pt x="198" y="633"/>
                  </a:cubicBezTo>
                  <a:cubicBezTo>
                    <a:pt x="202" y="635"/>
                    <a:pt x="202" y="635"/>
                    <a:pt x="202" y="635"/>
                  </a:cubicBezTo>
                  <a:cubicBezTo>
                    <a:pt x="202" y="633"/>
                    <a:pt x="202" y="633"/>
                    <a:pt x="202" y="633"/>
                  </a:cubicBezTo>
                  <a:cubicBezTo>
                    <a:pt x="199" y="632"/>
                    <a:pt x="199" y="632"/>
                    <a:pt x="199" y="632"/>
                  </a:cubicBezTo>
                  <a:cubicBezTo>
                    <a:pt x="200" y="633"/>
                    <a:pt x="201" y="634"/>
                    <a:pt x="200" y="634"/>
                  </a:cubicBezTo>
                  <a:close/>
                  <a:moveTo>
                    <a:pt x="115" y="806"/>
                  </a:moveTo>
                  <a:cubicBezTo>
                    <a:pt x="116" y="806"/>
                    <a:pt x="117" y="807"/>
                    <a:pt x="117" y="808"/>
                  </a:cubicBezTo>
                  <a:cubicBezTo>
                    <a:pt x="111" y="808"/>
                    <a:pt x="116" y="806"/>
                    <a:pt x="110" y="806"/>
                  </a:cubicBezTo>
                  <a:cubicBezTo>
                    <a:pt x="109" y="807"/>
                    <a:pt x="115" y="808"/>
                    <a:pt x="115" y="809"/>
                  </a:cubicBezTo>
                  <a:cubicBezTo>
                    <a:pt x="118" y="808"/>
                    <a:pt x="119" y="806"/>
                    <a:pt x="115" y="806"/>
                  </a:cubicBezTo>
                  <a:close/>
                  <a:moveTo>
                    <a:pt x="162" y="761"/>
                  </a:moveTo>
                  <a:cubicBezTo>
                    <a:pt x="164" y="760"/>
                    <a:pt x="164" y="760"/>
                    <a:pt x="164" y="760"/>
                  </a:cubicBezTo>
                  <a:cubicBezTo>
                    <a:pt x="162" y="761"/>
                    <a:pt x="162" y="761"/>
                    <a:pt x="162" y="761"/>
                  </a:cubicBezTo>
                  <a:close/>
                  <a:moveTo>
                    <a:pt x="202" y="616"/>
                  </a:moveTo>
                  <a:cubicBezTo>
                    <a:pt x="203" y="616"/>
                    <a:pt x="203" y="616"/>
                    <a:pt x="203" y="616"/>
                  </a:cubicBezTo>
                  <a:cubicBezTo>
                    <a:pt x="202" y="616"/>
                    <a:pt x="202" y="616"/>
                    <a:pt x="202" y="616"/>
                  </a:cubicBezTo>
                  <a:close/>
                  <a:moveTo>
                    <a:pt x="158" y="760"/>
                  </a:moveTo>
                  <a:cubicBezTo>
                    <a:pt x="157" y="760"/>
                    <a:pt x="157" y="760"/>
                    <a:pt x="157" y="760"/>
                  </a:cubicBezTo>
                  <a:cubicBezTo>
                    <a:pt x="158" y="760"/>
                    <a:pt x="158" y="760"/>
                    <a:pt x="158" y="760"/>
                  </a:cubicBezTo>
                  <a:close/>
                  <a:moveTo>
                    <a:pt x="104" y="800"/>
                  </a:moveTo>
                  <a:cubicBezTo>
                    <a:pt x="104" y="800"/>
                    <a:pt x="105" y="800"/>
                    <a:pt x="105" y="800"/>
                  </a:cubicBezTo>
                  <a:cubicBezTo>
                    <a:pt x="105" y="800"/>
                    <a:pt x="104" y="800"/>
                    <a:pt x="104" y="800"/>
                  </a:cubicBezTo>
                  <a:close/>
                  <a:moveTo>
                    <a:pt x="107" y="805"/>
                  </a:moveTo>
                  <a:cubicBezTo>
                    <a:pt x="108" y="806"/>
                    <a:pt x="108" y="806"/>
                    <a:pt x="108" y="806"/>
                  </a:cubicBezTo>
                  <a:cubicBezTo>
                    <a:pt x="109" y="806"/>
                    <a:pt x="109" y="806"/>
                    <a:pt x="109" y="806"/>
                  </a:cubicBezTo>
                  <a:cubicBezTo>
                    <a:pt x="107" y="805"/>
                    <a:pt x="107" y="805"/>
                    <a:pt x="107" y="805"/>
                  </a:cubicBezTo>
                  <a:close/>
                  <a:moveTo>
                    <a:pt x="199" y="632"/>
                  </a:moveTo>
                  <a:cubicBezTo>
                    <a:pt x="199" y="632"/>
                    <a:pt x="199" y="632"/>
                    <a:pt x="199" y="632"/>
                  </a:cubicBezTo>
                  <a:cubicBezTo>
                    <a:pt x="199" y="632"/>
                    <a:pt x="199" y="632"/>
                    <a:pt x="199" y="632"/>
                  </a:cubicBezTo>
                  <a:close/>
                  <a:moveTo>
                    <a:pt x="149" y="800"/>
                  </a:moveTo>
                  <a:cubicBezTo>
                    <a:pt x="149" y="800"/>
                    <a:pt x="149" y="800"/>
                    <a:pt x="149" y="800"/>
                  </a:cubicBezTo>
                  <a:cubicBezTo>
                    <a:pt x="149" y="800"/>
                    <a:pt x="149" y="800"/>
                    <a:pt x="149" y="800"/>
                  </a:cubicBezTo>
                  <a:close/>
                  <a:moveTo>
                    <a:pt x="164" y="756"/>
                  </a:moveTo>
                  <a:cubicBezTo>
                    <a:pt x="162" y="755"/>
                    <a:pt x="162" y="755"/>
                    <a:pt x="162" y="755"/>
                  </a:cubicBezTo>
                  <a:cubicBezTo>
                    <a:pt x="162" y="755"/>
                    <a:pt x="162" y="755"/>
                    <a:pt x="162" y="755"/>
                  </a:cubicBezTo>
                  <a:cubicBezTo>
                    <a:pt x="163" y="756"/>
                    <a:pt x="163" y="756"/>
                    <a:pt x="163" y="756"/>
                  </a:cubicBezTo>
                  <a:lnTo>
                    <a:pt x="164" y="756"/>
                  </a:lnTo>
                  <a:close/>
                </a:path>
              </a:pathLst>
            </a:custGeom>
            <a:solidFill>
              <a:srgbClr val="00C9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TextBox 1"/>
            <p:cNvSpPr txBox="1"/>
            <p:nvPr/>
          </p:nvSpPr>
          <p:spPr>
            <a:xfrm>
              <a:off x="1164221" y="392346"/>
              <a:ext cx="5232523" cy="523220"/>
            </a:xfrm>
            <a:prstGeom prst="rect">
              <a:avLst/>
            </a:prstGeom>
            <a:noFill/>
          </p:spPr>
          <p:txBody>
            <a:bodyPr wrap="none" rtlCol="0" anchor="ctr">
              <a:spAutoFit/>
            </a:bodyPr>
            <a:lstStyle/>
            <a:p>
              <a:r>
                <a:rPr lang="zh-CN" altLang="en-US" sz="2000" dirty="0" smtClean="0">
                  <a:solidFill>
                    <a:schemeClr val="bg1"/>
                  </a:solidFill>
                  <a:latin typeface="黑体" panose="02010609060101010101" pitchFamily="49" charset="-122"/>
                  <a:ea typeface="黑体" panose="02010609060101010101" pitchFamily="49" charset="-122"/>
                </a:rPr>
                <a:t>基于</a:t>
              </a:r>
              <a:r>
                <a:rPr lang="zh-CN" altLang="en-US" sz="2800" b="1" dirty="0" smtClean="0">
                  <a:solidFill>
                    <a:schemeClr val="bg1"/>
                  </a:solidFill>
                  <a:latin typeface="黑体" panose="02010609060101010101" pitchFamily="49" charset="-122"/>
                  <a:ea typeface="黑体" panose="02010609060101010101" pitchFamily="49" charset="-122"/>
                </a:rPr>
                <a:t>监测点（</a:t>
              </a:r>
              <a:r>
                <a:rPr lang="en-US" altLang="zh-CN" sz="2800" b="1" dirty="0" smtClean="0">
                  <a:solidFill>
                    <a:schemeClr val="bg1"/>
                  </a:solidFill>
                  <a:latin typeface="黑体" panose="02010609060101010101" pitchFamily="49" charset="-122"/>
                  <a:ea typeface="黑体" panose="02010609060101010101" pitchFamily="49" charset="-122"/>
                </a:rPr>
                <a:t>Backbone</a:t>
              </a:r>
              <a:r>
                <a:rPr lang="zh-CN" altLang="en-US" sz="2800" b="1" dirty="0" smtClean="0">
                  <a:solidFill>
                    <a:schemeClr val="bg1"/>
                  </a:solidFill>
                  <a:latin typeface="黑体" panose="02010609060101010101" pitchFamily="49" charset="-122"/>
                  <a:ea typeface="黑体" panose="02010609060101010101" pitchFamily="49" charset="-122"/>
                </a:rPr>
                <a:t>）</a:t>
              </a:r>
              <a:r>
                <a:rPr lang="zh-CN" altLang="en-US" sz="2000" dirty="0" smtClean="0">
                  <a:solidFill>
                    <a:schemeClr val="bg1"/>
                  </a:solidFill>
                  <a:latin typeface="黑体" panose="02010609060101010101" pitchFamily="49" charset="-122"/>
                  <a:ea typeface="黑体" panose="02010609060101010101" pitchFamily="49" charset="-122"/>
                </a:rPr>
                <a:t>的监控模式</a:t>
              </a:r>
              <a:endParaRPr lang="zh-CN" altLang="en-US" sz="2000" dirty="0">
                <a:solidFill>
                  <a:schemeClr val="bg1"/>
                </a:solidFill>
                <a:latin typeface="黑体" panose="02010609060101010101" pitchFamily="49" charset="-122"/>
                <a:ea typeface="黑体" panose="02010609060101010101" pitchFamily="49" charset="-122"/>
              </a:endParaRPr>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158846"/>
            <a:ext cx="4282192" cy="2141096"/>
          </a:xfrm>
          <a:prstGeom prst="rect">
            <a:avLst/>
          </a:prstGeom>
        </p:spPr>
      </p:pic>
      <p:sp>
        <p:nvSpPr>
          <p:cNvPr id="10" name="标题 1"/>
          <p:cNvSpPr>
            <a:spLocks noGrp="1"/>
          </p:cNvSpPr>
          <p:nvPr>
            <p:ph type="title"/>
          </p:nvPr>
        </p:nvSpPr>
        <p:spPr>
          <a:xfrm>
            <a:off x="0" y="18813"/>
            <a:ext cx="7812360" cy="377157"/>
          </a:xfrm>
        </p:spPr>
        <p:txBody>
          <a:bodyPr/>
          <a:lstStyle/>
          <a:p>
            <a:r>
              <a:rPr lang="zh-CN" altLang="en-US" dirty="0" smtClean="0"/>
              <a:t>云智慧的分布式节点计划</a:t>
            </a:r>
            <a:endParaRPr lang="zh-CN" altLang="en-US" dirty="0"/>
          </a:p>
        </p:txBody>
      </p:sp>
    </p:spTree>
    <p:extLst>
      <p:ext uri="{BB962C8B-B14F-4D97-AF65-F5344CB8AC3E}">
        <p14:creationId xmlns:p14="http://schemas.microsoft.com/office/powerpoint/2010/main" val="3261370187"/>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smtClean="0"/>
              <a:t> </a:t>
            </a:r>
            <a:endParaRPr lang="zh-CN" altLang="en-US" sz="2000" dirty="0"/>
          </a:p>
        </p:txBody>
      </p:sp>
      <p:sp>
        <p:nvSpPr>
          <p:cNvPr id="15" name="椭圆 14"/>
          <p:cNvSpPr/>
          <p:nvPr/>
        </p:nvSpPr>
        <p:spPr>
          <a:xfrm>
            <a:off x="577637" y="1977684"/>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16" name="椭圆 15"/>
          <p:cNvSpPr/>
          <p:nvPr/>
        </p:nvSpPr>
        <p:spPr>
          <a:xfrm>
            <a:off x="3114689" y="1145163"/>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17" name="椭圆 16"/>
          <p:cNvSpPr/>
          <p:nvPr/>
        </p:nvSpPr>
        <p:spPr>
          <a:xfrm>
            <a:off x="5111780" y="3109997"/>
            <a:ext cx="1619247" cy="1620090"/>
          </a:xfrm>
          <a:prstGeom prst="ellipse">
            <a:avLst/>
          </a:prstGeom>
          <a:solidFill>
            <a:srgbClr val="008D8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18" name="椭圆 17"/>
          <p:cNvSpPr/>
          <p:nvPr/>
        </p:nvSpPr>
        <p:spPr>
          <a:xfrm>
            <a:off x="7108961" y="983010"/>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cxnSp>
        <p:nvCxnSpPr>
          <p:cNvPr id="19" name="直接箭头连接符 18"/>
          <p:cNvCxnSpPr>
            <a:stCxn id="15" idx="7"/>
            <a:endCxn id="16" idx="2"/>
          </p:cNvCxnSpPr>
          <p:nvPr/>
        </p:nvCxnSpPr>
        <p:spPr>
          <a:xfrm flipV="1">
            <a:off x="1959752" y="1955210"/>
            <a:ext cx="1154937" cy="259733"/>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7" idx="7"/>
            <a:endCxn id="18" idx="3"/>
          </p:cNvCxnSpPr>
          <p:nvPr/>
        </p:nvCxnSpPr>
        <p:spPr>
          <a:xfrm flipV="1">
            <a:off x="6493894" y="2365843"/>
            <a:ext cx="852201" cy="981410"/>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6" idx="5"/>
            <a:endCxn id="17" idx="1"/>
          </p:cNvCxnSpPr>
          <p:nvPr/>
        </p:nvCxnSpPr>
        <p:spPr>
          <a:xfrm>
            <a:off x="4496803" y="2527998"/>
            <a:ext cx="852111" cy="819257"/>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98010" y="3579862"/>
            <a:ext cx="1218206" cy="646292"/>
          </a:xfrm>
          <a:prstGeom prst="rect">
            <a:avLst/>
          </a:prstGeom>
          <a:noFill/>
        </p:spPr>
        <p:txBody>
          <a:bodyPr wrap="square" lIns="68543" tIns="34271" rIns="68543" bIns="34271">
            <a:spAutoFit/>
          </a:bodyPr>
          <a:lstStyle/>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E2E</a:t>
            </a:r>
            <a:endParaRPr lang="en-US" altLang="zh-CN" sz="2100" b="1" dirty="0">
              <a:solidFill>
                <a:prstClr val="white"/>
              </a:solidFill>
              <a:latin typeface="微软雅黑" pitchFamily="34" charset="-122"/>
              <a:ea typeface="微软雅黑" pitchFamily="34" charset="-122"/>
            </a:endParaRPr>
          </a:p>
          <a:p>
            <a:pPr algn="ctr" defTabSz="685423">
              <a:spcBef>
                <a:spcPts val="300"/>
              </a:spcBef>
              <a:defRPr/>
            </a:pPr>
            <a:r>
              <a:rPr lang="en-US" altLang="zh-CN" sz="1400" b="1" dirty="0">
                <a:solidFill>
                  <a:prstClr val="white"/>
                </a:solidFill>
                <a:latin typeface="微软雅黑" pitchFamily="34" charset="-122"/>
                <a:ea typeface="微软雅黑" pitchFamily="34" charset="-122"/>
              </a:rPr>
              <a:t>SmartAgent</a:t>
            </a:r>
            <a:endParaRPr lang="zh-CN" altLang="en-US" sz="1400" b="1" dirty="0">
              <a:solidFill>
                <a:prstClr val="white"/>
              </a:solidFill>
              <a:latin typeface="微软雅黑" pitchFamily="34" charset="-122"/>
              <a:ea typeface="微软雅黑" pitchFamily="34" charset="-122"/>
            </a:endParaRPr>
          </a:p>
        </p:txBody>
      </p:sp>
      <p:sp>
        <p:nvSpPr>
          <p:cNvPr id="33" name="TextBox 32"/>
          <p:cNvSpPr txBox="1"/>
          <p:nvPr/>
        </p:nvSpPr>
        <p:spPr>
          <a:xfrm>
            <a:off x="1043608" y="2534805"/>
            <a:ext cx="1345570" cy="392377"/>
          </a:xfrm>
          <a:prstGeom prst="rect">
            <a:avLst/>
          </a:prstGeom>
          <a:noFill/>
        </p:spPr>
        <p:txBody>
          <a:bodyPr wrap="square" lIns="68543" tIns="34271" rIns="68543" bIns="34271">
            <a:spAutoFit/>
          </a:bodyPr>
          <a:lstStyle/>
          <a:p>
            <a:pPr defTabSz="685423">
              <a:spcBef>
                <a:spcPts val="300"/>
              </a:spcBef>
              <a:defRPr/>
            </a:pPr>
            <a:r>
              <a:rPr lang="en-US" altLang="zh-CN" sz="2100" b="1" dirty="0" smtClean="0">
                <a:solidFill>
                  <a:prstClr val="white"/>
                </a:solidFill>
                <a:latin typeface="微软雅黑" pitchFamily="34" charset="-122"/>
                <a:ea typeface="微软雅黑" pitchFamily="34" charset="-122"/>
              </a:rPr>
              <a:t>APM</a:t>
            </a:r>
            <a:endParaRPr lang="zh-CN" altLang="en-US" sz="2100" b="1" dirty="0">
              <a:solidFill>
                <a:prstClr val="white"/>
              </a:solidFill>
              <a:latin typeface="微软雅黑" pitchFamily="34" charset="-122"/>
              <a:ea typeface="微软雅黑" pitchFamily="34" charset="-122"/>
            </a:endParaRPr>
          </a:p>
        </p:txBody>
      </p:sp>
      <p:sp>
        <p:nvSpPr>
          <p:cNvPr id="34" name="TextBox 33"/>
          <p:cNvSpPr txBox="1"/>
          <p:nvPr/>
        </p:nvSpPr>
        <p:spPr>
          <a:xfrm>
            <a:off x="3259912" y="1373302"/>
            <a:ext cx="1328800" cy="992541"/>
          </a:xfrm>
          <a:prstGeom prst="rect">
            <a:avLst/>
          </a:prstGeom>
          <a:noFill/>
        </p:spPr>
        <p:txBody>
          <a:bodyPr wrap="square" lIns="68543" tIns="34271" rIns="68543" bIns="34271">
            <a:spAutoFit/>
          </a:bodyPr>
          <a:lstStyle/>
          <a:p>
            <a:pPr defTabSz="685423">
              <a:spcBef>
                <a:spcPts val="300"/>
              </a:spcBef>
              <a:defRPr/>
            </a:pPr>
            <a:r>
              <a:rPr lang="zh-CN" altLang="en-US" sz="1300" dirty="0" smtClean="0">
                <a:solidFill>
                  <a:prstClr val="white"/>
                </a:solidFill>
                <a:latin typeface="微软雅黑" pitchFamily="34" charset="-122"/>
                <a:ea typeface="微软雅黑" pitchFamily="34" charset="-122"/>
              </a:rPr>
              <a:t>  </a:t>
            </a:r>
            <a:endParaRPr lang="en-US" altLang="zh-CN" sz="1300" dirty="0">
              <a:solidFill>
                <a:prstClr val="white"/>
              </a:solidFill>
              <a:latin typeface="微软雅黑" pitchFamily="34" charset="-122"/>
              <a:ea typeface="微软雅黑" pitchFamily="34" charset="-122"/>
            </a:endParaRPr>
          </a:p>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Cloud</a:t>
            </a:r>
            <a:endParaRPr lang="en-US" altLang="zh-CN" sz="2100" b="1" dirty="0">
              <a:solidFill>
                <a:prstClr val="white"/>
              </a:solidFill>
              <a:latin typeface="微软雅黑" pitchFamily="34" charset="-122"/>
              <a:ea typeface="微软雅黑" pitchFamily="34" charset="-122"/>
            </a:endParaRPr>
          </a:p>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Monitor</a:t>
            </a:r>
            <a:endParaRPr lang="zh-CN" altLang="en-US" sz="2100" b="1" dirty="0">
              <a:solidFill>
                <a:prstClr val="white"/>
              </a:solidFill>
              <a:latin typeface="微软雅黑" pitchFamily="34" charset="-122"/>
              <a:ea typeface="微软雅黑" pitchFamily="34" charset="-122"/>
            </a:endParaRPr>
          </a:p>
        </p:txBody>
      </p:sp>
      <p:sp>
        <p:nvSpPr>
          <p:cNvPr id="35" name="TextBox 34"/>
          <p:cNvSpPr txBox="1"/>
          <p:nvPr/>
        </p:nvSpPr>
        <p:spPr>
          <a:xfrm>
            <a:off x="7191230" y="1550029"/>
            <a:ext cx="1485226" cy="661681"/>
          </a:xfrm>
          <a:prstGeom prst="rect">
            <a:avLst/>
          </a:prstGeom>
          <a:noFill/>
        </p:spPr>
        <p:txBody>
          <a:bodyPr wrap="square" lIns="68543" tIns="34271" rIns="68543" bIns="34271">
            <a:spAutoFit/>
          </a:bodyPr>
          <a:lstStyle/>
          <a:p>
            <a:pPr algn="ctr" defTabSz="685423">
              <a:spcBef>
                <a:spcPts val="300"/>
              </a:spcBef>
              <a:defRPr/>
            </a:pPr>
            <a:r>
              <a:rPr lang="en-US" altLang="zh-CN" b="1" dirty="0" smtClean="0">
                <a:solidFill>
                  <a:prstClr val="white"/>
                </a:solidFill>
                <a:latin typeface="微软雅黑" pitchFamily="34" charset="-122"/>
                <a:ea typeface="微软雅黑" pitchFamily="34" charset="-122"/>
              </a:rPr>
              <a:t>CloudWise</a:t>
            </a:r>
          </a:p>
          <a:p>
            <a:pPr algn="ctr" defTabSz="685423">
              <a:spcBef>
                <a:spcPts val="300"/>
              </a:spcBef>
              <a:defRPr/>
            </a:pPr>
            <a:r>
              <a:rPr lang="en-US" altLang="zh-CN" b="1" dirty="0" smtClean="0">
                <a:solidFill>
                  <a:prstClr val="white"/>
                </a:solidFill>
                <a:latin typeface="微软雅黑" pitchFamily="34" charset="-122"/>
                <a:ea typeface="微软雅黑" pitchFamily="34" charset="-122"/>
              </a:rPr>
              <a:t>BigData</a:t>
            </a:r>
            <a:endParaRPr lang="zh-CN" altLang="en-US" b="1" dirty="0">
              <a:solidFill>
                <a:prstClr val="white"/>
              </a:solidFill>
              <a:latin typeface="微软雅黑" pitchFamily="34" charset="-122"/>
              <a:ea typeface="微软雅黑" pitchFamily="34" charset="-122"/>
            </a:endParaRPr>
          </a:p>
        </p:txBody>
      </p:sp>
      <p:sp>
        <p:nvSpPr>
          <p:cNvPr id="14" name="标题 1"/>
          <p:cNvSpPr txBox="1">
            <a:spLocks/>
          </p:cNvSpPr>
          <p:nvPr/>
        </p:nvSpPr>
        <p:spPr>
          <a:xfrm>
            <a:off x="152400" y="44213"/>
            <a:ext cx="7812360" cy="377157"/>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kern="1200" spc="120" baseline="0">
                <a:solidFill>
                  <a:schemeClr val="bg1"/>
                </a:solidFill>
                <a:latin typeface="微软雅黑" panose="020B0503020204020204" pitchFamily="34" charset="-122"/>
                <a:ea typeface="微软雅黑" panose="020B0503020204020204" pitchFamily="34" charset="-122"/>
                <a:cs typeface="+mj-cs"/>
              </a:defRPr>
            </a:lvl1pPr>
          </a:lstStyle>
          <a:p>
            <a:r>
              <a:rPr lang="fr-FR" altLang="zh-CN" smtClean="0"/>
              <a:t>SmartAgent</a:t>
            </a:r>
            <a:endParaRPr lang="zh-CN" altLang="en-US" dirty="0"/>
          </a:p>
        </p:txBody>
      </p:sp>
    </p:spTree>
    <p:extLst>
      <p:ext uri="{BB962C8B-B14F-4D97-AF65-F5344CB8AC3E}">
        <p14:creationId xmlns:p14="http://schemas.microsoft.com/office/powerpoint/2010/main" val="208454843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SmartAgent</a:t>
            </a:r>
            <a:r>
              <a:rPr kumimoji="1" lang="zh-CN" altLang="en-US" dirty="0" smtClean="0"/>
              <a:t>架构</a:t>
            </a:r>
            <a:endParaRPr kumimoji="1" lang="zh-CN" altLang="en-US" dirty="0"/>
          </a:p>
        </p:txBody>
      </p:sp>
      <p:pic>
        <p:nvPicPr>
          <p:cNvPr id="4" name="图片 3"/>
          <p:cNvPicPr>
            <a:picLocks noChangeAspect="1"/>
          </p:cNvPicPr>
          <p:nvPr/>
        </p:nvPicPr>
        <p:blipFill>
          <a:blip r:embed="rId2"/>
          <a:stretch>
            <a:fillRect/>
          </a:stretch>
        </p:blipFill>
        <p:spPr>
          <a:xfrm>
            <a:off x="467544" y="627534"/>
            <a:ext cx="8136904" cy="4176464"/>
          </a:xfrm>
          <a:prstGeom prst="rect">
            <a:avLst/>
          </a:prstGeom>
        </p:spPr>
      </p:pic>
    </p:spTree>
    <p:extLst>
      <p:ext uri="{BB962C8B-B14F-4D97-AF65-F5344CB8AC3E}">
        <p14:creationId xmlns:p14="http://schemas.microsoft.com/office/powerpoint/2010/main" val="31716109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0" y="18813"/>
            <a:ext cx="7812360" cy="377157"/>
          </a:xfrm>
        </p:spPr>
        <p:txBody>
          <a:bodyPr/>
          <a:lstStyle/>
          <a:p>
            <a:r>
              <a:rPr lang="fr-FR" altLang="zh-CN" dirty="0" smtClean="0"/>
              <a:t>SmartAgent</a:t>
            </a:r>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87" y="843558"/>
            <a:ext cx="8673802" cy="369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669115"/>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fr-FR" altLang="zh-CN" dirty="0" smtClean="0"/>
              <a:t>SmartAgent</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44" y="771550"/>
            <a:ext cx="8041804" cy="402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9610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标题 1"/>
          <p:cNvSpPr>
            <a:spLocks noChangeArrowheads="1"/>
          </p:cNvSpPr>
          <p:nvPr/>
        </p:nvSpPr>
        <p:spPr bwMode="auto">
          <a:xfrm>
            <a:off x="0" y="-25400"/>
            <a:ext cx="7812088" cy="320452"/>
          </a:xfrm>
          <a:prstGeom prst="rect">
            <a:avLst/>
          </a:prstGeom>
          <a:noFill/>
          <a:ln w="9525">
            <a:noFill/>
            <a:miter lim="800000"/>
            <a:headEnd/>
            <a:tailEnd/>
          </a:ln>
        </p:spPr>
        <p:txBody>
          <a:bodyPr anchor="ctr"/>
          <a:lstStyle/>
          <a:p>
            <a:pPr>
              <a:lnSpc>
                <a:spcPct val="150000"/>
              </a:lnSpc>
            </a:pPr>
            <a:r>
              <a:rPr lang="en-US" altLang="zh-CN" sz="2400" dirty="0" smtClean="0">
                <a:solidFill>
                  <a:schemeClr val="bg1"/>
                </a:solidFill>
              </a:rPr>
              <a:t>Python</a:t>
            </a:r>
            <a:r>
              <a:rPr lang="zh-CN" altLang="en-US" sz="2400" dirty="0" smtClean="0">
                <a:solidFill>
                  <a:schemeClr val="bg1"/>
                </a:solidFill>
              </a:rPr>
              <a:t> </a:t>
            </a:r>
            <a:r>
              <a:rPr lang="en-US" altLang="zh-CN" sz="2400" dirty="0" smtClean="0">
                <a:solidFill>
                  <a:schemeClr val="bg1"/>
                </a:solidFill>
              </a:rPr>
              <a:t>Agent</a:t>
            </a:r>
            <a:r>
              <a:rPr lang="zh-CN" altLang="en-US" sz="2400" dirty="0" smtClean="0">
                <a:solidFill>
                  <a:schemeClr val="bg1"/>
                </a:solidFill>
              </a:rPr>
              <a:t>工作原理</a:t>
            </a:r>
            <a:endParaRPr lang="zh-CN" altLang="en-US" sz="2400" dirty="0">
              <a:solidFill>
                <a:schemeClr val="bg1"/>
              </a:solidFill>
            </a:endParaRPr>
          </a:p>
        </p:txBody>
      </p:sp>
      <p:sp>
        <p:nvSpPr>
          <p:cNvPr id="2" name="右箭头 1"/>
          <p:cNvSpPr/>
          <p:nvPr/>
        </p:nvSpPr>
        <p:spPr>
          <a:xfrm>
            <a:off x="179512" y="699542"/>
            <a:ext cx="1368152"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t>Web</a:t>
            </a:r>
            <a:r>
              <a:rPr kumimoji="1" lang="zh-CN" altLang="en-US" dirty="0" smtClean="0"/>
              <a:t>请求</a:t>
            </a:r>
            <a:endParaRPr kumimoji="1" lang="zh-CN" altLang="en-US" dirty="0"/>
          </a:p>
        </p:txBody>
      </p:sp>
      <p:sp>
        <p:nvSpPr>
          <p:cNvPr id="3" name="矩形 2"/>
          <p:cNvSpPr/>
          <p:nvPr/>
        </p:nvSpPr>
        <p:spPr>
          <a:xfrm>
            <a:off x="1619672" y="699542"/>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t>Web</a:t>
            </a:r>
            <a:r>
              <a:rPr kumimoji="1" lang="zh-CN" altLang="en-US" dirty="0" smtClean="0"/>
              <a:t>框架的</a:t>
            </a:r>
            <a:r>
              <a:rPr kumimoji="1" lang="en-US" altLang="zh-CN" dirty="0" err="1" smtClean="0"/>
              <a:t>RequestHandler</a:t>
            </a:r>
            <a:endParaRPr kumimoji="1" lang="zh-CN" altLang="en-US" dirty="0"/>
          </a:p>
        </p:txBody>
      </p:sp>
      <p:sp>
        <p:nvSpPr>
          <p:cNvPr id="5" name="右箭头 4"/>
          <p:cNvSpPr/>
          <p:nvPr/>
        </p:nvSpPr>
        <p:spPr>
          <a:xfrm>
            <a:off x="3995936" y="699542"/>
            <a:ext cx="1728192"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t>上下文管理器</a:t>
            </a:r>
            <a:endParaRPr kumimoji="1" lang="zh-CN" altLang="en-US" dirty="0"/>
          </a:p>
        </p:txBody>
      </p:sp>
      <p:sp>
        <p:nvSpPr>
          <p:cNvPr id="6" name="矩形 5"/>
          <p:cNvSpPr/>
          <p:nvPr/>
        </p:nvSpPr>
        <p:spPr>
          <a:xfrm>
            <a:off x="5724128" y="699542"/>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err="1"/>
              <a:t>Smartpythonagent</a:t>
            </a:r>
            <a:r>
              <a:rPr lang="en-US" altLang="zh-CN" sz="1600" dirty="0"/>
              <a:t> </a:t>
            </a:r>
            <a:r>
              <a:rPr lang="zh-CN" altLang="zh-CN" sz="1600" dirty="0"/>
              <a:t>模块，</a:t>
            </a:r>
            <a:r>
              <a:rPr lang="en-US" altLang="zh-CN" sz="1600" dirty="0"/>
              <a:t>__enter__</a:t>
            </a:r>
            <a:r>
              <a:rPr lang="zh-CN" altLang="zh-CN" sz="1600" dirty="0"/>
              <a:t>和</a:t>
            </a:r>
            <a:r>
              <a:rPr lang="en-US" altLang="zh-CN" sz="1600" dirty="0"/>
              <a:t>__exit__</a:t>
            </a:r>
            <a:r>
              <a:rPr lang="zh-CN" altLang="zh-CN" sz="1600" dirty="0"/>
              <a:t>启动和结束</a:t>
            </a:r>
            <a:r>
              <a:rPr lang="en-US" altLang="zh-CN" sz="1600" dirty="0"/>
              <a:t>tracer</a:t>
            </a:r>
            <a:r>
              <a:rPr lang="zh-CN" altLang="zh-CN" sz="1600" dirty="0"/>
              <a:t>进程</a:t>
            </a:r>
          </a:p>
        </p:txBody>
      </p:sp>
      <p:sp>
        <p:nvSpPr>
          <p:cNvPr id="4" name="椭圆 3"/>
          <p:cNvSpPr/>
          <p:nvPr/>
        </p:nvSpPr>
        <p:spPr>
          <a:xfrm>
            <a:off x="5868144" y="2427734"/>
            <a:ext cx="244827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t>Tracer</a:t>
            </a:r>
            <a:r>
              <a:rPr kumimoji="1" lang="zh-CN" altLang="en-US" dirty="0" smtClean="0"/>
              <a:t> </a:t>
            </a:r>
            <a:r>
              <a:rPr kumimoji="1" lang="en-US" altLang="zh-CN" dirty="0" smtClean="0"/>
              <a:t>Thread</a:t>
            </a:r>
            <a:endParaRPr kumimoji="1" lang="zh-CN" altLang="en-US" dirty="0"/>
          </a:p>
        </p:txBody>
      </p:sp>
      <p:sp>
        <p:nvSpPr>
          <p:cNvPr id="7" name="下箭头 6"/>
          <p:cNvSpPr/>
          <p:nvPr/>
        </p:nvSpPr>
        <p:spPr>
          <a:xfrm>
            <a:off x="6876256" y="1707654"/>
            <a:ext cx="72008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t>控制</a:t>
            </a:r>
            <a:endParaRPr kumimoji="1" lang="zh-CN" altLang="en-US" dirty="0"/>
          </a:p>
        </p:txBody>
      </p:sp>
      <p:sp>
        <p:nvSpPr>
          <p:cNvPr id="8" name="左箭头 7"/>
          <p:cNvSpPr/>
          <p:nvPr/>
        </p:nvSpPr>
        <p:spPr>
          <a:xfrm>
            <a:off x="4499992" y="2427734"/>
            <a:ext cx="936104"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t>数据</a:t>
            </a:r>
            <a:endParaRPr kumimoji="1" lang="zh-CN" altLang="en-US" dirty="0"/>
          </a:p>
        </p:txBody>
      </p:sp>
      <p:sp>
        <p:nvSpPr>
          <p:cNvPr id="10" name="椭圆 9"/>
          <p:cNvSpPr/>
          <p:nvPr/>
        </p:nvSpPr>
        <p:spPr>
          <a:xfrm>
            <a:off x="1691680" y="2427734"/>
            <a:ext cx="244827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Output </a:t>
            </a:r>
            <a:r>
              <a:rPr lang="zh-CN" altLang="zh-CN" sz="1400" dirty="0"/>
              <a:t>模块，</a:t>
            </a:r>
            <a:r>
              <a:rPr lang="en-US" altLang="zh-CN" sz="1400" dirty="0"/>
              <a:t>trace</a:t>
            </a:r>
            <a:r>
              <a:rPr lang="zh-CN" altLang="zh-CN" sz="1400" dirty="0"/>
              <a:t>数据处理，生成</a:t>
            </a:r>
            <a:r>
              <a:rPr lang="en-US" altLang="zh-CN" sz="1400" dirty="0"/>
              <a:t>tree</a:t>
            </a:r>
            <a:r>
              <a:rPr lang="zh-CN" altLang="zh-CN" sz="1400" dirty="0"/>
              <a:t>和</a:t>
            </a:r>
            <a:r>
              <a:rPr lang="en-US" altLang="zh-CN" sz="1400" dirty="0" smtClean="0"/>
              <a:t>map</a:t>
            </a:r>
            <a:endParaRPr lang="zh-CN" altLang="zh-CN" sz="1400" dirty="0"/>
          </a:p>
        </p:txBody>
      </p:sp>
      <p:sp>
        <p:nvSpPr>
          <p:cNvPr id="11" name="下箭头 10"/>
          <p:cNvSpPr/>
          <p:nvPr/>
        </p:nvSpPr>
        <p:spPr>
          <a:xfrm>
            <a:off x="2483768" y="3291830"/>
            <a:ext cx="72008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t>发送</a:t>
            </a:r>
            <a:endParaRPr kumimoji="1" lang="zh-CN" altLang="en-US" dirty="0"/>
          </a:p>
        </p:txBody>
      </p:sp>
      <p:sp>
        <p:nvSpPr>
          <p:cNvPr id="12" name="矩形 11"/>
          <p:cNvSpPr/>
          <p:nvPr/>
        </p:nvSpPr>
        <p:spPr>
          <a:xfrm>
            <a:off x="1763688" y="4011910"/>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err="1" smtClean="0"/>
              <a:t>SendProxy</a:t>
            </a:r>
            <a:endParaRPr kumimoji="1" lang="zh-CN" altLang="en-US" dirty="0"/>
          </a:p>
        </p:txBody>
      </p:sp>
      <p:sp>
        <p:nvSpPr>
          <p:cNvPr id="13" name="右箭头 12"/>
          <p:cNvSpPr/>
          <p:nvPr/>
        </p:nvSpPr>
        <p:spPr>
          <a:xfrm>
            <a:off x="4499992" y="4011910"/>
            <a:ext cx="1728192"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t>发送</a:t>
            </a:r>
            <a:endParaRPr kumimoji="1" lang="zh-CN" altLang="en-US" dirty="0"/>
          </a:p>
        </p:txBody>
      </p:sp>
      <p:sp>
        <p:nvSpPr>
          <p:cNvPr id="9" name="六边形 8"/>
          <p:cNvSpPr/>
          <p:nvPr/>
        </p:nvSpPr>
        <p:spPr>
          <a:xfrm>
            <a:off x="6588224" y="4011910"/>
            <a:ext cx="1296144" cy="79208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err="1" smtClean="0"/>
              <a:t>SaaS</a:t>
            </a:r>
            <a:r>
              <a:rPr kumimoji="1" lang="zh-CN" altLang="en-US" dirty="0" smtClean="0"/>
              <a:t>服务器</a:t>
            </a:r>
            <a:endParaRPr kumimoji="1" lang="zh-CN" altLang="en-US" dirty="0"/>
          </a:p>
        </p:txBody>
      </p:sp>
    </p:spTree>
    <p:extLst>
      <p:ext uri="{BB962C8B-B14F-4D97-AF65-F5344CB8AC3E}">
        <p14:creationId xmlns:p14="http://schemas.microsoft.com/office/powerpoint/2010/main" val="17870220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3"/>
          <p:cNvSpPr>
            <a:spLocks noGrp="1" noChangeArrowheads="1"/>
          </p:cNvSpPr>
          <p:nvPr>
            <p:ph type="title" idx="4294967295"/>
          </p:nvPr>
        </p:nvSpPr>
        <p:spPr>
          <a:xfrm>
            <a:off x="793750" y="617538"/>
            <a:ext cx="7559675" cy="577850"/>
          </a:xfrm>
        </p:spPr>
        <p:txBody>
          <a:bodyPr/>
          <a:lstStyle/>
          <a:p>
            <a:pPr marL="0" indent="0" eaLnBrk="1" hangingPunct="1"/>
            <a:r>
              <a:rPr lang="zh-CN" sz="2800" smtClean="0">
                <a:ea typeface="宋体" pitchFamily="2" charset="-122"/>
              </a:rPr>
              <a:t>一路走来</a:t>
            </a:r>
            <a:endParaRPr lang="zh-CN" sz="2000" smtClean="0"/>
          </a:p>
        </p:txBody>
      </p:sp>
      <p:sp>
        <p:nvSpPr>
          <p:cNvPr id="17411" name="标题 1"/>
          <p:cNvSpPr>
            <a:spLocks noChangeArrowheads="1"/>
          </p:cNvSpPr>
          <p:nvPr/>
        </p:nvSpPr>
        <p:spPr bwMode="auto">
          <a:xfrm>
            <a:off x="0" y="19050"/>
            <a:ext cx="7812088" cy="377825"/>
          </a:xfrm>
          <a:prstGeom prst="rect">
            <a:avLst/>
          </a:prstGeom>
          <a:noFill/>
          <a:ln w="9525">
            <a:noFill/>
            <a:miter lim="800000"/>
            <a:headEnd/>
            <a:tailEnd/>
          </a:ln>
        </p:spPr>
        <p:txBody>
          <a:bodyPr anchor="ctr"/>
          <a:lstStyle/>
          <a:p>
            <a:r>
              <a:rPr lang="en-US" altLang="zh-CN" sz="2200" dirty="0" smtClean="0">
                <a:solidFill>
                  <a:schemeClr val="bg1"/>
                </a:solidFill>
                <a:latin typeface="微软雅黑" pitchFamily="34" charset="-122"/>
                <a:ea typeface="微软雅黑" pitchFamily="34" charset="-122"/>
                <a:sym typeface="Calibri" pitchFamily="34" charset="0"/>
              </a:rPr>
              <a:t>Python Agent</a:t>
            </a:r>
            <a:r>
              <a:rPr lang="zh-CN" altLang="en-US" sz="2200" dirty="0" smtClean="0">
                <a:solidFill>
                  <a:schemeClr val="bg1"/>
                </a:solidFill>
                <a:latin typeface="微软雅黑" pitchFamily="34" charset="-122"/>
                <a:ea typeface="微软雅黑" pitchFamily="34" charset="-122"/>
                <a:sym typeface="Calibri" pitchFamily="34" charset="0"/>
              </a:rPr>
              <a:t>支持的框架</a:t>
            </a:r>
            <a:endParaRPr lang="zh-CN" altLang="en-US" sz="2200" dirty="0">
              <a:solidFill>
                <a:schemeClr val="bg1"/>
              </a:solidFill>
              <a:latin typeface="微软雅黑" pitchFamily="34" charset="-122"/>
              <a:ea typeface="微软雅黑" pitchFamily="34" charset="-122"/>
              <a:sym typeface="Calibri" pitchFamily="34" charset="0"/>
            </a:endParaRPr>
          </a:p>
        </p:txBody>
      </p:sp>
      <p:graphicFrame>
        <p:nvGraphicFramePr>
          <p:cNvPr id="2" name="图表 1"/>
          <p:cNvGraphicFramePr/>
          <p:nvPr>
            <p:extLst>
              <p:ext uri="{D42A27DB-BD31-4B8C-83A1-F6EECF244321}">
                <p14:modId xmlns:p14="http://schemas.microsoft.com/office/powerpoint/2010/main" val="3652181643"/>
              </p:ext>
            </p:extLst>
          </p:nvPr>
        </p:nvGraphicFramePr>
        <p:xfrm>
          <a:off x="755576" y="555526"/>
          <a:ext cx="784887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706470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Python</a:t>
            </a:r>
            <a:r>
              <a:rPr kumimoji="1" lang="zh-CN" altLang="en-US" dirty="0" smtClean="0"/>
              <a:t>应用轻松呈现</a:t>
            </a:r>
            <a:endParaRPr kumimoji="1" lang="zh-CN" altLang="en-US" dirty="0"/>
          </a:p>
        </p:txBody>
      </p:sp>
      <p:pic>
        <p:nvPicPr>
          <p:cNvPr id="5" name="图片 4" descr="屏幕快照 2015-09-10 下午12.11.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83518"/>
            <a:ext cx="8640960" cy="4299942"/>
          </a:xfrm>
          <a:prstGeom prst="rect">
            <a:avLst/>
          </a:prstGeom>
        </p:spPr>
      </p:pic>
    </p:spTree>
    <p:extLst>
      <p:ext uri="{BB962C8B-B14F-4D97-AF65-F5344CB8AC3E}">
        <p14:creationId xmlns:p14="http://schemas.microsoft.com/office/powerpoint/2010/main" val="30599235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smtClean="0"/>
              <a:t>IT</a:t>
            </a:r>
            <a:r>
              <a:rPr lang="zh-CN" altLang="en-US" sz="2000" dirty="0" smtClean="0"/>
              <a:t>和业务的困境</a:t>
            </a:r>
            <a:endParaRPr lang="zh-CN" altLang="en-US" sz="2000" dirty="0"/>
          </a:p>
        </p:txBody>
      </p:sp>
      <p:grpSp>
        <p:nvGrpSpPr>
          <p:cNvPr id="13" name="组合 12"/>
          <p:cNvGrpSpPr/>
          <p:nvPr/>
        </p:nvGrpSpPr>
        <p:grpSpPr>
          <a:xfrm>
            <a:off x="1475656" y="818933"/>
            <a:ext cx="2358262" cy="3505633"/>
            <a:chOff x="444927" y="622507"/>
            <a:chExt cx="2358262" cy="3505633"/>
          </a:xfrm>
        </p:grpSpPr>
        <p:pic>
          <p:nvPicPr>
            <p:cNvPr id="6" name="Picture 2" descr="http://paper.people.com.cn/smsb/res/1/779/2009-03/13/01/res01_attpic_brief.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2827" t="1109" r="11825" b="37017"/>
            <a:stretch/>
          </p:blipFill>
          <p:spPr bwMode="auto">
            <a:xfrm rot="20376073">
              <a:off x="633984" y="622507"/>
              <a:ext cx="1980148" cy="1980148"/>
            </a:xfrm>
            <a:prstGeom prst="ellipse">
              <a:avLst/>
            </a:prstGeom>
            <a:blipFill dpi="0" rotWithShape="1">
              <a:blip r:embed="rId3" cstate="print">
                <a:extLst>
                  <a:ext uri="{28A0092B-C50C-407E-A947-70E740481C1C}">
                    <a14:useLocalDpi xmlns:a14="http://schemas.microsoft.com/office/drawing/2010/main"/>
                  </a:ext>
                </a:extLst>
              </a:blip>
              <a:srcRect/>
              <a:stretch>
                <a:fillRect/>
              </a:stretch>
            </a:blipFill>
            <a:ln w="28575">
              <a:solidFill>
                <a:schemeClr val="bg2">
                  <a:lumMod val="75000"/>
                </a:schemeClr>
              </a:solidFill>
            </a:ln>
            <a:effectLst/>
            <a:extLst/>
          </p:spPr>
        </p:pic>
        <p:sp>
          <p:nvSpPr>
            <p:cNvPr id="8" name="矩形 4"/>
            <p:cNvSpPr>
              <a:spLocks noChangeArrowheads="1"/>
            </p:cNvSpPr>
            <p:nvPr/>
          </p:nvSpPr>
          <p:spPr bwMode="auto">
            <a:xfrm>
              <a:off x="444927" y="2787773"/>
              <a:ext cx="2358262" cy="1340367"/>
            </a:xfrm>
            <a:prstGeom prst="rect">
              <a:avLst/>
            </a:prstGeom>
            <a:noFill/>
            <a:ln w="9525">
              <a:noFill/>
              <a:miter lim="800000"/>
              <a:headEnd/>
              <a:tailEnd/>
            </a:ln>
          </p:spPr>
          <p:txBody>
            <a:bodyPr wrap="square">
              <a:spAutoFit/>
            </a:bodyPr>
            <a:lstStyle/>
            <a:p>
              <a:pPr algn="ctr">
                <a:lnSpc>
                  <a:spcPct val="150000"/>
                </a:lnSpc>
                <a:spcBef>
                  <a:spcPts val="200"/>
                </a:spcBef>
                <a:spcAft>
                  <a:spcPts val="60"/>
                </a:spcAft>
              </a:pPr>
              <a:r>
                <a:rPr lang="zh-CN" altLang="en-US" sz="1600" b="1" dirty="0" smtClean="0">
                  <a:solidFill>
                    <a:srgbClr val="F6C922"/>
                  </a:solidFill>
                  <a:latin typeface="微软雅黑" pitchFamily="34" charset="-122"/>
                  <a:ea typeface="微软雅黑" pitchFamily="34" charset="-122"/>
                </a:rPr>
                <a:t>故障难以重现</a:t>
              </a:r>
              <a:endParaRPr lang="en-US" altLang="zh-CN" sz="1600" b="1" dirty="0" smtClean="0">
                <a:solidFill>
                  <a:srgbClr val="F6C922"/>
                </a:solidFill>
                <a:latin typeface="微软雅黑" pitchFamily="34" charset="-122"/>
                <a:ea typeface="微软雅黑" pitchFamily="34" charset="-122"/>
              </a:endParaRPr>
            </a:p>
            <a:p>
              <a:pPr algn="ctr">
                <a:lnSpc>
                  <a:spcPct val="130000"/>
                </a:lnSpc>
                <a:spcBef>
                  <a:spcPts val="200"/>
                </a:spcBef>
                <a:spcAft>
                  <a:spcPts val="60"/>
                </a:spcAft>
              </a:pPr>
              <a:r>
                <a:rPr lang="zh-CN" altLang="en-US" sz="1400" dirty="0">
                  <a:solidFill>
                    <a:schemeClr val="tx1">
                      <a:lumMod val="75000"/>
                      <a:lumOff val="25000"/>
                    </a:schemeClr>
                  </a:solidFill>
                  <a:latin typeface="微软雅黑" pitchFamily="34" charset="-122"/>
                  <a:ea typeface="微软雅黑" pitchFamily="34" charset="-122"/>
                </a:rPr>
                <a:t>上海用户无法登录、西宁用户每晚</a:t>
              </a:r>
              <a:r>
                <a:rPr lang="en-US" altLang="zh-CN" sz="1400" dirty="0">
                  <a:solidFill>
                    <a:schemeClr val="tx1">
                      <a:lumMod val="75000"/>
                      <a:lumOff val="25000"/>
                    </a:schemeClr>
                  </a:solidFill>
                  <a:latin typeface="微软雅黑" pitchFamily="34" charset="-122"/>
                  <a:ea typeface="微软雅黑" pitchFamily="34" charset="-122"/>
                </a:rPr>
                <a:t>8</a:t>
              </a:r>
              <a:r>
                <a:rPr lang="zh-CN" altLang="en-US" sz="1400" dirty="0">
                  <a:solidFill>
                    <a:schemeClr val="tx1">
                      <a:lumMod val="75000"/>
                      <a:lumOff val="25000"/>
                    </a:schemeClr>
                  </a:solidFill>
                  <a:latin typeface="微软雅黑" pitchFamily="34" charset="-122"/>
                  <a:ea typeface="微软雅黑" pitchFamily="34" charset="-122"/>
                </a:rPr>
                <a:t>点响应缓慢 </a:t>
              </a:r>
              <a:r>
                <a:rPr lang="en-US" altLang="zh-CN" sz="1400" dirty="0">
                  <a:solidFill>
                    <a:schemeClr val="tx1">
                      <a:lumMod val="75000"/>
                      <a:lumOff val="25000"/>
                    </a:schemeClr>
                  </a:solidFill>
                  <a:latin typeface="微软雅黑" pitchFamily="34" charset="-122"/>
                  <a:ea typeface="微软雅黑" pitchFamily="34" charset="-122"/>
                </a:rPr>
                <a:t>- </a:t>
              </a:r>
              <a:r>
                <a:rPr lang="zh-CN" altLang="en-US" sz="1400" dirty="0">
                  <a:solidFill>
                    <a:schemeClr val="tx1">
                      <a:lumMod val="75000"/>
                      <a:lumOff val="25000"/>
                    </a:schemeClr>
                  </a:solidFill>
                  <a:latin typeface="微软雅黑" pitchFamily="34" charset="-122"/>
                  <a:ea typeface="微软雅黑" pitchFamily="34" charset="-122"/>
                </a:rPr>
                <a:t>异地故障、历史故障重现难。</a:t>
              </a:r>
            </a:p>
          </p:txBody>
        </p:sp>
      </p:grpSp>
      <p:grpSp>
        <p:nvGrpSpPr>
          <p:cNvPr id="14" name="组合 13"/>
          <p:cNvGrpSpPr/>
          <p:nvPr/>
        </p:nvGrpSpPr>
        <p:grpSpPr>
          <a:xfrm>
            <a:off x="5310082" y="839558"/>
            <a:ext cx="2358262" cy="3464383"/>
            <a:chOff x="4889998" y="663758"/>
            <a:chExt cx="2358262" cy="3464383"/>
          </a:xfrm>
        </p:grpSpPr>
        <p:pic>
          <p:nvPicPr>
            <p:cNvPr id="4" name="Picture 8" descr="C:\Users\user\Desktop\depres2.jpg"/>
            <p:cNvPicPr>
              <a:picLocks noChangeAspect="1" noChangeArrowheads="1"/>
            </p:cNvPicPr>
            <p:nvPr/>
          </p:nvPicPr>
          <p:blipFill rotWithShape="1">
            <a:blip r:embed="rId4">
              <a:extLst>
                <a:ext uri="{28A0092B-C50C-407E-A947-70E740481C1C}">
                  <a14:useLocalDpi xmlns:a14="http://schemas.microsoft.com/office/drawing/2010/main"/>
                </a:ext>
              </a:extLst>
            </a:blip>
            <a:srcRect l="2704" t="7543" r="2704" b="29592"/>
            <a:stretch/>
          </p:blipFill>
          <p:spPr bwMode="auto">
            <a:xfrm>
              <a:off x="5076056" y="663758"/>
              <a:ext cx="1986147" cy="1980000"/>
            </a:xfrm>
            <a:prstGeom prst="ellipse">
              <a:avLst/>
            </a:prstGeom>
            <a:blipFill dpi="0" rotWithShape="1">
              <a:blip r:embed="rId3" cstate="print">
                <a:extLst>
                  <a:ext uri="{28A0092B-C50C-407E-A947-70E740481C1C}">
                    <a14:useLocalDpi xmlns:a14="http://schemas.microsoft.com/office/drawing/2010/main"/>
                  </a:ext>
                </a:extLst>
              </a:blip>
              <a:srcRect/>
              <a:stretch>
                <a:fillRect/>
              </a:stretch>
            </a:blipFill>
            <a:ln w="28575">
              <a:solidFill>
                <a:schemeClr val="bg2">
                  <a:lumMod val="75000"/>
                </a:schemeClr>
              </a:solidFill>
            </a:ln>
            <a:effectLst/>
            <a:extLst/>
          </p:spPr>
        </p:pic>
        <p:sp>
          <p:nvSpPr>
            <p:cNvPr id="11" name="矩形 4"/>
            <p:cNvSpPr>
              <a:spLocks noChangeArrowheads="1"/>
            </p:cNvSpPr>
            <p:nvPr/>
          </p:nvSpPr>
          <p:spPr bwMode="auto">
            <a:xfrm>
              <a:off x="4889998" y="2787774"/>
              <a:ext cx="2358262" cy="1340367"/>
            </a:xfrm>
            <a:prstGeom prst="rect">
              <a:avLst/>
            </a:prstGeom>
            <a:noFill/>
            <a:ln w="9525">
              <a:noFill/>
              <a:miter lim="800000"/>
              <a:headEnd/>
              <a:tailEnd/>
            </a:ln>
          </p:spPr>
          <p:txBody>
            <a:bodyPr wrap="square">
              <a:spAutoFit/>
            </a:bodyPr>
            <a:lstStyle/>
            <a:p>
              <a:pPr algn="ctr">
                <a:lnSpc>
                  <a:spcPct val="150000"/>
                </a:lnSpc>
                <a:spcBef>
                  <a:spcPts val="200"/>
                </a:spcBef>
                <a:spcAft>
                  <a:spcPts val="60"/>
                </a:spcAft>
              </a:pPr>
              <a:r>
                <a:rPr lang="zh-CN" altLang="en-US" sz="1600" b="1" dirty="0" smtClean="0">
                  <a:solidFill>
                    <a:srgbClr val="F6C922"/>
                  </a:solidFill>
                  <a:latin typeface="微软雅黑" pitchFamily="34" charset="-122"/>
                  <a:ea typeface="微软雅黑" pitchFamily="34" charset="-122"/>
                </a:rPr>
                <a:t>方案难以决策</a:t>
              </a:r>
              <a:endParaRPr lang="en-US" altLang="zh-CN" sz="1600" b="1" dirty="0">
                <a:solidFill>
                  <a:srgbClr val="F6C922"/>
                </a:solidFill>
                <a:latin typeface="微软雅黑" pitchFamily="34" charset="-122"/>
                <a:ea typeface="微软雅黑" pitchFamily="34" charset="-122"/>
              </a:endParaRPr>
            </a:p>
            <a:p>
              <a:pPr algn="ctr">
                <a:lnSpc>
                  <a:spcPct val="130000"/>
                </a:lnSpc>
                <a:spcBef>
                  <a:spcPts val="200"/>
                </a:spcBef>
                <a:spcAft>
                  <a:spcPts val="60"/>
                </a:spcAft>
              </a:pPr>
              <a:r>
                <a:rPr lang="zh-CN" altLang="en-US" sz="1400" dirty="0" smtClean="0">
                  <a:solidFill>
                    <a:schemeClr val="tx1">
                      <a:lumMod val="75000"/>
                      <a:lumOff val="25000"/>
                    </a:schemeClr>
                  </a:solidFill>
                  <a:latin typeface="微软雅黑" pitchFamily="34" charset="-122"/>
                  <a:ea typeface="微软雅黑" pitchFamily="34" charset="-122"/>
                </a:rPr>
                <a:t>面对巨大流量带来的可能问题，对</a:t>
              </a:r>
              <a:r>
                <a:rPr lang="zh-CN" altLang="en-US" sz="1400" dirty="0">
                  <a:solidFill>
                    <a:schemeClr val="tx1">
                      <a:lumMod val="75000"/>
                      <a:lumOff val="25000"/>
                    </a:schemeClr>
                  </a:solidFill>
                  <a:latin typeface="微软雅黑" pitchFamily="34" charset="-122"/>
                  <a:ea typeface="微软雅黑" pitchFamily="34" charset="-122"/>
                </a:rPr>
                <a:t>服务健康状态了解不足、无法预测未来瓶颈。</a:t>
              </a:r>
            </a:p>
          </p:txBody>
        </p:sp>
      </p:grpSp>
    </p:spTree>
    <p:extLst>
      <p:ext uri="{BB962C8B-B14F-4D97-AF65-F5344CB8AC3E}">
        <p14:creationId xmlns:p14="http://schemas.microsoft.com/office/powerpoint/2010/main" val="230325413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en-US" dirty="0" smtClean="0"/>
              <a:t>业务交易追踪</a:t>
            </a:r>
            <a:endParaRPr kumimoji="1" lang="zh-CN" altLang="en-US" dirty="0"/>
          </a:p>
        </p:txBody>
      </p:sp>
      <p:pic>
        <p:nvPicPr>
          <p:cNvPr id="5" name="图片 4"/>
          <p:cNvPicPr>
            <a:picLocks noChangeAspect="1"/>
          </p:cNvPicPr>
          <p:nvPr/>
        </p:nvPicPr>
        <p:blipFill>
          <a:blip r:embed="rId2"/>
          <a:stretch>
            <a:fillRect/>
          </a:stretch>
        </p:blipFill>
        <p:spPr>
          <a:xfrm>
            <a:off x="4316" y="555526"/>
            <a:ext cx="9018628" cy="4248472"/>
          </a:xfrm>
          <a:prstGeom prst="rect">
            <a:avLst/>
          </a:prstGeom>
        </p:spPr>
      </p:pic>
    </p:spTree>
    <p:extLst>
      <p:ext uri="{BB962C8B-B14F-4D97-AF65-F5344CB8AC3E}">
        <p14:creationId xmlns:p14="http://schemas.microsoft.com/office/powerpoint/2010/main" val="9120314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smtClean="0"/>
              <a:t> </a:t>
            </a:r>
            <a:endParaRPr lang="zh-CN" altLang="en-US" sz="2000" dirty="0"/>
          </a:p>
        </p:txBody>
      </p:sp>
      <p:sp>
        <p:nvSpPr>
          <p:cNvPr id="14" name="椭圆 13"/>
          <p:cNvSpPr/>
          <p:nvPr/>
        </p:nvSpPr>
        <p:spPr>
          <a:xfrm>
            <a:off x="577637" y="1977684"/>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23" name="椭圆 22"/>
          <p:cNvSpPr/>
          <p:nvPr/>
        </p:nvSpPr>
        <p:spPr>
          <a:xfrm>
            <a:off x="3114689" y="1145163"/>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24" name="椭圆 23"/>
          <p:cNvSpPr/>
          <p:nvPr/>
        </p:nvSpPr>
        <p:spPr>
          <a:xfrm>
            <a:off x="5111780" y="3109997"/>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25" name="椭圆 24"/>
          <p:cNvSpPr/>
          <p:nvPr/>
        </p:nvSpPr>
        <p:spPr>
          <a:xfrm>
            <a:off x="7108961" y="983010"/>
            <a:ext cx="1619247" cy="1620090"/>
          </a:xfrm>
          <a:prstGeom prst="ellipse">
            <a:avLst/>
          </a:prstGeom>
          <a:solidFill>
            <a:srgbClr val="008D8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cxnSp>
        <p:nvCxnSpPr>
          <p:cNvPr id="26" name="直接箭头连接符 25"/>
          <p:cNvCxnSpPr>
            <a:stCxn id="14" idx="7"/>
            <a:endCxn id="23" idx="2"/>
          </p:cNvCxnSpPr>
          <p:nvPr/>
        </p:nvCxnSpPr>
        <p:spPr>
          <a:xfrm flipV="1">
            <a:off x="1959752" y="1955210"/>
            <a:ext cx="1154937" cy="259733"/>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7"/>
            <a:endCxn id="25" idx="3"/>
          </p:cNvCxnSpPr>
          <p:nvPr/>
        </p:nvCxnSpPr>
        <p:spPr>
          <a:xfrm flipV="1">
            <a:off x="6493894" y="2365843"/>
            <a:ext cx="852201" cy="981410"/>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3" idx="5"/>
            <a:endCxn id="24" idx="1"/>
          </p:cNvCxnSpPr>
          <p:nvPr/>
        </p:nvCxnSpPr>
        <p:spPr>
          <a:xfrm>
            <a:off x="4496803" y="2527998"/>
            <a:ext cx="852111" cy="819257"/>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8157" y="2660359"/>
            <a:ext cx="1218206" cy="392377"/>
          </a:xfrm>
          <a:prstGeom prst="rect">
            <a:avLst/>
          </a:prstGeom>
          <a:noFill/>
        </p:spPr>
        <p:txBody>
          <a:bodyPr wrap="square" lIns="68543" tIns="34271" rIns="68543" bIns="34271">
            <a:spAutoFit/>
          </a:bodyPr>
          <a:lstStyle/>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APM</a:t>
            </a:r>
            <a:endParaRPr lang="zh-CN" altLang="en-US" sz="2100" b="1" dirty="0">
              <a:solidFill>
                <a:prstClr val="white"/>
              </a:solidFill>
              <a:latin typeface="微软雅黑" pitchFamily="34" charset="-122"/>
              <a:ea typeface="微软雅黑" pitchFamily="34" charset="-122"/>
            </a:endParaRPr>
          </a:p>
        </p:txBody>
      </p:sp>
      <p:sp>
        <p:nvSpPr>
          <p:cNvPr id="30" name="TextBox 29"/>
          <p:cNvSpPr txBox="1"/>
          <p:nvPr/>
        </p:nvSpPr>
        <p:spPr>
          <a:xfrm>
            <a:off x="3259912" y="1373302"/>
            <a:ext cx="1328800" cy="992541"/>
          </a:xfrm>
          <a:prstGeom prst="rect">
            <a:avLst/>
          </a:prstGeom>
          <a:noFill/>
        </p:spPr>
        <p:txBody>
          <a:bodyPr wrap="square" lIns="68543" tIns="34271" rIns="68543" bIns="34271">
            <a:spAutoFit/>
          </a:bodyPr>
          <a:lstStyle/>
          <a:p>
            <a:pPr defTabSz="685423">
              <a:spcBef>
                <a:spcPts val="300"/>
              </a:spcBef>
              <a:defRPr/>
            </a:pPr>
            <a:r>
              <a:rPr lang="zh-CN" altLang="en-US" sz="1300" dirty="0" smtClean="0">
                <a:solidFill>
                  <a:prstClr val="white"/>
                </a:solidFill>
                <a:latin typeface="微软雅黑" pitchFamily="34" charset="-122"/>
                <a:ea typeface="微软雅黑" pitchFamily="34" charset="-122"/>
              </a:rPr>
              <a:t>  </a:t>
            </a:r>
            <a:endParaRPr lang="en-US" altLang="zh-CN" sz="1300" dirty="0">
              <a:solidFill>
                <a:prstClr val="white"/>
              </a:solidFill>
              <a:latin typeface="微软雅黑" pitchFamily="34" charset="-122"/>
              <a:ea typeface="微软雅黑" pitchFamily="34" charset="-122"/>
            </a:endParaRPr>
          </a:p>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Cloud</a:t>
            </a:r>
            <a:endParaRPr lang="en-US" altLang="zh-CN" sz="2100" b="1" dirty="0">
              <a:solidFill>
                <a:prstClr val="white"/>
              </a:solidFill>
              <a:latin typeface="微软雅黑" pitchFamily="34" charset="-122"/>
              <a:ea typeface="微软雅黑" pitchFamily="34" charset="-122"/>
            </a:endParaRPr>
          </a:p>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Monitor</a:t>
            </a:r>
            <a:endParaRPr lang="zh-CN" altLang="en-US" sz="2100" b="1" dirty="0">
              <a:solidFill>
                <a:prstClr val="white"/>
              </a:solidFill>
              <a:latin typeface="微软雅黑" pitchFamily="34" charset="-122"/>
              <a:ea typeface="微软雅黑" pitchFamily="34" charset="-122"/>
            </a:endParaRPr>
          </a:p>
        </p:txBody>
      </p:sp>
      <p:sp>
        <p:nvSpPr>
          <p:cNvPr id="31" name="TextBox 30"/>
          <p:cNvSpPr txBox="1"/>
          <p:nvPr/>
        </p:nvSpPr>
        <p:spPr>
          <a:xfrm>
            <a:off x="5298010" y="3579862"/>
            <a:ext cx="1218206" cy="646292"/>
          </a:xfrm>
          <a:prstGeom prst="rect">
            <a:avLst/>
          </a:prstGeom>
          <a:noFill/>
        </p:spPr>
        <p:txBody>
          <a:bodyPr wrap="square" lIns="68543" tIns="34271" rIns="68543" bIns="34271">
            <a:spAutoFit/>
          </a:bodyPr>
          <a:lstStyle/>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E2E</a:t>
            </a:r>
            <a:endParaRPr lang="en-US" altLang="zh-CN" sz="2100" b="1" dirty="0">
              <a:solidFill>
                <a:prstClr val="white"/>
              </a:solidFill>
              <a:latin typeface="微软雅黑" pitchFamily="34" charset="-122"/>
              <a:ea typeface="微软雅黑" pitchFamily="34" charset="-122"/>
            </a:endParaRPr>
          </a:p>
          <a:p>
            <a:pPr algn="ctr" defTabSz="685423">
              <a:spcBef>
                <a:spcPts val="300"/>
              </a:spcBef>
              <a:defRPr/>
            </a:pPr>
            <a:r>
              <a:rPr lang="en-US" altLang="zh-CN" sz="1400" b="1" dirty="0">
                <a:solidFill>
                  <a:prstClr val="white"/>
                </a:solidFill>
                <a:latin typeface="微软雅黑" pitchFamily="34" charset="-122"/>
                <a:ea typeface="微软雅黑" pitchFamily="34" charset="-122"/>
              </a:rPr>
              <a:t>SmartAgent</a:t>
            </a:r>
            <a:endParaRPr lang="zh-CN" altLang="en-US" sz="1400" b="1" dirty="0">
              <a:solidFill>
                <a:prstClr val="white"/>
              </a:solidFill>
              <a:latin typeface="微软雅黑" pitchFamily="34" charset="-122"/>
              <a:ea typeface="微软雅黑" pitchFamily="34" charset="-122"/>
            </a:endParaRPr>
          </a:p>
        </p:txBody>
      </p:sp>
      <p:sp>
        <p:nvSpPr>
          <p:cNvPr id="32" name="TextBox 31"/>
          <p:cNvSpPr txBox="1"/>
          <p:nvPr/>
        </p:nvSpPr>
        <p:spPr>
          <a:xfrm>
            <a:off x="7191230" y="1550029"/>
            <a:ext cx="1485226" cy="661681"/>
          </a:xfrm>
          <a:prstGeom prst="rect">
            <a:avLst/>
          </a:prstGeom>
          <a:noFill/>
        </p:spPr>
        <p:txBody>
          <a:bodyPr wrap="square" lIns="68543" tIns="34271" rIns="68543" bIns="34271">
            <a:spAutoFit/>
          </a:bodyPr>
          <a:lstStyle/>
          <a:p>
            <a:pPr algn="ctr" defTabSz="685423">
              <a:spcBef>
                <a:spcPts val="300"/>
              </a:spcBef>
              <a:defRPr/>
            </a:pPr>
            <a:r>
              <a:rPr lang="en-US" altLang="zh-CN" b="1" dirty="0" smtClean="0">
                <a:solidFill>
                  <a:prstClr val="white"/>
                </a:solidFill>
                <a:latin typeface="微软雅黑" pitchFamily="34" charset="-122"/>
                <a:ea typeface="微软雅黑" pitchFamily="34" charset="-122"/>
              </a:rPr>
              <a:t>CloudWise</a:t>
            </a:r>
          </a:p>
          <a:p>
            <a:pPr algn="ctr" defTabSz="685423">
              <a:spcBef>
                <a:spcPts val="300"/>
              </a:spcBef>
              <a:defRPr/>
            </a:pPr>
            <a:r>
              <a:rPr lang="en-US" altLang="zh-CN" b="1" dirty="0" smtClean="0">
                <a:solidFill>
                  <a:prstClr val="white"/>
                </a:solidFill>
                <a:latin typeface="微软雅黑" pitchFamily="34" charset="-122"/>
                <a:ea typeface="微软雅黑" pitchFamily="34" charset="-122"/>
              </a:rPr>
              <a:t>BigData</a:t>
            </a:r>
            <a:endParaRPr lang="zh-CN" altLang="en-US" b="1" dirty="0">
              <a:solidFill>
                <a:prstClr val="white"/>
              </a:solidFill>
              <a:latin typeface="微软雅黑" pitchFamily="34" charset="-122"/>
              <a:ea typeface="微软雅黑" pitchFamily="34" charset="-122"/>
            </a:endParaRPr>
          </a:p>
        </p:txBody>
      </p:sp>
      <p:sp>
        <p:nvSpPr>
          <p:cNvPr id="15" name="标题 1"/>
          <p:cNvSpPr txBox="1">
            <a:spLocks/>
          </p:cNvSpPr>
          <p:nvPr/>
        </p:nvSpPr>
        <p:spPr>
          <a:xfrm>
            <a:off x="152400" y="56913"/>
            <a:ext cx="7812360" cy="377157"/>
          </a:xfrm>
          <a:prstGeom prst="rect">
            <a:avLst/>
          </a:prstGeom>
        </p:spPr>
        <p:txBody>
          <a:bodyPr>
            <a:normAutofit fontScale="97500"/>
          </a:bodyPr>
          <a:lstStyle>
            <a:lvl1pPr algn="l" defTabSz="914400" rtl="0" eaLnBrk="1" latinLnBrk="0" hangingPunct="1">
              <a:spcBef>
                <a:spcPct val="0"/>
              </a:spcBef>
              <a:buNone/>
              <a:defRPr sz="2400" kern="1200">
                <a:solidFill>
                  <a:schemeClr val="bg1"/>
                </a:solidFill>
                <a:latin typeface="微软雅黑" panose="020B0503020204020204" pitchFamily="34" charset="-122"/>
                <a:ea typeface="微软雅黑" panose="020B0503020204020204" pitchFamily="34" charset="-122"/>
                <a:cs typeface="+mj-cs"/>
              </a:defRPr>
            </a:lvl1pPr>
          </a:lstStyle>
          <a:p>
            <a:pPr>
              <a:lnSpc>
                <a:spcPct val="90000"/>
              </a:lnSpc>
              <a:buSzPct val="90000"/>
            </a:pPr>
            <a:r>
              <a:rPr lang="zh-CN" altLang="en-US" sz="2000" dirty="0" smtClean="0"/>
              <a:t>性能大数据</a:t>
            </a:r>
            <a:endParaRPr lang="en-US" altLang="zh-CN" sz="2000" dirty="0"/>
          </a:p>
        </p:txBody>
      </p:sp>
    </p:spTree>
    <p:extLst>
      <p:ext uri="{BB962C8B-B14F-4D97-AF65-F5344CB8AC3E}">
        <p14:creationId xmlns:p14="http://schemas.microsoft.com/office/powerpoint/2010/main" val="239940281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p:nvPr/>
        </p:nvSpPr>
        <p:spPr bwMode="auto">
          <a:xfrm>
            <a:off x="2509417" y="2283718"/>
            <a:ext cx="2004144" cy="2003622"/>
          </a:xfrm>
          <a:prstGeom prst="rect">
            <a:avLst/>
          </a:prstGeom>
          <a:solidFill>
            <a:schemeClr val="accent1">
              <a:lumMod val="60000"/>
              <a:lumOff val="4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8" tIns="34285" rIns="68568" bIns="34285" numCol="1" rtlCol="0" anchor="b" anchorCtr="0" compatLnSpc="1">
            <a:prstTxWarp prst="textNoShape">
              <a:avLst/>
            </a:prstTxWarp>
          </a:bodyPr>
          <a:lstStyle/>
          <a:p>
            <a:pPr algn="ctr" defTabSz="685495" fontAlgn="base">
              <a:spcBef>
                <a:spcPct val="0"/>
              </a:spcBef>
              <a:spcAft>
                <a:spcPct val="0"/>
              </a:spcAft>
            </a:pPr>
            <a:r>
              <a:rPr lang="zh-CN" altLang="en-US" sz="1400" b="1" dirty="0" smtClean="0">
                <a:solidFill>
                  <a:schemeClr val="bg1"/>
                </a:solidFill>
                <a:latin typeface="微软雅黑" panose="020B0503020204020204" pitchFamily="34" charset="-122"/>
                <a:ea typeface="微软雅黑" panose="020B0503020204020204" pitchFamily="34" charset="-122"/>
              </a:rPr>
              <a:t>H</a:t>
            </a:r>
            <a:r>
              <a:rPr lang="en-US" altLang="zh-CN" sz="1400" b="1" dirty="0" smtClean="0">
                <a:solidFill>
                  <a:schemeClr val="bg1"/>
                </a:solidFill>
                <a:latin typeface="微软雅黑" panose="020B0503020204020204" pitchFamily="34" charset="-122"/>
                <a:ea typeface="微软雅黑" panose="020B0503020204020204" pitchFamily="34" charset="-122"/>
              </a:rPr>
              <a:t>b</a:t>
            </a:r>
            <a:r>
              <a:rPr lang="zh-CN" altLang="en-US" sz="1400" b="1" dirty="0" smtClean="0">
                <a:solidFill>
                  <a:schemeClr val="bg1"/>
                </a:solidFill>
                <a:latin typeface="微软雅黑" panose="020B0503020204020204" pitchFamily="34" charset="-122"/>
                <a:ea typeface="微软雅黑" panose="020B0503020204020204" pitchFamily="34" charset="-122"/>
              </a:rPr>
              <a:t>ase</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defTabSz="685495" fontAlgn="base">
              <a:spcBef>
                <a:spcPct val="0"/>
              </a:spcBef>
              <a:spcAft>
                <a:spcPct val="0"/>
              </a:spcAft>
            </a:pPr>
            <a:r>
              <a:rPr lang="zh-CN" altLang="en-US" sz="1400" b="1" dirty="0" smtClean="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Rectangle 3"/>
          <p:cNvSpPr/>
          <p:nvPr/>
        </p:nvSpPr>
        <p:spPr bwMode="auto">
          <a:xfrm>
            <a:off x="4625888" y="2283718"/>
            <a:ext cx="2004144" cy="2003622"/>
          </a:xfrm>
          <a:prstGeom prst="rect">
            <a:avLst/>
          </a:prstGeom>
          <a:solidFill>
            <a:schemeClr val="accent6">
              <a:lumMod val="60000"/>
              <a:lumOff val="4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8" tIns="34285" rIns="68568" bIns="34285" numCol="1" rtlCol="0" anchor="b" anchorCtr="0" compatLnSpc="1">
            <a:prstTxWarp prst="textNoShape">
              <a:avLst/>
            </a:prstTxWarp>
          </a:bodyPr>
          <a:lstStyle/>
          <a:p>
            <a:pPr algn="ctr" defTabSz="685495"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 Cassandra(FB</a:t>
            </a:r>
            <a:r>
              <a:rPr lang="zh-CN" altLang="en-US" sz="1400" b="1" dirty="0" smtClean="0">
                <a:solidFill>
                  <a:schemeClr val="bg1"/>
                </a:solidFill>
                <a:latin typeface="微软雅黑" panose="020B0503020204020204" pitchFamily="34" charset="-122"/>
                <a:ea typeface="微软雅黑" panose="020B0503020204020204" pitchFamily="34" charset="-122"/>
              </a:rPr>
              <a:t>)</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defTabSz="685495" fontAlgn="base">
              <a:spcBef>
                <a:spcPct val="0"/>
              </a:spcBef>
              <a:spcAft>
                <a:spcPct val="0"/>
              </a:spcAft>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Rectangle 4"/>
          <p:cNvSpPr/>
          <p:nvPr/>
        </p:nvSpPr>
        <p:spPr bwMode="auto">
          <a:xfrm>
            <a:off x="6742360" y="2288330"/>
            <a:ext cx="2004144" cy="2003622"/>
          </a:xfrm>
          <a:prstGeom prst="rect">
            <a:avLst/>
          </a:prstGeom>
          <a:solidFill>
            <a:schemeClr val="accent2">
              <a:lumMod val="60000"/>
              <a:lumOff val="4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8" tIns="34285" rIns="68568" bIns="34285" numCol="1" rtlCol="0" anchor="b" anchorCtr="0" compatLnSpc="1">
            <a:prstTxWarp prst="textNoShape">
              <a:avLst/>
            </a:prstTxWarp>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Elasticsearch </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Rectangle 8"/>
          <p:cNvSpPr/>
          <p:nvPr/>
        </p:nvSpPr>
        <p:spPr bwMode="auto">
          <a:xfrm>
            <a:off x="383960" y="2288330"/>
            <a:ext cx="2004144" cy="2003622"/>
          </a:xfrm>
          <a:prstGeom prst="rect">
            <a:avLst/>
          </a:prstGeom>
          <a:solidFill>
            <a:schemeClr val="accent4">
              <a:lumMod val="60000"/>
              <a:lumOff val="4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8" tIns="34285" rIns="68568" bIns="34285" numCol="1" rtlCol="0" anchor="b" anchorCtr="0" compatLnSpc="1">
            <a:prstTxWarp prst="textNoShape">
              <a:avLst/>
            </a:prstTxWarp>
          </a:bodyPr>
          <a:lstStyle/>
          <a:p>
            <a:pPr algn="ctr" defTabSz="685495"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 </a:t>
            </a:r>
            <a:r>
              <a:rPr lang="zh-CN" altLang="en-US" sz="1400" b="1" dirty="0" smtClean="0">
                <a:solidFill>
                  <a:schemeClr val="bg1"/>
                </a:solidFill>
                <a:latin typeface="微软雅黑" panose="020B0503020204020204" pitchFamily="34" charset="-122"/>
                <a:ea typeface="微软雅黑" panose="020B0503020204020204" pitchFamily="34" charset="-122"/>
              </a:rPr>
              <a:t>Hadoop</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defTabSz="685495" fontAlgn="base">
              <a:spcBef>
                <a:spcPct val="0"/>
              </a:spcBef>
              <a:spcAft>
                <a:spcPct val="0"/>
              </a:spcAft>
            </a:pPr>
            <a:endPar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4" name="标题 1"/>
          <p:cNvSpPr txBox="1">
            <a:spLocks/>
          </p:cNvSpPr>
          <p:nvPr/>
        </p:nvSpPr>
        <p:spPr>
          <a:xfrm>
            <a:off x="0" y="18813"/>
            <a:ext cx="7812360" cy="377157"/>
          </a:xfrm>
          <a:prstGeom prst="rect">
            <a:avLst/>
          </a:prstGeom>
        </p:spPr>
        <p:txBody>
          <a:bodyPr>
            <a:normAutofit fontScale="97500"/>
          </a:bodyPr>
          <a:lstStyle>
            <a:lvl1pPr algn="l" defTabSz="914400" rtl="0" eaLnBrk="1" latinLnBrk="0" hangingPunct="1">
              <a:spcBef>
                <a:spcPct val="0"/>
              </a:spcBef>
              <a:buNone/>
              <a:defRPr sz="2400" kern="1200">
                <a:solidFill>
                  <a:schemeClr val="bg1"/>
                </a:solidFill>
                <a:latin typeface="微软雅黑" panose="020B0503020204020204" pitchFamily="34" charset="-122"/>
                <a:ea typeface="微软雅黑" panose="020B0503020204020204" pitchFamily="34" charset="-122"/>
                <a:cs typeface="+mj-cs"/>
              </a:defRPr>
            </a:lvl1pPr>
          </a:lstStyle>
          <a:p>
            <a:pPr>
              <a:lnSpc>
                <a:spcPct val="90000"/>
              </a:lnSpc>
              <a:buSzPct val="90000"/>
            </a:pPr>
            <a:r>
              <a:rPr lang="zh-CN" altLang="en-US" sz="2000" dirty="0"/>
              <a:t>基于Hadoop及Elasticsearch的大数据存储</a:t>
            </a:r>
            <a:endParaRPr lang="en-US" altLang="zh-CN" sz="2000" dirty="0"/>
          </a:p>
        </p:txBody>
      </p:sp>
      <p:pic>
        <p:nvPicPr>
          <p:cNvPr id="25" name="Picture Placeholder 31" descr="sample-image.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t="70" b="70"/>
          <a:stretch>
            <a:fillRect/>
          </a:stretch>
        </p:blipFill>
        <p:spPr>
          <a:xfrm>
            <a:off x="531163" y="2904900"/>
            <a:ext cx="1709737" cy="404336"/>
          </a:xfrm>
          <a:prstGeom prst="rect">
            <a:avLst/>
          </a:prstGeom>
          <a:ln/>
        </p:spPr>
      </p:pic>
      <p:pic>
        <p:nvPicPr>
          <p:cNvPr id="26" name="Picture Placeholder 32" descr="sample-image.png"/>
          <p:cNvPicPr>
            <a:picLocks noChangeAspect="1" noChangeArrowheads="1"/>
          </p:cNvPicPr>
          <p:nvPr/>
        </p:nvPicPr>
        <p:blipFill>
          <a:blip r:embed="rId4">
            <a:extLst>
              <a:ext uri="{28A0092B-C50C-407E-A947-70E740481C1C}">
                <a14:useLocalDpi xmlns:a14="http://schemas.microsoft.com/office/drawing/2010/main" val="0"/>
              </a:ext>
            </a:extLst>
          </a:blip>
          <a:srcRect t="70" b="70"/>
          <a:stretch>
            <a:fillRect/>
          </a:stretch>
        </p:blipFill>
        <p:spPr>
          <a:xfrm>
            <a:off x="2834794" y="2900171"/>
            <a:ext cx="1547813" cy="364331"/>
          </a:xfrm>
          <a:prstGeom prst="rect">
            <a:avLst/>
          </a:prstGeom>
          <a:ln/>
        </p:spPr>
      </p:pic>
      <p:pic>
        <p:nvPicPr>
          <p:cNvPr id="27" name="Picture Placeholder 33" descr="sample-image.png"/>
          <p:cNvPicPr>
            <a:picLocks noChangeAspect="1" noChangeArrowheads="1"/>
          </p:cNvPicPr>
          <p:nvPr/>
        </p:nvPicPr>
        <p:blipFill>
          <a:blip r:embed="rId5" cstate="print">
            <a:extLst>
              <a:ext uri="{28A0092B-C50C-407E-A947-70E740481C1C}">
                <a14:useLocalDpi xmlns:a14="http://schemas.microsoft.com/office/drawing/2010/main" val="0"/>
              </a:ext>
            </a:extLst>
          </a:blip>
          <a:srcRect t="70" b="70"/>
          <a:stretch>
            <a:fillRect/>
          </a:stretch>
        </p:blipFill>
        <p:spPr>
          <a:xfrm>
            <a:off x="4819922" y="2879453"/>
            <a:ext cx="1616075" cy="405765"/>
          </a:xfrm>
          <a:prstGeom prst="rect">
            <a:avLst/>
          </a:prstGeom>
          <a:ln/>
        </p:spPr>
      </p:pic>
      <p:pic>
        <p:nvPicPr>
          <p:cNvPr id="28" name="Picture Placeholder 34" descr="sample-image.png"/>
          <p:cNvPicPr>
            <a:picLocks noChangeAspect="1" noChangeArrowheads="1"/>
          </p:cNvPicPr>
          <p:nvPr/>
        </p:nvPicPr>
        <p:blipFill>
          <a:blip r:embed="rId6" cstate="print">
            <a:extLst>
              <a:ext uri="{28A0092B-C50C-407E-A947-70E740481C1C}">
                <a14:useLocalDpi xmlns:a14="http://schemas.microsoft.com/office/drawing/2010/main" val="0"/>
              </a:ext>
            </a:extLst>
          </a:blip>
          <a:srcRect t="70" b="70"/>
          <a:stretch>
            <a:fillRect/>
          </a:stretch>
        </p:blipFill>
        <p:spPr>
          <a:xfrm>
            <a:off x="6981486" y="2904900"/>
            <a:ext cx="1439862" cy="405765"/>
          </a:xfrm>
          <a:prstGeom prst="rect">
            <a:avLst/>
          </a:prstGeom>
          <a:ln/>
        </p:spPr>
      </p:pic>
      <p:sp>
        <p:nvSpPr>
          <p:cNvPr id="2" name="矩形 1"/>
          <p:cNvSpPr/>
          <p:nvPr/>
        </p:nvSpPr>
        <p:spPr>
          <a:xfrm>
            <a:off x="1388979" y="843558"/>
            <a:ext cx="6365461" cy="874407"/>
          </a:xfrm>
          <a:prstGeom prst="rect">
            <a:avLst/>
          </a:prstGeom>
        </p:spPr>
        <p:txBody>
          <a:bodyPr wrap="square">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根据不同的业务需求选择适合的技术方案 </a:t>
            </a:r>
          </a:p>
          <a:p>
            <a:pPr algn="ctr">
              <a:lnSpc>
                <a:spcPct val="150000"/>
              </a:lnSpc>
            </a:pPr>
            <a:r>
              <a:rPr lang="zh-CN" altLang="en-US" dirty="0">
                <a:latin typeface="微软雅黑" panose="020B0503020204020204" pitchFamily="34" charset="-122"/>
                <a:ea typeface="微软雅黑" panose="020B0503020204020204" pitchFamily="34" charset="-122"/>
              </a:rPr>
              <a:t>云智慧选择Hadoop及Elasticsearch作为最终</a:t>
            </a:r>
            <a:r>
              <a:rPr lang="zh-CN" altLang="en-US" dirty="0" smtClean="0">
                <a:latin typeface="微软雅黑" panose="020B0503020204020204" pitchFamily="34" charset="-122"/>
                <a:ea typeface="微软雅黑" panose="020B0503020204020204" pitchFamily="34" charset="-122"/>
              </a:rPr>
              <a:t>存储系统</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3724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45"/>
          <p:cNvSpPr>
            <a:spLocks noGrp="1"/>
          </p:cNvSpPr>
          <p:nvPr>
            <p:ph type="title" idx="4294967295"/>
          </p:nvPr>
        </p:nvSpPr>
        <p:spPr>
          <a:xfrm>
            <a:off x="792164" y="617220"/>
            <a:ext cx="7559675" cy="651510"/>
          </a:xfrm>
        </p:spPr>
        <p:txBody>
          <a:bodyPr>
            <a:normAutofit fontScale="90000"/>
          </a:bodyPr>
          <a:lstStyle/>
          <a:p>
            <a:pPr eaLnBrk="1" hangingPunct="1"/>
            <a:r>
              <a:rPr lang="zh-CN" altLang="en-US" sz="4000">
                <a:ea typeface="宋体" pitchFamily="2" charset="-122"/>
              </a:rPr>
              <a:t>基于流处理技术的实时告警引擎</a:t>
            </a:r>
          </a:p>
        </p:txBody>
      </p:sp>
      <p:sp>
        <p:nvSpPr>
          <p:cNvPr id="16" name="标题 1"/>
          <p:cNvSpPr txBox="1">
            <a:spLocks/>
          </p:cNvSpPr>
          <p:nvPr/>
        </p:nvSpPr>
        <p:spPr>
          <a:xfrm>
            <a:off x="0" y="18813"/>
            <a:ext cx="7812360" cy="377157"/>
          </a:xfrm>
          <a:prstGeom prst="rect">
            <a:avLst/>
          </a:prstGeom>
        </p:spPr>
        <p:txBody>
          <a:bodyPr>
            <a:normAutofit fontScale="97500"/>
          </a:bodyPr>
          <a:lstStyle>
            <a:lvl1pPr algn="l" defTabSz="914400" rtl="0" eaLnBrk="1" latinLnBrk="0" hangingPunct="1">
              <a:spcBef>
                <a:spcPct val="0"/>
              </a:spcBef>
              <a:buNone/>
              <a:defRPr sz="2400" kern="1200">
                <a:solidFill>
                  <a:schemeClr val="bg1"/>
                </a:solidFill>
                <a:latin typeface="微软雅黑" panose="020B0503020204020204" pitchFamily="34" charset="-122"/>
                <a:ea typeface="微软雅黑" panose="020B0503020204020204" pitchFamily="34" charset="-122"/>
                <a:cs typeface="+mj-cs"/>
              </a:defRPr>
            </a:lvl1pPr>
          </a:lstStyle>
          <a:p>
            <a:pPr>
              <a:lnSpc>
                <a:spcPct val="90000"/>
              </a:lnSpc>
              <a:buSzPct val="90000"/>
            </a:pPr>
            <a:r>
              <a:rPr lang="zh-CN" altLang="en-US" sz="2000" dirty="0"/>
              <a:t>基于流处理技术的实时告警引擎</a:t>
            </a:r>
            <a:endParaRPr lang="en-US" altLang="zh-CN" sz="2000" dirty="0"/>
          </a:p>
        </p:txBody>
      </p:sp>
      <p:sp>
        <p:nvSpPr>
          <p:cNvPr id="17" name="Rectangle 2"/>
          <p:cNvSpPr/>
          <p:nvPr/>
        </p:nvSpPr>
        <p:spPr bwMode="auto">
          <a:xfrm>
            <a:off x="2509417" y="771550"/>
            <a:ext cx="2004144" cy="2003622"/>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8" tIns="34285" rIns="68568" bIns="34285" numCol="1" rtlCol="0" anchor="b" anchorCtr="0" compatLnSpc="1">
            <a:prstTxWarp prst="textNoShape">
              <a:avLst/>
            </a:prstTxWarp>
          </a:bodyPr>
          <a:lstStyle/>
          <a:p>
            <a:pPr algn="ctr">
              <a:lnSpc>
                <a:spcPct val="90000"/>
              </a:lnSpc>
            </a:pPr>
            <a:r>
              <a:rPr lang="zh-CN" altLang="en-US" sz="1400" b="1" dirty="0">
                <a:solidFill>
                  <a:schemeClr val="bg1"/>
                </a:solidFill>
                <a:latin typeface="微软雅黑" panose="020B0503020204020204" pitchFamily="34" charset="-122"/>
                <a:ea typeface="微软雅黑" panose="020B0503020204020204" pitchFamily="34" charset="-122"/>
              </a:rPr>
              <a:t>Yahoo!s4</a:t>
            </a:r>
          </a:p>
          <a:p>
            <a:pPr algn="ctr" defTabSz="685495" fontAlgn="base">
              <a:spcBef>
                <a:spcPct val="0"/>
              </a:spcBef>
              <a:spcAft>
                <a:spcPct val="0"/>
              </a:spcAft>
            </a:pPr>
            <a:r>
              <a:rPr lang="zh-CN" altLang="en-US" sz="1400" b="1" dirty="0" smtClean="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Rectangle 3"/>
          <p:cNvSpPr/>
          <p:nvPr/>
        </p:nvSpPr>
        <p:spPr bwMode="auto">
          <a:xfrm>
            <a:off x="4625888" y="771550"/>
            <a:ext cx="2004144" cy="2003622"/>
          </a:xfrm>
          <a:prstGeom prst="rect">
            <a:avLst/>
          </a:prstGeom>
          <a:solidFill>
            <a:schemeClr val="accent6">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8" tIns="34285" rIns="68568" bIns="34285" numCol="1" rtlCol="0" anchor="b" anchorCtr="0" compatLnSpc="1">
            <a:prstTxWarp prst="textNoShape">
              <a:avLst/>
            </a:prstTxWarp>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Apache Spark</a:t>
            </a:r>
          </a:p>
          <a:p>
            <a:pPr algn="ctr" defTabSz="685495" fontAlgn="base">
              <a:spcBef>
                <a:spcPct val="0"/>
              </a:spcBef>
              <a:spcAft>
                <a:spcPct val="0"/>
              </a:spcAft>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Rectangle 4"/>
          <p:cNvSpPr/>
          <p:nvPr/>
        </p:nvSpPr>
        <p:spPr bwMode="auto">
          <a:xfrm>
            <a:off x="6742360" y="776162"/>
            <a:ext cx="2004144" cy="2003622"/>
          </a:xfrm>
          <a:prstGeom prst="rect">
            <a:avLst/>
          </a:prstGeom>
          <a:solidFill>
            <a:srgbClr val="00C9C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8" tIns="34285" rIns="68568" bIns="34285" numCol="1" rtlCol="0" anchor="b" anchorCtr="0" compatLnSpc="1">
            <a:prstTxWarp prst="textNoShape">
              <a:avLst/>
            </a:prstTxWarp>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Alert </a:t>
            </a:r>
            <a:r>
              <a:rPr lang="zh-CN" altLang="en-US" sz="1400" b="1" dirty="0" smtClean="0">
                <a:solidFill>
                  <a:schemeClr val="bg1"/>
                </a:solidFill>
                <a:latin typeface="微软雅黑" panose="020B0503020204020204" pitchFamily="34" charset="-122"/>
                <a:ea typeface="微软雅黑" panose="020B0503020204020204" pitchFamily="34" charset="-122"/>
              </a:rPr>
              <a:t>Engine</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 name="Rectangle 8"/>
          <p:cNvSpPr/>
          <p:nvPr/>
        </p:nvSpPr>
        <p:spPr bwMode="auto">
          <a:xfrm>
            <a:off x="383960" y="776162"/>
            <a:ext cx="2004144" cy="2003622"/>
          </a:xfrm>
          <a:prstGeom prst="rect">
            <a:avLst/>
          </a:prstGeom>
          <a:solidFill>
            <a:schemeClr val="tx2">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68" tIns="34285" rIns="68568" bIns="34285" numCol="1" rtlCol="0" anchor="b" anchorCtr="0" compatLnSpc="1">
            <a:prstTxWarp prst="textNoShape">
              <a:avLst/>
            </a:prstTxWarp>
          </a:bodyPr>
          <a:lstStyle/>
          <a:p>
            <a:pPr algn="ctr" defTabSz="685495"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 </a:t>
            </a:r>
            <a:r>
              <a:rPr lang="zh-CN" altLang="en-US" sz="1400" b="1" dirty="0">
                <a:solidFill>
                  <a:schemeClr val="bg1"/>
                </a:solidFill>
                <a:latin typeface="微软雅黑" panose="020B0503020204020204" pitchFamily="34" charset="-122"/>
                <a:ea typeface="微软雅黑" panose="020B0503020204020204" pitchFamily="34" charset="-122"/>
              </a:rPr>
              <a:t>Twitter </a:t>
            </a:r>
            <a:r>
              <a:rPr lang="zh-CN" altLang="en-US" sz="1400" b="1" dirty="0" smtClean="0">
                <a:solidFill>
                  <a:schemeClr val="bg1"/>
                </a:solidFill>
                <a:latin typeface="微软雅黑" panose="020B0503020204020204" pitchFamily="34" charset="-122"/>
                <a:ea typeface="微软雅黑" panose="020B0503020204020204" pitchFamily="34" charset="-122"/>
              </a:rPr>
              <a:t>Storm</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defTabSz="685495" fontAlgn="base">
              <a:spcBef>
                <a:spcPct val="0"/>
              </a:spcBef>
              <a:spcAft>
                <a:spcPct val="0"/>
              </a:spcAft>
            </a:pPr>
            <a:endPar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25" name="Picture Placeholder 31" descr="sample-image.png"/>
          <p:cNvPicPr>
            <a:picLocks noChangeAspect="1" noChangeArrowheads="1"/>
          </p:cNvPicPr>
          <p:nvPr/>
        </p:nvPicPr>
        <p:blipFill>
          <a:blip r:embed="rId2">
            <a:extLst>
              <a:ext uri="{28A0092B-C50C-407E-A947-70E740481C1C}">
                <a14:useLocalDpi xmlns:a14="http://schemas.microsoft.com/office/drawing/2010/main" val="0"/>
              </a:ext>
            </a:extLst>
          </a:blip>
          <a:srcRect t="70" b="70"/>
          <a:stretch>
            <a:fillRect/>
          </a:stretch>
        </p:blipFill>
        <p:spPr>
          <a:xfrm>
            <a:off x="622443" y="1165116"/>
            <a:ext cx="1527175" cy="810102"/>
          </a:xfrm>
          <a:prstGeom prst="rect">
            <a:avLst/>
          </a:prstGeom>
          <a:ln/>
        </p:spPr>
      </p:pic>
      <p:pic>
        <p:nvPicPr>
          <p:cNvPr id="26" name="Picture Placeholder 32" descr="sample-image.png"/>
          <p:cNvPicPr>
            <a:picLocks noChangeAspect="1" noChangeArrowheads="1"/>
          </p:cNvPicPr>
          <p:nvPr/>
        </p:nvPicPr>
        <p:blipFill>
          <a:blip r:embed="rId3">
            <a:extLst>
              <a:ext uri="{28A0092B-C50C-407E-A947-70E740481C1C}">
                <a14:useLocalDpi xmlns:a14="http://schemas.microsoft.com/office/drawing/2010/main" val="0"/>
              </a:ext>
            </a:extLst>
          </a:blip>
          <a:srcRect t="70" b="70"/>
          <a:stretch>
            <a:fillRect/>
          </a:stretch>
        </p:blipFill>
        <p:spPr>
          <a:xfrm>
            <a:off x="2771775" y="1367284"/>
            <a:ext cx="1620838" cy="405765"/>
          </a:xfrm>
          <a:prstGeom prst="rect">
            <a:avLst/>
          </a:prstGeom>
          <a:ln/>
        </p:spPr>
      </p:pic>
      <p:pic>
        <p:nvPicPr>
          <p:cNvPr id="27" name="Picture Placeholder 33" descr="sample-image.png"/>
          <p:cNvPicPr>
            <a:picLocks noChangeAspect="1" noChangeArrowheads="1"/>
          </p:cNvPicPr>
          <p:nvPr/>
        </p:nvPicPr>
        <p:blipFill>
          <a:blip r:embed="rId4">
            <a:extLst>
              <a:ext uri="{28A0092B-C50C-407E-A947-70E740481C1C}">
                <a14:useLocalDpi xmlns:a14="http://schemas.microsoft.com/office/drawing/2010/main" val="0"/>
              </a:ext>
            </a:extLst>
          </a:blip>
          <a:srcRect t="70" b="70"/>
          <a:stretch>
            <a:fillRect/>
          </a:stretch>
        </p:blipFill>
        <p:spPr>
          <a:xfrm>
            <a:off x="4961572" y="1285130"/>
            <a:ext cx="1439862" cy="570072"/>
          </a:xfrm>
          <a:prstGeom prst="rect">
            <a:avLst/>
          </a:prstGeom>
          <a:ln/>
        </p:spPr>
      </p:pic>
      <p:sp>
        <p:nvSpPr>
          <p:cNvPr id="29" name="Text Box 15"/>
          <p:cNvSpPr txBox="1">
            <a:spLocks noChangeArrowheads="1"/>
          </p:cNvSpPr>
          <p:nvPr/>
        </p:nvSpPr>
        <p:spPr bwMode="auto">
          <a:xfrm>
            <a:off x="793750" y="2981802"/>
            <a:ext cx="7829550"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285750" indent="-285750">
              <a:lnSpc>
                <a:spcPct val="15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rPr>
              <a:t>Storm：动态处理大量生成的小块数据，数据项在网络节点中流进</a:t>
            </a:r>
            <a:r>
              <a:rPr lang="zh-CN" altLang="en-US" sz="1400" dirty="0" smtClean="0">
                <a:latin typeface="微软雅黑" panose="020B0503020204020204" pitchFamily="34" charset="-122"/>
                <a:ea typeface="微软雅黑" panose="020B0503020204020204" pitchFamily="34" charset="-122"/>
              </a:rPr>
              <a:t>流出；</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smtClean="0">
                <a:latin typeface="微软雅黑" panose="020B0503020204020204" pitchFamily="34" charset="-122"/>
                <a:ea typeface="微软雅黑" panose="020B0503020204020204" pitchFamily="34" charset="-122"/>
              </a:rPr>
              <a:t>S</a:t>
            </a:r>
            <a:r>
              <a:rPr lang="zh-CN" altLang="en-US" sz="1400" dirty="0">
                <a:latin typeface="微软雅黑" panose="020B0503020204020204" pitchFamily="34" charset="-122"/>
                <a:ea typeface="微软雅黑" panose="020B0503020204020204" pitchFamily="34" charset="-122"/>
              </a:rPr>
              <a:t>4：与Storm重要区别是故障时可能会丢失</a:t>
            </a:r>
            <a:r>
              <a:rPr lang="zh-CN" altLang="en-US" sz="1400" dirty="0" smtClean="0">
                <a:latin typeface="微软雅黑" panose="020B0503020204020204" pitchFamily="34" charset="-122"/>
                <a:ea typeface="微软雅黑" panose="020B0503020204020204" pitchFamily="34" charset="-122"/>
              </a:rPr>
              <a:t>数据；</a:t>
            </a:r>
            <a:endParaRPr lang="en-US" altLang="zh-CN" sz="1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smtClean="0">
                <a:latin typeface="微软雅黑" panose="020B0503020204020204" pitchFamily="34" charset="-122"/>
                <a:ea typeface="微软雅黑" panose="020B0503020204020204" pitchFamily="34" charset="-122"/>
              </a:rPr>
              <a:t>Spark</a:t>
            </a:r>
            <a:r>
              <a:rPr lang="zh-CN" altLang="en-US" sz="1400" dirty="0">
                <a:latin typeface="微软雅黑" panose="020B0503020204020204" pitchFamily="34" charset="-122"/>
                <a:ea typeface="微软雅黑" panose="020B0503020204020204" pitchFamily="34" charset="-122"/>
              </a:rPr>
              <a:t>：把计算过程传递给数据比把数据传递给计算过程更</a:t>
            </a:r>
            <a:r>
              <a:rPr lang="zh-CN" altLang="en-US" sz="1400" dirty="0" smtClean="0">
                <a:latin typeface="微软雅黑" panose="020B0503020204020204" pitchFamily="34" charset="-122"/>
                <a:ea typeface="微软雅黑" panose="020B0503020204020204" pitchFamily="34" charset="-122"/>
              </a:rPr>
              <a:t>高效 (</a:t>
            </a:r>
            <a:r>
              <a:rPr lang="zh-CN" altLang="en-US" sz="1400" dirty="0">
                <a:latin typeface="微软雅黑" panose="020B0503020204020204" pitchFamily="34" charset="-122"/>
                <a:ea typeface="微软雅黑" panose="020B0503020204020204" pitchFamily="34" charset="-122"/>
              </a:rPr>
              <a:t>中间数据存放内存</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dirty="0">
                <a:solidFill>
                  <a:srgbClr val="C00000"/>
                </a:solidFill>
                <a:latin typeface="微软雅黑" panose="020B0503020204020204" pitchFamily="34" charset="-122"/>
                <a:ea typeface="微软雅黑" panose="020B0503020204020204" pitchFamily="34" charset="-122"/>
              </a:rPr>
              <a:t>云智慧告警</a:t>
            </a:r>
            <a:r>
              <a:rPr lang="zh-CN" altLang="en-US" sz="1400" dirty="0" smtClean="0">
                <a:solidFill>
                  <a:srgbClr val="C00000"/>
                </a:solidFill>
                <a:latin typeface="微软雅黑" panose="020B0503020204020204" pitchFamily="34" charset="-122"/>
                <a:ea typeface="微软雅黑" panose="020B0503020204020204" pitchFamily="34" charset="-122"/>
              </a:rPr>
              <a:t>引擎：更</a:t>
            </a:r>
            <a:r>
              <a:rPr lang="zh-CN" altLang="en-US" sz="1400" dirty="0">
                <a:solidFill>
                  <a:srgbClr val="C00000"/>
                </a:solidFill>
                <a:latin typeface="微软雅黑" panose="020B0503020204020204" pitchFamily="34" charset="-122"/>
                <a:ea typeface="微软雅黑" panose="020B0503020204020204" pitchFamily="34" charset="-122"/>
              </a:rPr>
              <a:t>专注处理复杂的异步</a:t>
            </a:r>
            <a:r>
              <a:rPr lang="zh-CN" altLang="en-US" sz="1400" dirty="0" smtClean="0">
                <a:solidFill>
                  <a:srgbClr val="C00000"/>
                </a:solidFill>
                <a:latin typeface="微软雅黑" panose="020B0503020204020204" pitchFamily="34" charset="-122"/>
                <a:ea typeface="微软雅黑" panose="020B0503020204020204" pitchFamily="34" charset="-122"/>
              </a:rPr>
              <a:t>消息</a:t>
            </a:r>
            <a:r>
              <a:rPr lang="en-US" altLang="zh-CN" sz="1400" dirty="0" smtClean="0">
                <a:solidFill>
                  <a:srgbClr val="C00000"/>
                </a:solidFill>
                <a:latin typeface="微软雅黑" panose="020B0503020204020204" pitchFamily="34" charset="-122"/>
                <a:ea typeface="微软雅黑" panose="020B0503020204020204" pitchFamily="34" charset="-122"/>
              </a:rPr>
              <a:t>;</a:t>
            </a:r>
            <a:endParaRPr lang="zh-CN" altLang="en-US" sz="1400" dirty="0">
              <a:solidFill>
                <a:srgbClr val="C00000"/>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8191" y="1139237"/>
            <a:ext cx="792482" cy="737618"/>
          </a:xfrm>
          <a:prstGeom prst="rect">
            <a:avLst/>
          </a:prstGeom>
        </p:spPr>
      </p:pic>
    </p:spTree>
    <p:extLst>
      <p:ext uri="{BB962C8B-B14F-4D97-AF65-F5344CB8AC3E}">
        <p14:creationId xmlns:p14="http://schemas.microsoft.com/office/powerpoint/2010/main" val="200112440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神奇的大数据</a:t>
            </a:r>
            <a:endParaRPr lang="zh-CN" altLang="en-US" dirty="0"/>
          </a:p>
        </p:txBody>
      </p:sp>
      <p:pic>
        <p:nvPicPr>
          <p:cNvPr id="717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3582"/>
          <a:stretch/>
        </p:blipFill>
        <p:spPr bwMode="auto">
          <a:xfrm>
            <a:off x="5039833" y="771550"/>
            <a:ext cx="3915974"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23528" y="1465132"/>
            <a:ext cx="4572000" cy="1938992"/>
          </a:xfrm>
          <a:prstGeom prst="rect">
            <a:avLst/>
          </a:prstGeom>
        </p:spPr>
        <p:txBody>
          <a:bodyPr>
            <a:spAutoFit/>
          </a:bodyPr>
          <a:lstStyle/>
          <a:p>
            <a:pPr>
              <a:lnSpc>
                <a:spcPct val="150000"/>
              </a:lnSpc>
            </a:pPr>
            <a:r>
              <a:rPr lang="zh-CN" altLang="en-US" sz="3200" dirty="0">
                <a:latin typeface="微软雅黑" panose="020B0503020204020204" pitchFamily="34" charset="-122"/>
                <a:ea typeface="微软雅黑" panose="020B0503020204020204" pitchFamily="34" charset="-122"/>
              </a:rPr>
              <a:t>洞察计划</a:t>
            </a:r>
            <a:r>
              <a:rPr lang="zh-CN" altLang="en-US"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把一个人从出生到现在所有的行为特征，含学历、出生地、银行卡，消费行为，生活行为等作为标签，最后推测出这个人未来是否会对组织产生</a:t>
            </a:r>
            <a:r>
              <a:rPr lang="zh-CN" altLang="en-US" sz="1600" dirty="0" smtClean="0">
                <a:latin typeface="微软雅黑" panose="020B0503020204020204" pitchFamily="34" charset="-122"/>
                <a:ea typeface="微软雅黑" panose="020B0503020204020204" pitchFamily="34" charset="-122"/>
              </a:rPr>
              <a:t>威胁。</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85744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大数据是应用性能管理的自然发展阶段</a:t>
            </a:r>
            <a:endParaRPr lang="zh-CN" altLang="en-US" dirty="0"/>
          </a:p>
        </p:txBody>
      </p:sp>
      <p:sp>
        <p:nvSpPr>
          <p:cNvPr id="5" name="矩形 4"/>
          <p:cNvSpPr/>
          <p:nvPr/>
        </p:nvSpPr>
        <p:spPr>
          <a:xfrm>
            <a:off x="3563888" y="1293604"/>
            <a:ext cx="5256584" cy="2492990"/>
          </a:xfrm>
          <a:prstGeom prst="rect">
            <a:avLst/>
          </a:prstGeom>
        </p:spPr>
        <p:txBody>
          <a:bodyPr wrap="square">
            <a:spAutoFit/>
          </a:bodyPr>
          <a:lstStyle/>
          <a:p>
            <a:pPr marL="457200" indent="-457200">
              <a:lnSpc>
                <a:spcPct val="150000"/>
              </a:lnSpc>
              <a:buFont typeface="Wingdings" panose="05000000000000000000" pitchFamily="2" charset="2"/>
              <a:buChar char="l"/>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IT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数据是天然的大数据</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目前的云智慧</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719138" lvl="1" indent="-261938">
              <a:lnSpc>
                <a:spcPct val="150000"/>
              </a:lnSpc>
              <a:buFont typeface="微软雅黑" panose="020B0503020204020204" pitchFamily="34" charset="-122"/>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数据实时性强、历史数据繁多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719138" lvl="1" indent="-261938">
              <a:lnSpc>
                <a:spcPct val="150000"/>
              </a:lnSpc>
              <a:buFont typeface="微软雅黑" panose="020B0503020204020204" pitchFamily="34" charset="-122"/>
              <a:buChar char="−"/>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720</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亿</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/d</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200,000</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亿</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719138" lvl="1" indent="-261938">
              <a:lnSpc>
                <a:spcPct val="150000"/>
              </a:lnSpc>
              <a:buFont typeface="微软雅黑" panose="020B0503020204020204" pitchFamily="34" charset="-122"/>
              <a:buChar char="−"/>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500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种不同类型的监控</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指标数据</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719138" lvl="1" indent="-261938">
              <a:lnSpc>
                <a:spcPct val="150000"/>
              </a:lnSpc>
              <a:buFont typeface="微软雅黑" panose="020B0503020204020204" pitchFamily="34" charset="-122"/>
              <a:buChar cha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预计</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2016</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 100,000</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亿</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d</a:t>
            </a:r>
          </a:p>
          <a:p>
            <a:pPr marL="457200" indent="-457200">
              <a:lnSpc>
                <a:spcPct val="150000"/>
              </a:lnSpc>
              <a:buFont typeface="Wingdings" panose="05000000000000000000" pitchFamily="2" charset="2"/>
              <a:buChar char="l"/>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基于大数据与行业深度融合的创新应用方式不断涌现</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l"/>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Gartner</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提出</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APM</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与分析结合的</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APM</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特征标准</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11560" y="1381560"/>
            <a:ext cx="2684182" cy="2380379"/>
            <a:chOff x="858753" y="1916907"/>
            <a:chExt cx="2204628" cy="1955102"/>
          </a:xfrm>
        </p:grpSpPr>
        <p:sp>
          <p:nvSpPr>
            <p:cNvPr id="3" name="椭圆 2"/>
            <p:cNvSpPr/>
            <p:nvPr/>
          </p:nvSpPr>
          <p:spPr>
            <a:xfrm>
              <a:off x="1316560" y="1916907"/>
              <a:ext cx="1368152" cy="1368152"/>
            </a:xfrm>
            <a:prstGeom prst="ellipse">
              <a:avLst/>
            </a:prstGeom>
            <a:solidFill>
              <a:srgbClr val="00C9C3">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58753" y="2503857"/>
              <a:ext cx="1368152" cy="1368152"/>
            </a:xfrm>
            <a:prstGeom prst="ellipse">
              <a:avLst/>
            </a:prstGeom>
            <a:solidFill>
              <a:srgbClr val="EF6F72">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95229" y="2503857"/>
              <a:ext cx="1368152" cy="1368152"/>
            </a:xfrm>
            <a:prstGeom prst="ellipse">
              <a:avLst/>
            </a:prstGeom>
            <a:solidFill>
              <a:schemeClr val="accent3">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1582962" y="1635646"/>
            <a:ext cx="837730" cy="307777"/>
          </a:xfrm>
          <a:prstGeom prst="rect">
            <a:avLst/>
          </a:prstGeom>
        </p:spPr>
        <p:txBody>
          <a:bodyPr wrap="none">
            <a:spAutoFit/>
          </a:bodyPr>
          <a:lstStyle/>
          <a:p>
            <a:pPr algn="ct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Volume</a:t>
            </a:r>
            <a:endParaRPr lang="zh-CN" altLang="en-US" sz="1400" dirty="0">
              <a:solidFill>
                <a:schemeClr val="tx1">
                  <a:lumMod val="75000"/>
                  <a:lumOff val="25000"/>
                </a:schemeClr>
              </a:solidFill>
            </a:endParaRPr>
          </a:p>
        </p:txBody>
      </p:sp>
      <p:sp>
        <p:nvSpPr>
          <p:cNvPr id="10" name="矩形 9"/>
          <p:cNvSpPr/>
          <p:nvPr/>
        </p:nvSpPr>
        <p:spPr>
          <a:xfrm>
            <a:off x="833097" y="2947013"/>
            <a:ext cx="773481" cy="307777"/>
          </a:xfrm>
          <a:prstGeom prst="rect">
            <a:avLst/>
          </a:prstGeom>
        </p:spPr>
        <p:txBody>
          <a:bodyPr wrap="none">
            <a:spAutoFit/>
          </a:bodyPr>
          <a:lstStyle/>
          <a:p>
            <a:r>
              <a:rPr lang="en-US" altLang="zh-TW" sz="1400" dirty="0">
                <a:latin typeface="微软雅黑" panose="020B0503020204020204" pitchFamily="34" charset="-122"/>
                <a:ea typeface="微软雅黑" panose="020B0503020204020204" pitchFamily="34" charset="-122"/>
              </a:rPr>
              <a:t>Variety</a:t>
            </a:r>
            <a:endParaRPr lang="zh-CN" altLang="en-US" sz="1400" dirty="0">
              <a:latin typeface="微软雅黑" panose="020B0503020204020204" pitchFamily="34" charset="-122"/>
              <a:ea typeface="微软雅黑" panose="020B0503020204020204" pitchFamily="34" charset="-122"/>
            </a:endParaRPr>
          </a:p>
        </p:txBody>
      </p:sp>
      <p:sp>
        <p:nvSpPr>
          <p:cNvPr id="12" name="矩形 11"/>
          <p:cNvSpPr/>
          <p:nvPr/>
        </p:nvSpPr>
        <p:spPr>
          <a:xfrm>
            <a:off x="2334312" y="2931790"/>
            <a:ext cx="858568"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rPr>
              <a:t>Velocity</a:t>
            </a:r>
            <a:endParaRPr lang="zh-CN" altLang="en-US" sz="1400" dirty="0">
              <a:latin typeface="微软雅黑" panose="020B0503020204020204" pitchFamily="34" charset="-122"/>
              <a:ea typeface="微软雅黑" panose="020B0503020204020204" pitchFamily="34" charset="-122"/>
            </a:endParaRPr>
          </a:p>
        </p:txBody>
      </p:sp>
      <p:sp>
        <p:nvSpPr>
          <p:cNvPr id="13" name="椭圆 12"/>
          <p:cNvSpPr/>
          <p:nvPr/>
        </p:nvSpPr>
        <p:spPr>
          <a:xfrm>
            <a:off x="1521779" y="2241882"/>
            <a:ext cx="834305" cy="834305"/>
          </a:xfrm>
          <a:prstGeom prst="ellipse">
            <a:avLst/>
          </a:prstGeom>
          <a:solidFill>
            <a:srgbClr val="00B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4" name="矩形 13"/>
          <p:cNvSpPr/>
          <p:nvPr/>
        </p:nvSpPr>
        <p:spPr>
          <a:xfrm>
            <a:off x="1573706" y="2474368"/>
            <a:ext cx="720197" cy="338554"/>
          </a:xfrm>
          <a:prstGeom prst="rect">
            <a:avLst/>
          </a:prstGeom>
        </p:spPr>
        <p:txBody>
          <a:bodyPr wrap="non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Value</a:t>
            </a:r>
            <a:endParaRPr lang="zh-CN" altLang="en-US" sz="1600" dirty="0">
              <a:solidFill>
                <a:schemeClr val="bg1"/>
              </a:solidFill>
            </a:endParaRPr>
          </a:p>
        </p:txBody>
      </p:sp>
    </p:spTree>
    <p:extLst>
      <p:ext uri="{BB962C8B-B14F-4D97-AF65-F5344CB8AC3E}">
        <p14:creationId xmlns:p14="http://schemas.microsoft.com/office/powerpoint/2010/main" val="190078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响应时间趋势预测模型</a:t>
            </a:r>
            <a:endParaRPr lang="zh-CN" altLang="en-US" dirty="0"/>
          </a:p>
        </p:txBody>
      </p:sp>
      <p:grpSp>
        <p:nvGrpSpPr>
          <p:cNvPr id="7" name="组合 6"/>
          <p:cNvGrpSpPr/>
          <p:nvPr/>
        </p:nvGrpSpPr>
        <p:grpSpPr>
          <a:xfrm>
            <a:off x="487015" y="1203598"/>
            <a:ext cx="8261449" cy="2354778"/>
            <a:chOff x="487015" y="987574"/>
            <a:chExt cx="8261449" cy="2354778"/>
          </a:xfrm>
        </p:grpSpPr>
        <p:grpSp>
          <p:nvGrpSpPr>
            <p:cNvPr id="5" name="组合 4"/>
            <p:cNvGrpSpPr/>
            <p:nvPr/>
          </p:nvGrpSpPr>
          <p:grpSpPr>
            <a:xfrm>
              <a:off x="487015" y="987574"/>
              <a:ext cx="8261449" cy="2053410"/>
              <a:chOff x="251520" y="1115265"/>
              <a:chExt cx="8837513" cy="2196593"/>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51669"/>
                <a:ext cx="2444376" cy="118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686" y="1338934"/>
                <a:ext cx="1597754" cy="180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右箭头 3"/>
              <p:cNvSpPr/>
              <p:nvPr/>
            </p:nvSpPr>
            <p:spPr>
              <a:xfrm>
                <a:off x="2880325" y="2240231"/>
                <a:ext cx="964116" cy="432048"/>
              </a:xfrm>
              <a:prstGeom prst="rightArrow">
                <a:avLst/>
              </a:prstGeom>
              <a:solidFill>
                <a:srgbClr val="615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677" y="1115265"/>
                <a:ext cx="2540356" cy="219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右箭头 7"/>
              <p:cNvSpPr/>
              <p:nvPr/>
            </p:nvSpPr>
            <p:spPr>
              <a:xfrm>
                <a:off x="5508104" y="2229531"/>
                <a:ext cx="964116" cy="432048"/>
              </a:xfrm>
              <a:prstGeom prst="rightArrow">
                <a:avLst/>
              </a:prstGeom>
              <a:solidFill>
                <a:srgbClr val="615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p:cNvSpPr txBox="1"/>
            <p:nvPr/>
          </p:nvSpPr>
          <p:spPr>
            <a:xfrm>
              <a:off x="1288628" y="3003798"/>
              <a:ext cx="184731" cy="338554"/>
            </a:xfrm>
            <a:prstGeom prst="rect">
              <a:avLst/>
            </a:prstGeom>
            <a:noFill/>
          </p:spPr>
          <p:txBody>
            <a:bodyPr wrap="none" rtlCol="0">
              <a:sp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3867952" y="3003798"/>
              <a:ext cx="184731" cy="338554"/>
            </a:xfrm>
            <a:prstGeom prst="rect">
              <a:avLst/>
            </a:prstGeom>
            <a:noFill/>
          </p:spPr>
          <p:txBody>
            <a:bodyPr wrap="none" rtlCol="0">
              <a:sp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7073437" y="3003798"/>
              <a:ext cx="184731" cy="338554"/>
            </a:xfrm>
            <a:prstGeom prst="rect">
              <a:avLst/>
            </a:prstGeom>
            <a:noFill/>
          </p:spPr>
          <p:txBody>
            <a:bodyPr wrap="none" rtlCol="0">
              <a:spAutoFit/>
            </a:bodyPr>
            <a:lstStyle/>
            <a:p>
              <a:endParaRPr lang="zh-CN" altLang="en-US" sz="1600" dirty="0">
                <a:latin typeface="微软雅黑" panose="020B0503020204020204" pitchFamily="34" charset="-122"/>
                <a:ea typeface="微软雅黑" panose="020B0503020204020204" pitchFamily="34" charset="-122"/>
              </a:endParaRPr>
            </a:p>
          </p:txBody>
        </p:sp>
      </p:grpSp>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31590"/>
            <a:ext cx="9144000" cy="2364983"/>
          </a:xfrm>
          <a:prstGeom prst="rect">
            <a:avLst/>
          </a:prstGeom>
        </p:spPr>
      </p:pic>
    </p:spTree>
    <p:extLst>
      <p:ext uri="{BB962C8B-B14F-4D97-AF65-F5344CB8AC3E}">
        <p14:creationId xmlns:p14="http://schemas.microsoft.com/office/powerpoint/2010/main" val="612884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t>技术手段 </a:t>
            </a:r>
            <a:r>
              <a:rPr lang="en-US" altLang="zh-CN" sz="2000" dirty="0" smtClean="0"/>
              <a:t>-</a:t>
            </a:r>
            <a:r>
              <a:rPr lang="zh-CN" altLang="en-US" sz="2000" dirty="0" smtClean="0"/>
              <a:t> 重现问题解决</a:t>
            </a:r>
            <a:endParaRPr lang="zh-CN" altLang="en-US"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391" y="828277"/>
            <a:ext cx="5950025" cy="347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827584" y="1563638"/>
            <a:ext cx="1261884" cy="738664"/>
          </a:xfrm>
          <a:prstGeom prst="rect">
            <a:avLst/>
          </a:prstGeom>
        </p:spPr>
        <p:txBody>
          <a:bodyPr wrap="none">
            <a:spAutoFit/>
          </a:bodyPr>
          <a:lstStyle/>
          <a:p>
            <a:pPr algn="ct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分布式监测点</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真实终端用户</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807596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t>准确预警</a:t>
            </a:r>
            <a:endParaRPr lang="zh-CN" altLang="en-US" sz="2000" dirty="0"/>
          </a:p>
        </p:txBody>
      </p:sp>
      <p:sp>
        <p:nvSpPr>
          <p:cNvPr id="88" name="矩形 87"/>
          <p:cNvSpPr/>
          <p:nvPr/>
        </p:nvSpPr>
        <p:spPr>
          <a:xfrm>
            <a:off x="2199866" y="760080"/>
            <a:ext cx="4572000" cy="458908"/>
          </a:xfrm>
          <a:prstGeom prst="rect">
            <a:avLst/>
          </a:prstGeom>
        </p:spPr>
        <p:txBody>
          <a:bodyPr>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端到端性能监测，应用架构图展示</a:t>
            </a:r>
            <a:endParaRPr lang="zh-CN" altLang="en-US" dirty="0">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709" y="1403613"/>
            <a:ext cx="7015708" cy="352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50071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t>代码追踪定位问题</a:t>
            </a:r>
            <a:endParaRPr lang="zh-CN" alt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9542"/>
            <a:ext cx="4920547"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915" y="1554252"/>
            <a:ext cx="4514453" cy="3465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上弧形箭头 6"/>
          <p:cNvSpPr/>
          <p:nvPr/>
        </p:nvSpPr>
        <p:spPr>
          <a:xfrm rot="2771169">
            <a:off x="4762918" y="1542950"/>
            <a:ext cx="2228946" cy="681241"/>
          </a:xfrm>
          <a:prstGeom prst="curvedDownArrow">
            <a:avLst/>
          </a:prstGeom>
          <a:solidFill>
            <a:srgbClr val="008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98141445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577637" y="1977684"/>
            <a:ext cx="1619247" cy="1620090"/>
          </a:xfrm>
          <a:prstGeom prst="ellipse">
            <a:avLst/>
          </a:prstGeom>
          <a:solidFill>
            <a:srgbClr val="008D8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10" name="椭圆 9"/>
          <p:cNvSpPr/>
          <p:nvPr/>
        </p:nvSpPr>
        <p:spPr>
          <a:xfrm>
            <a:off x="3114689" y="1145163"/>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12" name="椭圆 11"/>
          <p:cNvSpPr/>
          <p:nvPr/>
        </p:nvSpPr>
        <p:spPr>
          <a:xfrm>
            <a:off x="5111780" y="3109997"/>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sp>
        <p:nvSpPr>
          <p:cNvPr id="15" name="椭圆 14"/>
          <p:cNvSpPr/>
          <p:nvPr/>
        </p:nvSpPr>
        <p:spPr>
          <a:xfrm>
            <a:off x="7108961" y="983010"/>
            <a:ext cx="1619247" cy="162009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423"/>
            <a:endParaRPr lang="zh-CN" altLang="en-US" sz="3000" dirty="0">
              <a:solidFill>
                <a:prstClr val="white">
                  <a:lumMod val="50000"/>
                </a:prstClr>
              </a:solidFill>
              <a:latin typeface="Impact" pitchFamily="34" charset="0"/>
            </a:endParaRPr>
          </a:p>
        </p:txBody>
      </p:sp>
      <p:cxnSp>
        <p:nvCxnSpPr>
          <p:cNvPr id="16" name="直接箭头连接符 15"/>
          <p:cNvCxnSpPr>
            <a:stCxn id="9" idx="7"/>
            <a:endCxn id="10" idx="2"/>
          </p:cNvCxnSpPr>
          <p:nvPr/>
        </p:nvCxnSpPr>
        <p:spPr>
          <a:xfrm flipV="1">
            <a:off x="1959752" y="1955210"/>
            <a:ext cx="1154937" cy="259733"/>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2" idx="7"/>
            <a:endCxn id="15" idx="3"/>
          </p:cNvCxnSpPr>
          <p:nvPr/>
        </p:nvCxnSpPr>
        <p:spPr>
          <a:xfrm flipV="1">
            <a:off x="6493894" y="2365843"/>
            <a:ext cx="852201" cy="981410"/>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0" idx="5"/>
            <a:endCxn id="12" idx="1"/>
          </p:cNvCxnSpPr>
          <p:nvPr/>
        </p:nvCxnSpPr>
        <p:spPr>
          <a:xfrm>
            <a:off x="4496803" y="2527998"/>
            <a:ext cx="852111" cy="819257"/>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43608" y="2611421"/>
            <a:ext cx="1345570" cy="392377"/>
          </a:xfrm>
          <a:prstGeom prst="rect">
            <a:avLst/>
          </a:prstGeom>
          <a:noFill/>
        </p:spPr>
        <p:txBody>
          <a:bodyPr wrap="square" lIns="68543" tIns="34271" rIns="68543" bIns="34271">
            <a:spAutoFit/>
          </a:bodyPr>
          <a:lstStyle/>
          <a:p>
            <a:pPr defTabSz="685423">
              <a:spcBef>
                <a:spcPts val="300"/>
              </a:spcBef>
              <a:defRPr/>
            </a:pPr>
            <a:r>
              <a:rPr lang="en-US" altLang="zh-CN" sz="2100" b="1" dirty="0" smtClean="0">
                <a:solidFill>
                  <a:prstClr val="white"/>
                </a:solidFill>
                <a:latin typeface="微软雅黑" pitchFamily="34" charset="-122"/>
                <a:ea typeface="微软雅黑" pitchFamily="34" charset="-122"/>
              </a:rPr>
              <a:t>APM</a:t>
            </a:r>
            <a:endParaRPr lang="zh-CN" altLang="en-US" sz="2100" b="1" dirty="0">
              <a:solidFill>
                <a:prstClr val="white"/>
              </a:solidFill>
              <a:latin typeface="微软雅黑" pitchFamily="34" charset="-122"/>
              <a:ea typeface="微软雅黑" pitchFamily="34" charset="-122"/>
            </a:endParaRPr>
          </a:p>
        </p:txBody>
      </p:sp>
      <p:sp>
        <p:nvSpPr>
          <p:cNvPr id="20" name="TextBox 19"/>
          <p:cNvSpPr txBox="1"/>
          <p:nvPr/>
        </p:nvSpPr>
        <p:spPr>
          <a:xfrm>
            <a:off x="3259912" y="1373302"/>
            <a:ext cx="1328800" cy="992541"/>
          </a:xfrm>
          <a:prstGeom prst="rect">
            <a:avLst/>
          </a:prstGeom>
          <a:noFill/>
        </p:spPr>
        <p:txBody>
          <a:bodyPr wrap="square" lIns="68543" tIns="34271" rIns="68543" bIns="34271">
            <a:spAutoFit/>
          </a:bodyPr>
          <a:lstStyle/>
          <a:p>
            <a:pPr defTabSz="685423">
              <a:spcBef>
                <a:spcPts val="300"/>
              </a:spcBef>
              <a:defRPr/>
            </a:pPr>
            <a:r>
              <a:rPr lang="zh-CN" altLang="en-US" sz="1300" dirty="0" smtClean="0">
                <a:solidFill>
                  <a:prstClr val="white"/>
                </a:solidFill>
                <a:latin typeface="微软雅黑" pitchFamily="34" charset="-122"/>
                <a:ea typeface="微软雅黑" pitchFamily="34" charset="-122"/>
              </a:rPr>
              <a:t>  </a:t>
            </a:r>
            <a:endParaRPr lang="en-US" altLang="zh-CN" sz="1300" dirty="0">
              <a:solidFill>
                <a:prstClr val="white"/>
              </a:solidFill>
              <a:latin typeface="微软雅黑" pitchFamily="34" charset="-122"/>
              <a:ea typeface="微软雅黑" pitchFamily="34" charset="-122"/>
            </a:endParaRPr>
          </a:p>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Cloud</a:t>
            </a:r>
            <a:endParaRPr lang="en-US" altLang="zh-CN" sz="2100" b="1" dirty="0">
              <a:solidFill>
                <a:prstClr val="white"/>
              </a:solidFill>
              <a:latin typeface="微软雅黑" pitchFamily="34" charset="-122"/>
              <a:ea typeface="微软雅黑" pitchFamily="34" charset="-122"/>
            </a:endParaRPr>
          </a:p>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Monitor</a:t>
            </a:r>
            <a:endParaRPr lang="zh-CN" altLang="en-US" sz="2100" b="1" dirty="0">
              <a:solidFill>
                <a:prstClr val="white"/>
              </a:solidFill>
              <a:latin typeface="微软雅黑" pitchFamily="34" charset="-122"/>
              <a:ea typeface="微软雅黑" pitchFamily="34" charset="-122"/>
            </a:endParaRPr>
          </a:p>
        </p:txBody>
      </p:sp>
      <p:sp>
        <p:nvSpPr>
          <p:cNvPr id="21" name="TextBox 20"/>
          <p:cNvSpPr txBox="1"/>
          <p:nvPr/>
        </p:nvSpPr>
        <p:spPr>
          <a:xfrm>
            <a:off x="5298010" y="3579862"/>
            <a:ext cx="1218206" cy="646292"/>
          </a:xfrm>
          <a:prstGeom prst="rect">
            <a:avLst/>
          </a:prstGeom>
          <a:noFill/>
        </p:spPr>
        <p:txBody>
          <a:bodyPr wrap="square" lIns="68543" tIns="34271" rIns="68543" bIns="34271">
            <a:spAutoFit/>
          </a:bodyPr>
          <a:lstStyle/>
          <a:p>
            <a:pPr algn="ctr" defTabSz="685423">
              <a:spcBef>
                <a:spcPts val="300"/>
              </a:spcBef>
              <a:defRPr/>
            </a:pPr>
            <a:r>
              <a:rPr lang="en-US" altLang="zh-CN" sz="2100" b="1" dirty="0" smtClean="0">
                <a:solidFill>
                  <a:prstClr val="white"/>
                </a:solidFill>
                <a:latin typeface="微软雅黑" pitchFamily="34" charset="-122"/>
                <a:ea typeface="微软雅黑" pitchFamily="34" charset="-122"/>
              </a:rPr>
              <a:t>E2E</a:t>
            </a:r>
            <a:endParaRPr lang="en-US" altLang="zh-CN" sz="2100" b="1" dirty="0">
              <a:solidFill>
                <a:prstClr val="white"/>
              </a:solidFill>
              <a:latin typeface="微软雅黑" pitchFamily="34" charset="-122"/>
              <a:ea typeface="微软雅黑" pitchFamily="34" charset="-122"/>
            </a:endParaRPr>
          </a:p>
          <a:p>
            <a:pPr algn="ctr" defTabSz="685423">
              <a:spcBef>
                <a:spcPts val="300"/>
              </a:spcBef>
              <a:defRPr/>
            </a:pPr>
            <a:r>
              <a:rPr lang="en-US" altLang="zh-CN" sz="1400" b="1" dirty="0">
                <a:solidFill>
                  <a:prstClr val="white"/>
                </a:solidFill>
                <a:latin typeface="微软雅黑" pitchFamily="34" charset="-122"/>
                <a:ea typeface="微软雅黑" pitchFamily="34" charset="-122"/>
              </a:rPr>
              <a:t>SmartAgent</a:t>
            </a:r>
            <a:endParaRPr lang="zh-CN" altLang="en-US" sz="1400" b="1" dirty="0">
              <a:solidFill>
                <a:prstClr val="white"/>
              </a:solidFill>
              <a:latin typeface="微软雅黑" pitchFamily="34" charset="-122"/>
              <a:ea typeface="微软雅黑" pitchFamily="34" charset="-122"/>
            </a:endParaRPr>
          </a:p>
        </p:txBody>
      </p:sp>
      <p:sp>
        <p:nvSpPr>
          <p:cNvPr id="22" name="TextBox 21"/>
          <p:cNvSpPr txBox="1"/>
          <p:nvPr/>
        </p:nvSpPr>
        <p:spPr>
          <a:xfrm>
            <a:off x="7191230" y="1550029"/>
            <a:ext cx="1485226" cy="661681"/>
          </a:xfrm>
          <a:prstGeom prst="rect">
            <a:avLst/>
          </a:prstGeom>
          <a:noFill/>
        </p:spPr>
        <p:txBody>
          <a:bodyPr wrap="square" lIns="68543" tIns="34271" rIns="68543" bIns="34271">
            <a:spAutoFit/>
          </a:bodyPr>
          <a:lstStyle/>
          <a:p>
            <a:pPr algn="ctr" defTabSz="685423">
              <a:spcBef>
                <a:spcPts val="300"/>
              </a:spcBef>
              <a:defRPr/>
            </a:pPr>
            <a:r>
              <a:rPr lang="en-US" altLang="zh-CN" b="1" dirty="0" smtClean="0">
                <a:solidFill>
                  <a:prstClr val="white"/>
                </a:solidFill>
                <a:latin typeface="微软雅黑" pitchFamily="34" charset="-122"/>
                <a:ea typeface="微软雅黑" pitchFamily="34" charset="-122"/>
              </a:rPr>
              <a:t>CloudWise</a:t>
            </a:r>
          </a:p>
          <a:p>
            <a:pPr algn="ctr" defTabSz="685423">
              <a:spcBef>
                <a:spcPts val="300"/>
              </a:spcBef>
              <a:defRPr/>
            </a:pPr>
            <a:r>
              <a:rPr lang="en-US" altLang="zh-CN" b="1" dirty="0" smtClean="0">
                <a:solidFill>
                  <a:prstClr val="white"/>
                </a:solidFill>
                <a:latin typeface="微软雅黑" pitchFamily="34" charset="-122"/>
                <a:ea typeface="微软雅黑" pitchFamily="34" charset="-122"/>
              </a:rPr>
              <a:t>BigData</a:t>
            </a:r>
            <a:endParaRPr lang="zh-CN" altLang="en-US" b="1" dirty="0">
              <a:solidFill>
                <a:prstClr val="white"/>
              </a:solidFill>
              <a:latin typeface="微软雅黑" pitchFamily="34" charset="-122"/>
              <a:ea typeface="微软雅黑" pitchFamily="34" charset="-122"/>
            </a:endParaRPr>
          </a:p>
        </p:txBody>
      </p:sp>
      <p:sp>
        <p:nvSpPr>
          <p:cNvPr id="14" name="标题 1"/>
          <p:cNvSpPr txBox="1">
            <a:spLocks/>
          </p:cNvSpPr>
          <p:nvPr/>
        </p:nvSpPr>
        <p:spPr>
          <a:xfrm>
            <a:off x="0" y="0"/>
            <a:ext cx="6408712" cy="377157"/>
          </a:xfrm>
          <a:prstGeom prst="rect">
            <a:avLst/>
          </a:prstGeom>
        </p:spPr>
        <p:txBody>
          <a:bodyPr vert="horz" lIns="91438" tIns="45719" rIns="91438" bIns="45719" rtlCol="0" anchor="ctr">
            <a:noAutofit/>
          </a:bodyPr>
          <a:lstStyle>
            <a:lvl1pPr algn="l" defTabSz="914378" rtl="0" eaLnBrk="1" latinLnBrk="0" hangingPunct="1">
              <a:spcBef>
                <a:spcPct val="0"/>
              </a:spcBef>
              <a:buNone/>
              <a:defRPr sz="2000" kern="1200" spc="120" baseline="0">
                <a:solidFill>
                  <a:schemeClr val="bg1"/>
                </a:solidFill>
                <a:latin typeface="微软雅黑" panose="020B0503020204020204" pitchFamily="34" charset="-122"/>
                <a:ea typeface="微软雅黑" panose="020B0503020204020204" pitchFamily="34" charset="-122"/>
                <a:cs typeface="+mj-cs"/>
              </a:defRPr>
            </a:lvl1pPr>
          </a:lstStyle>
          <a:p>
            <a:r>
              <a:rPr lang="zh-CN" altLang="en-US" dirty="0" smtClean="0"/>
              <a:t>云端的</a:t>
            </a:r>
            <a:r>
              <a:rPr lang="en-US" altLang="zh-CN" dirty="0" smtClean="0"/>
              <a:t>APM</a:t>
            </a:r>
            <a:endParaRPr lang="zh-CN" altLang="en-US" dirty="0"/>
          </a:p>
        </p:txBody>
      </p:sp>
    </p:spTree>
    <p:extLst>
      <p:ext uri="{BB962C8B-B14F-4D97-AF65-F5344CB8AC3E}">
        <p14:creationId xmlns:p14="http://schemas.microsoft.com/office/powerpoint/2010/main" val="150346284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挖掘性能大数据支撑业务</a:t>
            </a:r>
            <a:endParaRPr lang="zh-CN" altLang="en-US" dirty="0"/>
          </a:p>
        </p:txBody>
      </p:sp>
      <p:sp>
        <p:nvSpPr>
          <p:cNvPr id="4" name="矩形 3"/>
          <p:cNvSpPr/>
          <p:nvPr/>
        </p:nvSpPr>
        <p:spPr>
          <a:xfrm>
            <a:off x="179512" y="4227934"/>
            <a:ext cx="5878532" cy="377411"/>
          </a:xfrm>
          <a:prstGeom prst="rect">
            <a:avLst/>
          </a:prstGeom>
        </p:spPr>
        <p:txBody>
          <a:bodyPr wrap="none">
            <a:spAutoFit/>
          </a:bodyPr>
          <a:lstStyle/>
          <a:p>
            <a:pPr algn="ctr">
              <a:lnSpc>
                <a:spcPct val="15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2014</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日，小李所在的电商在线促销活动前</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一个月</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，第二会议室</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416" y="555526"/>
            <a:ext cx="5760000" cy="3428572"/>
          </a:xfrm>
          <a:prstGeom prst="rect">
            <a:avLst/>
          </a:prstGeom>
        </p:spPr>
      </p:pic>
    </p:spTree>
    <p:extLst>
      <p:ext uri="{BB962C8B-B14F-4D97-AF65-F5344CB8AC3E}">
        <p14:creationId xmlns:p14="http://schemas.microsoft.com/office/powerpoint/2010/main" val="292606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IT</a:t>
            </a:r>
            <a:r>
              <a:rPr lang="zh-CN" altLang="en-US" dirty="0" smtClean="0"/>
              <a:t>解决业务</a:t>
            </a:r>
            <a:r>
              <a:rPr lang="en-US" altLang="zh-CN" sz="2000" dirty="0" smtClean="0"/>
              <a:t>-</a:t>
            </a:r>
            <a:r>
              <a:rPr lang="zh-CN" altLang="en-US" sz="2000" dirty="0" smtClean="0"/>
              <a:t> </a:t>
            </a:r>
            <a:r>
              <a:rPr lang="zh-CN" altLang="en-US" dirty="0" smtClean="0"/>
              <a:t>问题检测及关键节点优化</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3633423729"/>
              </p:ext>
            </p:extLst>
          </p:nvPr>
        </p:nvGraphicFramePr>
        <p:xfrm>
          <a:off x="1115616" y="627539"/>
          <a:ext cx="6840760" cy="4320477"/>
        </p:xfrm>
        <a:graphic>
          <a:graphicData uri="http://schemas.openxmlformats.org/drawingml/2006/table">
            <a:tbl>
              <a:tblPr firstRow="1">
                <a:tableStyleId>{00A15C55-8517-42AA-B614-E9B94910E393}</a:tableStyleId>
              </a:tblPr>
              <a:tblGrid>
                <a:gridCol w="781735"/>
                <a:gridCol w="1432197"/>
                <a:gridCol w="1537452"/>
                <a:gridCol w="1544688"/>
                <a:gridCol w="1544688"/>
              </a:tblGrid>
              <a:tr h="487907">
                <a:tc>
                  <a:txBody>
                    <a:bodyPr/>
                    <a:lstStyle/>
                    <a:p>
                      <a:pPr algn="ctr" fontAlgn="b"/>
                      <a:r>
                        <a:rPr lang="zh-CN" altLang="en-US" sz="1050" b="1" i="0" u="none" strike="noStrike" dirty="0" smtClean="0">
                          <a:solidFill>
                            <a:schemeClr val="bg1"/>
                          </a:solidFill>
                          <a:effectLst/>
                          <a:latin typeface="微软雅黑" panose="020B0503020204020204" pitchFamily="34" charset="-122"/>
                          <a:ea typeface="微软雅黑" panose="020B0503020204020204" pitchFamily="34" charset="-122"/>
                        </a:rPr>
                        <a:t>端到端</a:t>
                      </a:r>
                      <a:endParaRPr lang="zh-CN" altLang="en-US" sz="1050" b="1" i="0" u="none" strike="noStrike" dirty="0">
                        <a:solidFill>
                          <a:schemeClr val="bg1"/>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b="1" i="0" u="none" strike="noStrike" dirty="0" smtClean="0">
                          <a:solidFill>
                            <a:schemeClr val="bg1"/>
                          </a:solidFill>
                          <a:effectLst/>
                          <a:latin typeface="微软雅黑" panose="020B0503020204020204" pitchFamily="34" charset="-122"/>
                          <a:ea typeface="微软雅黑" panose="020B0503020204020204" pitchFamily="34" charset="-122"/>
                        </a:rPr>
                        <a:t>核心优化点</a:t>
                      </a:r>
                      <a:endParaRPr lang="zh-CN" altLang="en-US" sz="1050" b="1" i="0" u="none" strike="noStrike" dirty="0">
                        <a:solidFill>
                          <a:schemeClr val="bg1"/>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altLang="zh-CN" sz="1050" b="1" u="none" strike="noStrike" dirty="0">
                          <a:solidFill>
                            <a:schemeClr val="bg1"/>
                          </a:solidFill>
                          <a:effectLst/>
                          <a:latin typeface="微软雅黑" panose="020B0503020204020204" pitchFamily="34" charset="-122"/>
                          <a:ea typeface="微软雅黑" panose="020B0503020204020204" pitchFamily="34" charset="-122"/>
                        </a:rPr>
                        <a:t>1000</a:t>
                      </a:r>
                      <a:r>
                        <a:rPr lang="zh-CN" altLang="en-US" sz="1050" b="1" u="none" strike="noStrike" dirty="0">
                          <a:solidFill>
                            <a:schemeClr val="bg1"/>
                          </a:solidFill>
                          <a:effectLst/>
                          <a:latin typeface="微软雅黑" panose="020B0503020204020204" pitchFamily="34" charset="-122"/>
                          <a:ea typeface="微软雅黑" panose="020B0503020204020204" pitchFamily="34" charset="-122"/>
                        </a:rPr>
                        <a:t>万</a:t>
                      </a:r>
                      <a:r>
                        <a:rPr lang="en-US" sz="1050" b="1" u="none" strike="noStrike" dirty="0" smtClean="0">
                          <a:solidFill>
                            <a:schemeClr val="bg1"/>
                          </a:solidFill>
                          <a:effectLst/>
                          <a:latin typeface="微软雅黑" panose="020B0503020204020204" pitchFamily="34" charset="-122"/>
                          <a:ea typeface="微软雅黑" panose="020B0503020204020204" pitchFamily="34" charset="-122"/>
                        </a:rPr>
                        <a:t>PV</a:t>
                      </a:r>
                      <a:r>
                        <a:rPr lang="zh-CN" altLang="en-US" sz="1050" b="1" u="none" strike="noStrike" dirty="0" smtClean="0">
                          <a:solidFill>
                            <a:schemeClr val="bg1"/>
                          </a:solidFill>
                          <a:effectLst/>
                          <a:latin typeface="微软雅黑" panose="020B0503020204020204" pitchFamily="34" charset="-122"/>
                          <a:ea typeface="微软雅黑" panose="020B0503020204020204" pitchFamily="34" charset="-122"/>
                        </a:rPr>
                        <a:t>（目前）</a:t>
                      </a:r>
                      <a:endParaRPr lang="en-US" sz="1050" b="1" i="0" u="none" strike="noStrike" dirty="0">
                        <a:solidFill>
                          <a:schemeClr val="bg1"/>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altLang="zh-CN" sz="1050" b="1" u="none" strike="noStrike" dirty="0" smtClean="0">
                          <a:solidFill>
                            <a:schemeClr val="bg1"/>
                          </a:solidFill>
                          <a:effectLst/>
                          <a:latin typeface="微软雅黑" panose="020B0503020204020204" pitchFamily="34" charset="-122"/>
                          <a:ea typeface="微软雅黑" panose="020B0503020204020204" pitchFamily="34" charset="-122"/>
                        </a:rPr>
                        <a:t>2</a:t>
                      </a:r>
                      <a:r>
                        <a:rPr lang="zh-CN" altLang="en-US" sz="1050" b="1" u="none" strike="noStrike" dirty="0" smtClean="0">
                          <a:solidFill>
                            <a:schemeClr val="bg1"/>
                          </a:solidFill>
                          <a:effectLst/>
                          <a:latin typeface="微软雅黑" panose="020B0503020204020204" pitchFamily="34" charset="-122"/>
                          <a:ea typeface="微软雅黑" panose="020B0503020204020204" pitchFamily="34" charset="-122"/>
                        </a:rPr>
                        <a:t>亿</a:t>
                      </a:r>
                      <a:r>
                        <a:rPr lang="en-US" sz="1050" b="1" u="none" strike="noStrike" dirty="0" smtClean="0">
                          <a:solidFill>
                            <a:schemeClr val="bg1"/>
                          </a:solidFill>
                          <a:effectLst/>
                          <a:latin typeface="微软雅黑" panose="020B0503020204020204" pitchFamily="34" charset="-122"/>
                          <a:ea typeface="微软雅黑" panose="020B0503020204020204" pitchFamily="34" charset="-122"/>
                        </a:rPr>
                        <a:t>PV</a:t>
                      </a:r>
                      <a:r>
                        <a:rPr lang="zh-CN" altLang="en-US" sz="1050" b="1" u="none" strike="noStrike" dirty="0" smtClean="0">
                          <a:solidFill>
                            <a:schemeClr val="bg1"/>
                          </a:solidFill>
                          <a:effectLst/>
                          <a:latin typeface="微软雅黑" panose="020B0503020204020204" pitchFamily="34" charset="-122"/>
                          <a:ea typeface="微软雅黑" panose="020B0503020204020204" pitchFamily="34" charset="-122"/>
                        </a:rPr>
                        <a:t>（优化前）</a:t>
                      </a:r>
                      <a:endParaRPr lang="en-US" sz="1050" b="1" i="0" u="none" strike="noStrike" dirty="0">
                        <a:solidFill>
                          <a:schemeClr val="bg1"/>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sz="1050" b="1" u="none" strike="noStrike" dirty="0" smtClean="0">
                          <a:solidFill>
                            <a:schemeClr val="bg1"/>
                          </a:solidFill>
                          <a:effectLst/>
                          <a:latin typeface="微软雅黑" panose="020B0503020204020204" pitchFamily="34" charset="-122"/>
                          <a:ea typeface="微软雅黑" panose="020B0503020204020204" pitchFamily="34" charset="-122"/>
                        </a:rPr>
                        <a:t>2</a:t>
                      </a:r>
                      <a:r>
                        <a:rPr lang="zh-CN" altLang="en-US" sz="1050" b="1" u="none" strike="noStrike" dirty="0" smtClean="0">
                          <a:solidFill>
                            <a:schemeClr val="bg1"/>
                          </a:solidFill>
                          <a:effectLst/>
                          <a:latin typeface="微软雅黑" panose="020B0503020204020204" pitchFamily="34" charset="-122"/>
                          <a:ea typeface="微软雅黑" panose="020B0503020204020204" pitchFamily="34" charset="-122"/>
                        </a:rPr>
                        <a:t>亿</a:t>
                      </a:r>
                      <a:r>
                        <a:rPr lang="en-US" sz="1050" b="1" u="none" strike="noStrike" dirty="0" smtClean="0">
                          <a:solidFill>
                            <a:schemeClr val="bg1"/>
                          </a:solidFill>
                          <a:effectLst/>
                          <a:latin typeface="微软雅黑" panose="020B0503020204020204" pitchFamily="34" charset="-122"/>
                          <a:ea typeface="微软雅黑" panose="020B0503020204020204" pitchFamily="34" charset="-122"/>
                        </a:rPr>
                        <a:t>PV</a:t>
                      </a:r>
                      <a:r>
                        <a:rPr lang="zh-CN" altLang="en-US" sz="1050" b="1" u="none" strike="noStrike" dirty="0" smtClean="0">
                          <a:solidFill>
                            <a:schemeClr val="bg1"/>
                          </a:solidFill>
                          <a:effectLst/>
                          <a:latin typeface="微软雅黑" panose="020B0503020204020204" pitchFamily="34" charset="-122"/>
                          <a:ea typeface="微软雅黑" panose="020B0503020204020204" pitchFamily="34" charset="-122"/>
                        </a:rPr>
                        <a:t>（优化后）</a:t>
                      </a:r>
                      <a:endParaRPr lang="en-US" sz="1050" b="1" i="0" u="none" strike="noStrike" dirty="0">
                        <a:solidFill>
                          <a:schemeClr val="bg1"/>
                        </a:solidFill>
                        <a:effectLst/>
                        <a:latin typeface="微软雅黑" panose="020B0503020204020204" pitchFamily="34" charset="-122"/>
                        <a:ea typeface="微软雅黑" panose="020B0503020204020204" pitchFamily="34" charset="-122"/>
                      </a:endParaRPr>
                    </a:p>
                  </a:txBody>
                  <a:tcPr marL="7919" marR="7919" marT="7919" marB="0" anchor="ctr"/>
                </a:tc>
              </a:tr>
              <a:tr h="315142">
                <a:tc>
                  <a:txBody>
                    <a:bodyPr/>
                    <a:lstStyle/>
                    <a:p>
                      <a:pPr algn="ctr" fontAlgn="b"/>
                      <a:r>
                        <a:rPr lang="zh-CN" altLang="en-US" sz="1050" u="none" strike="noStrike" dirty="0" smtClean="0">
                          <a:solidFill>
                            <a:schemeClr val="tx1">
                              <a:lumMod val="75000"/>
                              <a:lumOff val="25000"/>
                            </a:schemeClr>
                          </a:solidFill>
                          <a:effectLst/>
                          <a:latin typeface="微软雅黑" panose="020B0503020204020204" pitchFamily="34" charset="-122"/>
                          <a:ea typeface="微软雅黑" panose="020B0503020204020204" pitchFamily="34" charset="-122"/>
                        </a:rPr>
                        <a:t>用户层</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页面元素加载</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050" u="none" strike="noStrike" dirty="0" smtClean="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smtClean="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50" u="none" strike="noStrike" dirty="0" smtClean="0">
                          <a:solidFill>
                            <a:srgbClr val="FF0000"/>
                          </a:solidFill>
                          <a:effectLst/>
                          <a:latin typeface="微软雅黑" panose="020B0503020204020204" pitchFamily="34" charset="-122"/>
                          <a:ea typeface="微软雅黑" panose="020B0503020204020204" pitchFamily="34" charset="-122"/>
                        </a:rPr>
                        <a:t>X</a:t>
                      </a:r>
                      <a:endParaRPr lang="en-US" altLang="zh-CN" sz="1050" b="0"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050" u="none" strike="noStrike" dirty="0" smtClean="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smtClean="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15142">
                <a:tc rowSpan="2">
                  <a:txBody>
                    <a:bodyPr/>
                    <a:lstStyle/>
                    <a:p>
                      <a:pPr algn="ctr" fontAlgn="b"/>
                      <a:r>
                        <a:rPr lang="zh-CN" altLang="en-US" sz="1050" u="none" strike="noStrike" dirty="0" smtClean="0">
                          <a:solidFill>
                            <a:schemeClr val="tx1">
                              <a:lumMod val="75000"/>
                              <a:lumOff val="25000"/>
                            </a:schemeClr>
                          </a:solidFill>
                          <a:effectLst/>
                          <a:latin typeface="微软雅黑" panose="020B0503020204020204" pitchFamily="34" charset="-122"/>
                          <a:ea typeface="微软雅黑" panose="020B0503020204020204" pitchFamily="34" charset="-122"/>
                        </a:rPr>
                        <a:t>网络层</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CDN </a:t>
                      </a:r>
                      <a:r>
                        <a:rPr lang="zh-CN" alt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命中率</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50" u="none" strike="noStrike" dirty="0" smtClean="0">
                          <a:solidFill>
                            <a:srgbClr val="FF0000"/>
                          </a:solidFill>
                          <a:effectLst/>
                          <a:latin typeface="微软雅黑" panose="020B0503020204020204" pitchFamily="34" charset="-122"/>
                          <a:ea typeface="微软雅黑" panose="020B0503020204020204" pitchFamily="34" charset="-122"/>
                        </a:rPr>
                        <a:t>X</a:t>
                      </a:r>
                      <a:endParaRPr lang="en-US" altLang="zh-CN" sz="1050" b="0"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15142">
                <a:tc vMerge="1">
                  <a:txBody>
                    <a:bodyPr/>
                    <a:lstStyle/>
                    <a:p>
                      <a:pPr algn="l" fontAlgn="b"/>
                      <a:endParaRPr lang="zh-CN" altLang="en-US" sz="1000" b="0" i="0" u="none" strike="noStrike" dirty="0">
                        <a:solidFill>
                          <a:srgbClr val="000000"/>
                        </a:solidFill>
                        <a:effectLst/>
                        <a:latin typeface="宋体"/>
                      </a:endParaRPr>
                    </a:p>
                  </a:txBody>
                  <a:tcPr marL="7919" marR="7919" marT="7919" marB="0" anchor="ctr"/>
                </a:tc>
                <a:tc>
                  <a:txBody>
                    <a:bodyPr/>
                    <a:lstStyle/>
                    <a:p>
                      <a:pPr algn="ctr" fontAlgn="b"/>
                      <a:r>
                        <a:rPr 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CDN </a:t>
                      </a:r>
                      <a:r>
                        <a:rPr lang="zh-CN" alt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回源率</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smtClean="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25370">
                <a:tc rowSpan="2">
                  <a:txBody>
                    <a:bodyPr/>
                    <a:lstStyle/>
                    <a:p>
                      <a:pPr algn="ctr" fontAlgn="b"/>
                      <a:r>
                        <a:rPr lang="zh-CN" altLang="en-US" sz="1050" u="none" strike="noStrike" dirty="0" smtClean="0">
                          <a:solidFill>
                            <a:schemeClr val="tx1">
                              <a:lumMod val="75000"/>
                              <a:lumOff val="25000"/>
                            </a:schemeClr>
                          </a:solidFill>
                          <a:effectLst/>
                          <a:latin typeface="微软雅黑" panose="020B0503020204020204" pitchFamily="34" charset="-122"/>
                          <a:ea typeface="微软雅黑" panose="020B0503020204020204" pitchFamily="34" charset="-122"/>
                        </a:rPr>
                        <a:t>服务层</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WEB</a:t>
                      </a:r>
                      <a:r>
                        <a:rPr lang="zh-CN" alt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连接池</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sz="1050" u="none" strike="noStrike" dirty="0">
                          <a:solidFill>
                            <a:srgbClr val="FF0000"/>
                          </a:solidFill>
                          <a:effectLst/>
                          <a:latin typeface="微软雅黑" panose="020B0503020204020204" pitchFamily="34" charset="-122"/>
                          <a:ea typeface="微软雅黑" panose="020B0503020204020204" pitchFamily="34" charset="-122"/>
                        </a:rPr>
                        <a:t>X</a:t>
                      </a:r>
                      <a:endParaRPr lang="en-US" sz="1050" b="0" i="0" u="none" strike="noStrike" dirty="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55780">
                <a:tc vMerge="1">
                  <a:txBody>
                    <a:bodyPr/>
                    <a:lstStyle/>
                    <a:p>
                      <a:pPr algn="l" fontAlgn="b"/>
                      <a:endParaRPr lang="zh-CN" altLang="en-US" sz="1000" b="0" i="0" u="none" strike="noStrike" dirty="0">
                        <a:solidFill>
                          <a:srgbClr val="000000"/>
                        </a:solidFill>
                        <a:effectLst/>
                        <a:latin typeface="宋体"/>
                      </a:endParaRPr>
                    </a:p>
                  </a:txBody>
                  <a:tcPr marL="7919" marR="7919" marT="7919" marB="0" anchor="ctr"/>
                </a:tc>
                <a:tc>
                  <a:txBody>
                    <a:bodyPr/>
                    <a:lstStyle/>
                    <a:p>
                      <a:pPr algn="ctr" fontAlgn="b"/>
                      <a:r>
                        <a:rPr 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CACHE</a:t>
                      </a:r>
                      <a:r>
                        <a:rPr lang="zh-CN" alt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命中率</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50" u="none" strike="noStrike" dirty="0" smtClean="0">
                          <a:solidFill>
                            <a:srgbClr val="FF0000"/>
                          </a:solidFill>
                          <a:effectLst/>
                          <a:latin typeface="微软雅黑" panose="020B0503020204020204" pitchFamily="34" charset="-122"/>
                          <a:ea typeface="微软雅黑" panose="020B0503020204020204" pitchFamily="34" charset="-122"/>
                        </a:rPr>
                        <a:t>X</a:t>
                      </a:r>
                      <a:endParaRPr lang="en-US" altLang="zh-CN" sz="1050" b="0"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15142">
                <a:tc>
                  <a:txBody>
                    <a:bodyPr/>
                    <a:lstStyle/>
                    <a:p>
                      <a:pPr algn="ctr" fontAlgn="b"/>
                      <a:r>
                        <a:rPr lang="zh-CN" altLang="en-US" sz="1050" u="none" strike="noStrike" dirty="0" smtClean="0">
                          <a:solidFill>
                            <a:schemeClr val="tx1">
                              <a:lumMod val="75000"/>
                              <a:lumOff val="25000"/>
                            </a:schemeClr>
                          </a:solidFill>
                          <a:effectLst/>
                          <a:latin typeface="微软雅黑" panose="020B0503020204020204" pitchFamily="34" charset="-122"/>
                          <a:ea typeface="微软雅黑" panose="020B0503020204020204" pitchFamily="34" charset="-122"/>
                        </a:rPr>
                        <a:t>代码层</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050" u="none" strike="noStrike" dirty="0" smtClean="0">
                          <a:solidFill>
                            <a:schemeClr val="tx1">
                              <a:lumMod val="75000"/>
                              <a:lumOff val="25000"/>
                            </a:schemeClr>
                          </a:solidFill>
                          <a:effectLst/>
                          <a:latin typeface="微软雅黑" panose="020B0503020204020204" pitchFamily="34" charset="-122"/>
                          <a:ea typeface="微软雅黑" panose="020B0503020204020204" pitchFamily="34" charset="-122"/>
                        </a:rPr>
                        <a:t>关键方法</a:t>
                      </a:r>
                      <a:endParaRPr lang="zh-CN" altLang="en-US" sz="1050" b="0" i="0" u="none" strike="noStrike" dirty="0" smtClean="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050" u="none" strike="noStrike" dirty="0" smtClean="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smtClean="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sz="1050" u="none" strike="noStrike" dirty="0">
                          <a:solidFill>
                            <a:srgbClr val="FF0000"/>
                          </a:solidFill>
                          <a:effectLst/>
                          <a:latin typeface="微软雅黑" panose="020B0503020204020204" pitchFamily="34" charset="-122"/>
                          <a:ea typeface="微软雅黑" panose="020B0503020204020204" pitchFamily="34" charset="-122"/>
                        </a:rPr>
                        <a:t>X</a:t>
                      </a:r>
                      <a:endParaRPr lang="en-US" sz="1050" b="0" i="0" u="none" strike="noStrike" dirty="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050" u="none" strike="noStrike" dirty="0" smtClean="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smtClean="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15142">
                <a:tc rowSpan="2">
                  <a:txBody>
                    <a:bodyPr/>
                    <a:lstStyle/>
                    <a:p>
                      <a:pPr algn="ctr" fontAlgn="b"/>
                      <a:r>
                        <a:rPr lang="zh-CN" altLang="en-US" sz="1050" u="none" strike="noStrike" dirty="0" smtClean="0">
                          <a:solidFill>
                            <a:schemeClr val="tx1">
                              <a:lumMod val="75000"/>
                              <a:lumOff val="25000"/>
                            </a:schemeClr>
                          </a:solidFill>
                          <a:effectLst/>
                          <a:latin typeface="微软雅黑" panose="020B0503020204020204" pitchFamily="34" charset="-122"/>
                          <a:ea typeface="微软雅黑" panose="020B0503020204020204" pitchFamily="34" charset="-122"/>
                        </a:rPr>
                        <a:t>数据库层</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b="0" i="0" u="none" strike="noStrike" dirty="0" smtClean="0">
                          <a:solidFill>
                            <a:schemeClr val="tx1">
                              <a:lumMod val="75000"/>
                              <a:lumOff val="25000"/>
                            </a:schemeClr>
                          </a:solidFill>
                          <a:effectLst/>
                          <a:latin typeface="微软雅黑" panose="020B0503020204020204" pitchFamily="34" charset="-122"/>
                          <a:ea typeface="微软雅黑" panose="020B0503020204020204" pitchFamily="34" charset="-122"/>
                        </a:rPr>
                        <a:t>慢查询</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050" u="none" strike="noStrike" dirty="0" smtClean="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smtClean="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50" u="none" strike="noStrike" dirty="0" smtClean="0">
                          <a:solidFill>
                            <a:srgbClr val="FF0000"/>
                          </a:solidFill>
                          <a:effectLst/>
                          <a:latin typeface="微软雅黑" panose="020B0503020204020204" pitchFamily="34" charset="-122"/>
                          <a:ea typeface="微软雅黑" panose="020B0503020204020204" pitchFamily="34" charset="-122"/>
                        </a:rPr>
                        <a:t>X</a:t>
                      </a:r>
                      <a:endParaRPr lang="en-US" altLang="zh-CN" sz="1050" b="0"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050" u="none" strike="noStrike" dirty="0" smtClean="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smtClean="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15142">
                <a:tc vMerge="1">
                  <a:txBody>
                    <a:bodyPr/>
                    <a:lstStyle/>
                    <a:p>
                      <a:pPr algn="ctr" fontAlgn="b"/>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数据库吞吐率</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sz="1050" u="none" strike="noStrike" dirty="0">
                          <a:solidFill>
                            <a:srgbClr val="FF0000"/>
                          </a:solidFill>
                          <a:effectLst/>
                          <a:latin typeface="微软雅黑" panose="020B0503020204020204" pitchFamily="34" charset="-122"/>
                          <a:ea typeface="微软雅黑" panose="020B0503020204020204" pitchFamily="34" charset="-122"/>
                        </a:rPr>
                        <a:t>X</a:t>
                      </a:r>
                      <a:endParaRPr lang="en-US" sz="1050" b="0" i="0" u="none" strike="noStrike" dirty="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50" u="none" strike="noStrike" dirty="0" smtClean="0">
                          <a:solidFill>
                            <a:srgbClr val="FF0000"/>
                          </a:solidFill>
                          <a:effectLst/>
                          <a:latin typeface="微软雅黑" panose="020B0503020204020204" pitchFamily="34" charset="-122"/>
                          <a:ea typeface="微软雅黑" panose="020B0503020204020204" pitchFamily="34" charset="-122"/>
                        </a:rPr>
                        <a:t>X</a:t>
                      </a:r>
                      <a:endParaRPr lang="en-US" altLang="zh-CN" sz="1050" b="0"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050" u="none" strike="noStrike" smtClean="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smtClean="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15142">
                <a:tc rowSpan="4">
                  <a:txBody>
                    <a:bodyPr/>
                    <a:lstStyle/>
                    <a:p>
                      <a:pPr algn="ctr" fontAlgn="b"/>
                      <a:r>
                        <a:rPr lang="zh-CN" altLang="en-US" sz="1050" u="none" strike="noStrike" dirty="0" smtClean="0">
                          <a:solidFill>
                            <a:schemeClr val="tx1">
                              <a:lumMod val="75000"/>
                              <a:lumOff val="25000"/>
                            </a:schemeClr>
                          </a:solidFill>
                          <a:effectLst/>
                          <a:latin typeface="微软雅黑" panose="020B0503020204020204" pitchFamily="34" charset="-122"/>
                          <a:ea typeface="微软雅黑" panose="020B0503020204020204" pitchFamily="34" charset="-122"/>
                        </a:rPr>
                        <a:t>物理层</a:t>
                      </a:r>
                      <a:endParaRPr 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硬盘</a:t>
                      </a:r>
                      <a:r>
                        <a:rPr 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IOPS</a:t>
                      </a:r>
                      <a:endParaRPr 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sz="1050" u="none" strike="noStrike" dirty="0">
                          <a:solidFill>
                            <a:srgbClr val="FF0000"/>
                          </a:solidFill>
                          <a:effectLst/>
                          <a:latin typeface="微软雅黑" panose="020B0503020204020204" pitchFamily="34" charset="-122"/>
                          <a:ea typeface="微软雅黑" panose="020B0503020204020204" pitchFamily="34" charset="-122"/>
                        </a:rPr>
                        <a:t>X</a:t>
                      </a:r>
                      <a:endParaRPr lang="en-US" sz="1050" b="0" i="0" u="none" strike="noStrike" dirty="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050" u="none" strike="noStrike" dirty="0" smtClean="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smtClean="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15142">
                <a:tc vMerge="1">
                  <a:txBody>
                    <a:bodyPr/>
                    <a:lstStyle/>
                    <a:p>
                      <a:pPr algn="l" fontAlgn="b"/>
                      <a:endParaRPr lang="zh-CN" altLang="en-US" sz="1000" b="0" i="0" u="none" strike="noStrike" dirty="0">
                        <a:solidFill>
                          <a:srgbClr val="000000"/>
                        </a:solidFill>
                        <a:effectLst/>
                        <a:latin typeface="宋体"/>
                      </a:endParaRPr>
                    </a:p>
                  </a:txBody>
                  <a:tcPr marL="7919" marR="7919" marT="7919" marB="0" anchor="ctr"/>
                </a:tc>
                <a:tc>
                  <a:txBody>
                    <a:bodyPr/>
                    <a:lstStyle/>
                    <a:p>
                      <a:pPr algn="ctr" fontAlgn="b"/>
                      <a:r>
                        <a:rPr lang="zh-CN" alt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物理内存使用率</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15142">
                <a:tc vMerge="1">
                  <a:txBody>
                    <a:bodyPr/>
                    <a:lstStyle/>
                    <a:p>
                      <a:pPr algn="l" fontAlgn="b"/>
                      <a:endParaRPr lang="zh-CN" altLang="en-US" sz="1000" b="0" i="0" u="none" strike="noStrike" dirty="0">
                        <a:solidFill>
                          <a:srgbClr val="000000"/>
                        </a:solidFill>
                        <a:effectLst/>
                        <a:latin typeface="宋体"/>
                      </a:endParaRPr>
                    </a:p>
                  </a:txBody>
                  <a:tcPr marL="7919" marR="7919" marT="7919" marB="0" anchor="ctr"/>
                </a:tc>
                <a:tc>
                  <a:txBody>
                    <a:bodyPr/>
                    <a:lstStyle/>
                    <a:p>
                      <a:pPr algn="ctr" fontAlgn="b"/>
                      <a:r>
                        <a:rPr 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CPU</a:t>
                      </a:r>
                      <a:r>
                        <a:rPr lang="zh-CN" alt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负载</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sz="1050" u="none" strike="noStrike" dirty="0">
                          <a:solidFill>
                            <a:srgbClr val="FF0000"/>
                          </a:solidFill>
                          <a:effectLst/>
                          <a:latin typeface="微软雅黑" panose="020B0503020204020204" pitchFamily="34" charset="-122"/>
                          <a:ea typeface="微软雅黑" panose="020B0503020204020204" pitchFamily="34" charset="-122"/>
                        </a:rPr>
                        <a:t>X</a:t>
                      </a:r>
                      <a:endParaRPr lang="en-US" sz="1050" b="0" i="0" u="none" strike="noStrike" dirty="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r h="315142">
                <a:tc vMerge="1">
                  <a:txBody>
                    <a:bodyPr/>
                    <a:lstStyle/>
                    <a:p>
                      <a:pPr algn="l" fontAlgn="b"/>
                      <a:endParaRPr lang="zh-CN" altLang="en-US" sz="1000" b="0" i="0" u="none" strike="noStrike" dirty="0">
                        <a:solidFill>
                          <a:srgbClr val="000000"/>
                        </a:solidFill>
                        <a:effectLst/>
                        <a:latin typeface="宋体"/>
                      </a:endParaRPr>
                    </a:p>
                  </a:txBody>
                  <a:tcPr marL="7919" marR="7919" marT="7919" marB="0" anchor="ctr"/>
                </a:tc>
                <a:tc>
                  <a:txBody>
                    <a:bodyPr/>
                    <a:lstStyle/>
                    <a:p>
                      <a:pPr algn="ctr" fontAlgn="b"/>
                      <a:r>
                        <a:rPr lang="zh-CN" altLang="en-US" sz="105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rPr>
                        <a:t>物理机数量</a:t>
                      </a:r>
                      <a:endParaRPr lang="zh-CN" altLang="en-US" sz="1050" b="0" i="0" u="none" strike="noStrike"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en-US" sz="1050" u="none" strike="noStrike" dirty="0">
                          <a:solidFill>
                            <a:srgbClr val="FF0000"/>
                          </a:solidFill>
                          <a:effectLst/>
                          <a:latin typeface="微软雅黑" panose="020B0503020204020204" pitchFamily="34" charset="-122"/>
                          <a:ea typeface="微软雅黑" panose="020B0503020204020204" pitchFamily="34" charset="-122"/>
                        </a:rPr>
                        <a:t>X</a:t>
                      </a:r>
                      <a:endParaRPr lang="en-US" sz="1050" b="0" i="0" u="none" strike="noStrike" dirty="0">
                        <a:solidFill>
                          <a:srgbClr val="FF0000"/>
                        </a:solidFill>
                        <a:effectLst/>
                        <a:latin typeface="微软雅黑" panose="020B0503020204020204" pitchFamily="34" charset="-122"/>
                        <a:ea typeface="微软雅黑" panose="020B0503020204020204" pitchFamily="34" charset="-122"/>
                      </a:endParaRPr>
                    </a:p>
                  </a:txBody>
                  <a:tcPr marL="7919" marR="7919" marT="7919" marB="0" anchor="ctr"/>
                </a:tc>
                <a:tc>
                  <a:txBody>
                    <a:bodyPr/>
                    <a:lstStyle/>
                    <a:p>
                      <a:pPr algn="ctr" fontAlgn="b"/>
                      <a:r>
                        <a:rPr lang="zh-CN" altLang="en-US" sz="1050" u="none" strike="noStrike" dirty="0">
                          <a:solidFill>
                            <a:srgbClr val="00B05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B050"/>
                        </a:solidFill>
                        <a:effectLst/>
                        <a:latin typeface="微软雅黑" panose="020B0503020204020204" pitchFamily="34" charset="-122"/>
                        <a:ea typeface="微软雅黑" panose="020B0503020204020204" pitchFamily="34" charset="-122"/>
                      </a:endParaRPr>
                    </a:p>
                  </a:txBody>
                  <a:tcPr marL="7919" marR="7919" marT="7919" marB="0" anchor="ctr"/>
                </a:tc>
              </a:tr>
            </a:tbl>
          </a:graphicData>
        </a:graphic>
      </p:graphicFrame>
      <p:cxnSp>
        <p:nvCxnSpPr>
          <p:cNvPr id="5" name="直接箭头连接符 4"/>
          <p:cNvCxnSpPr/>
          <p:nvPr/>
        </p:nvCxnSpPr>
        <p:spPr>
          <a:xfrm>
            <a:off x="683568" y="1131590"/>
            <a:ext cx="0" cy="37444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09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000" dirty="0" smtClean="0"/>
              <a:t>IT</a:t>
            </a:r>
            <a:r>
              <a:rPr lang="zh-CN" altLang="en-US" sz="2000" dirty="0" smtClean="0"/>
              <a:t>和业务的和谐</a:t>
            </a:r>
            <a:endParaRPr lang="zh-CN" altLang="en-US" sz="2000" dirty="0"/>
          </a:p>
        </p:txBody>
      </p:sp>
      <p:sp>
        <p:nvSpPr>
          <p:cNvPr id="3" name="矩形 2"/>
          <p:cNvSpPr/>
          <p:nvPr/>
        </p:nvSpPr>
        <p:spPr>
          <a:xfrm>
            <a:off x="555395" y="1203598"/>
            <a:ext cx="3024336" cy="2308324"/>
          </a:xfrm>
          <a:prstGeom prst="rect">
            <a:avLst/>
          </a:prstGeom>
        </p:spPr>
        <p:txBody>
          <a:bodyPr wrap="square">
            <a:spAutoFit/>
          </a:bodyPr>
          <a:lstStyle/>
          <a:p>
            <a:pPr>
              <a:lnSpc>
                <a:spcPct val="150000"/>
              </a:lnSpc>
            </a:pPr>
            <a:r>
              <a:rPr lang="en-US" altLang="zh-CN" sz="2400" dirty="0" smtClean="0">
                <a:latin typeface="微软雅黑" panose="020B0503020204020204" pitchFamily="34" charset="-122"/>
                <a:ea typeface="微软雅黑" panose="020B0503020204020204" pitchFamily="34" charset="-122"/>
              </a:rPr>
              <a:t>2.34</a:t>
            </a:r>
            <a:r>
              <a:rPr lang="zh-CN" altLang="en-US" sz="2400" dirty="0" smtClean="0">
                <a:latin typeface="微软雅黑" panose="020B0503020204020204" pitchFamily="34" charset="-122"/>
                <a:ea typeface="微软雅黑" panose="020B0503020204020204" pitchFamily="34" charset="-122"/>
              </a:rPr>
              <a:t>亿</a:t>
            </a:r>
            <a:r>
              <a:rPr lang="zh-CN" altLang="en-US" sz="1400" dirty="0" smtClean="0">
                <a:latin typeface="微软雅黑" panose="020B0503020204020204" pitchFamily="34" charset="-122"/>
                <a:ea typeface="微软雅黑" panose="020B0503020204020204" pitchFamily="34" charset="-122"/>
              </a:rPr>
              <a:t>日</a:t>
            </a:r>
            <a:r>
              <a:rPr lang="en-US" altLang="zh-CN" sz="1400" dirty="0" smtClean="0">
                <a:latin typeface="微软雅黑" panose="020B0503020204020204" pitchFamily="34" charset="-122"/>
                <a:ea typeface="微软雅黑" panose="020B0503020204020204" pitchFamily="34" charset="-122"/>
              </a:rPr>
              <a:t>PV</a:t>
            </a:r>
          </a:p>
          <a:p>
            <a:pPr>
              <a:lnSpc>
                <a:spcPct val="150000"/>
              </a:lnSpc>
            </a:pPr>
            <a:r>
              <a:rPr lang="en-US" altLang="zh-CN" sz="2400" dirty="0" smtClean="0">
                <a:latin typeface="微软雅黑" panose="020B0503020204020204" pitchFamily="34" charset="-122"/>
                <a:ea typeface="微软雅黑" panose="020B0503020204020204" pitchFamily="34" charset="-122"/>
              </a:rPr>
              <a:t>128</a:t>
            </a:r>
            <a:r>
              <a:rPr lang="zh-CN" altLang="en-US" sz="2400" dirty="0" smtClean="0">
                <a:latin typeface="微软雅黑" panose="020B0503020204020204" pitchFamily="34" charset="-122"/>
                <a:ea typeface="微软雅黑" panose="020B0503020204020204" pitchFamily="34" charset="-122"/>
              </a:rPr>
              <a:t>万</a:t>
            </a:r>
            <a:r>
              <a:rPr lang="zh-CN" altLang="en-US" sz="1400" dirty="0" smtClean="0">
                <a:latin typeface="微软雅黑" panose="020B0503020204020204" pitchFamily="34" charset="-122"/>
                <a:ea typeface="微软雅黑" panose="020B0503020204020204" pitchFamily="34" charset="-122"/>
              </a:rPr>
              <a:t>成交订单</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2.09</a:t>
            </a:r>
            <a:r>
              <a:rPr lang="zh-CN" altLang="en-US" sz="2400" dirty="0" smtClean="0">
                <a:latin typeface="微软雅黑" panose="020B0503020204020204" pitchFamily="34" charset="-122"/>
                <a:ea typeface="微软雅黑" panose="020B0503020204020204" pitchFamily="34" charset="-122"/>
              </a:rPr>
              <a:t>亿</a:t>
            </a:r>
            <a:r>
              <a:rPr lang="zh-CN" altLang="en-US" sz="1400" dirty="0" smtClean="0">
                <a:latin typeface="微软雅黑" panose="020B0503020204020204" pitchFamily="34" charset="-122"/>
                <a:ea typeface="微软雅黑" panose="020B0503020204020204" pitchFamily="34" charset="-122"/>
              </a:rPr>
              <a:t>销售额（￥）</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230%</a:t>
            </a:r>
            <a:r>
              <a:rPr lang="zh-CN" altLang="en-US" sz="1400" dirty="0" smtClean="0">
                <a:latin typeface="微软雅黑" panose="020B0503020204020204" pitchFamily="34" charset="-122"/>
                <a:ea typeface="微软雅黑" panose="020B0503020204020204" pitchFamily="34" charset="-122"/>
              </a:rPr>
              <a:t>利润同期增长</a:t>
            </a:r>
            <a:endParaRPr lang="zh-CN" altLang="en-US" sz="14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12717" t="14271" r="11609" b="10698"/>
          <a:stretch/>
        </p:blipFill>
        <p:spPr>
          <a:xfrm>
            <a:off x="3419872" y="1059582"/>
            <a:ext cx="5117557" cy="3020321"/>
          </a:xfrm>
          <a:prstGeom prst="rect">
            <a:avLst/>
          </a:prstGeom>
        </p:spPr>
      </p:pic>
      <p:sp>
        <p:nvSpPr>
          <p:cNvPr id="7" name="矩形 6"/>
          <p:cNvSpPr/>
          <p:nvPr/>
        </p:nvSpPr>
        <p:spPr>
          <a:xfrm>
            <a:off x="683568" y="4213625"/>
            <a:ext cx="4060727" cy="415498"/>
          </a:xfrm>
          <a:prstGeom prst="rect">
            <a:avLst/>
          </a:prstGeom>
        </p:spPr>
        <p:txBody>
          <a:bodyPr wrap="none">
            <a:spAutoFit/>
          </a:bodyPr>
          <a:lstStyle/>
          <a:p>
            <a:pPr algn="ct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一个月后，促销成功突破</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亿销售额。庆祝大会。</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2792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D:\Users\bcc\Desktop\未标题-1-01.jpg"/>
          <p:cNvPicPr>
            <a:picLocks noChangeAspect="1" noChangeArrowheads="1"/>
          </p:cNvPicPr>
          <p:nvPr/>
        </p:nvPicPr>
        <p:blipFill>
          <a:blip r:embed="rId2"/>
          <a:srcRect/>
          <a:stretch>
            <a:fillRect/>
          </a:stretch>
        </p:blipFill>
        <p:spPr bwMode="auto">
          <a:xfrm>
            <a:off x="-701" y="-20538"/>
            <a:ext cx="9145402" cy="5143500"/>
          </a:xfrm>
          <a:prstGeom prst="rect">
            <a:avLst/>
          </a:prstGeom>
          <a:noFill/>
        </p:spPr>
      </p:pic>
      <p:sp>
        <p:nvSpPr>
          <p:cNvPr id="7" name="TextBox 6"/>
          <p:cNvSpPr txBox="1"/>
          <p:nvPr/>
        </p:nvSpPr>
        <p:spPr>
          <a:xfrm>
            <a:off x="2256484" y="2624594"/>
            <a:ext cx="4608512" cy="750203"/>
          </a:xfrm>
          <a:prstGeom prst="rect">
            <a:avLst/>
          </a:prstGeom>
          <a:noFill/>
        </p:spPr>
        <p:txBody>
          <a:bodyPr wrap="square" lIns="91438" tIns="45719" rIns="91438" bIns="45719" rtlCol="0">
            <a:spAutoFit/>
          </a:bodyPr>
          <a:lstStyle/>
          <a:p>
            <a:pPr algn="ctr">
              <a:lnSpc>
                <a:spcPct val="150000"/>
              </a:lnSpc>
            </a:pPr>
            <a:r>
              <a:rPr lang="zh-CN" altLang="en-US" sz="1400" spc="600" dirty="0">
                <a:solidFill>
                  <a:schemeClr val="tx1">
                    <a:lumMod val="65000"/>
                    <a:lumOff val="35000"/>
                  </a:schemeClr>
                </a:solidFill>
                <a:latin typeface="微软雅黑" pitchFamily="34" charset="-122"/>
                <a:ea typeface="微软雅黑" pitchFamily="34" charset="-122"/>
              </a:rPr>
              <a:t>数据驱动业务增长</a:t>
            </a:r>
            <a:endParaRPr lang="en-US" altLang="zh-CN" sz="1400" spc="600" dirty="0">
              <a:solidFill>
                <a:schemeClr val="tx1">
                  <a:lumMod val="65000"/>
                  <a:lumOff val="35000"/>
                </a:schemeClr>
              </a:solidFill>
              <a:latin typeface="微软雅黑" pitchFamily="34" charset="-122"/>
              <a:ea typeface="微软雅黑" pitchFamily="34" charset="-122"/>
            </a:endParaRPr>
          </a:p>
          <a:p>
            <a:pPr algn="ctr">
              <a:lnSpc>
                <a:spcPct val="150000"/>
              </a:lnSpc>
            </a:pPr>
            <a:r>
              <a:rPr lang="en-US" altLang="zh-CN" sz="1400" spc="600" dirty="0">
                <a:solidFill>
                  <a:schemeClr val="tx1">
                    <a:lumMod val="65000"/>
                    <a:lumOff val="35000"/>
                  </a:schemeClr>
                </a:solidFill>
                <a:latin typeface="微软雅黑" pitchFamily="34" charset="-122"/>
                <a:ea typeface="微软雅黑" pitchFamily="34" charset="-122"/>
              </a:rPr>
              <a:t>www.cloudwise.com</a:t>
            </a:r>
          </a:p>
        </p:txBody>
      </p:sp>
      <p:sp>
        <p:nvSpPr>
          <p:cNvPr id="8" name="TextBox 7"/>
          <p:cNvSpPr txBox="1"/>
          <p:nvPr/>
        </p:nvSpPr>
        <p:spPr>
          <a:xfrm>
            <a:off x="3296244" y="1779663"/>
            <a:ext cx="2528256" cy="646331"/>
          </a:xfrm>
          <a:prstGeom prst="rect">
            <a:avLst/>
          </a:prstGeom>
          <a:noFill/>
        </p:spPr>
        <p:txBody>
          <a:bodyPr wrap="none" lIns="91438" tIns="45719" rIns="91438" bIns="45719" rtlCol="0">
            <a:spAutoFit/>
          </a:bodyPr>
          <a:lstStyle/>
          <a:p>
            <a:r>
              <a:rPr lang="en-US" altLang="zh-CN" sz="3600" spc="600" dirty="0">
                <a:solidFill>
                  <a:schemeClr val="tx1">
                    <a:lumMod val="65000"/>
                    <a:lumOff val="35000"/>
                  </a:schemeClr>
                </a:solidFill>
                <a:latin typeface="微软雅黑" pitchFamily="34" charset="-122"/>
                <a:ea typeface="微软雅黑" pitchFamily="34" charset="-122"/>
              </a:rPr>
              <a:t>THANKS</a:t>
            </a:r>
            <a:endParaRPr lang="zh-CN" altLang="en-US" sz="3600" spc="600" dirty="0">
              <a:solidFill>
                <a:schemeClr val="tx1">
                  <a:lumMod val="65000"/>
                  <a:lumOff val="35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760" y="702970"/>
            <a:ext cx="792482" cy="737618"/>
          </a:xfrm>
          <a:prstGeom prst="rect">
            <a:avLst/>
          </a:prstGeom>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什么是</a:t>
            </a:r>
            <a:r>
              <a:rPr lang="en-US" altLang="zh-CN" dirty="0" smtClean="0"/>
              <a:t>APM</a:t>
            </a:r>
            <a:r>
              <a:rPr lang="zh-CN" altLang="en-US" dirty="0" smtClean="0"/>
              <a:t>？</a:t>
            </a:r>
            <a:endParaRPr lang="zh-CN" altLang="en-US" dirty="0"/>
          </a:p>
        </p:txBody>
      </p:sp>
      <p:grpSp>
        <p:nvGrpSpPr>
          <p:cNvPr id="19" name="组合 18"/>
          <p:cNvGrpSpPr/>
          <p:nvPr/>
        </p:nvGrpSpPr>
        <p:grpSpPr>
          <a:xfrm>
            <a:off x="1846405" y="699542"/>
            <a:ext cx="5317883" cy="2030741"/>
            <a:chOff x="1342378" y="1606878"/>
            <a:chExt cx="6298036" cy="2405032"/>
          </a:xfrm>
        </p:grpSpPr>
        <p:sp>
          <p:nvSpPr>
            <p:cNvPr id="4" name="圆角矩形 3"/>
            <p:cNvSpPr/>
            <p:nvPr/>
          </p:nvSpPr>
          <p:spPr>
            <a:xfrm>
              <a:off x="1342378" y="3579862"/>
              <a:ext cx="1960303" cy="432048"/>
            </a:xfrm>
            <a:prstGeom prst="roundRect">
              <a:avLst>
                <a:gd name="adj" fmla="val 55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lumMod val="25000"/>
                    </a:schemeClr>
                  </a:solidFill>
                </a:rPr>
                <a:t>Application</a:t>
              </a:r>
            </a:p>
          </p:txBody>
        </p:sp>
        <p:sp>
          <p:nvSpPr>
            <p:cNvPr id="5" name="圆角矩形 4"/>
            <p:cNvSpPr/>
            <p:nvPr/>
          </p:nvSpPr>
          <p:spPr>
            <a:xfrm>
              <a:off x="3520258" y="3579862"/>
              <a:ext cx="1960303" cy="432048"/>
            </a:xfrm>
            <a:prstGeom prst="roundRect">
              <a:avLst>
                <a:gd name="adj" fmla="val 55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lumMod val="25000"/>
                    </a:schemeClr>
                  </a:solidFill>
                </a:rPr>
                <a:t>Performance</a:t>
              </a:r>
            </a:p>
          </p:txBody>
        </p:sp>
        <p:sp>
          <p:nvSpPr>
            <p:cNvPr id="6" name="圆角矩形 5"/>
            <p:cNvSpPr/>
            <p:nvPr/>
          </p:nvSpPr>
          <p:spPr>
            <a:xfrm>
              <a:off x="5599247" y="3578324"/>
              <a:ext cx="1960303" cy="432048"/>
            </a:xfrm>
            <a:prstGeom prst="roundRect">
              <a:avLst>
                <a:gd name="adj" fmla="val 55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2">
                      <a:lumMod val="25000"/>
                    </a:schemeClr>
                  </a:solidFill>
                </a:rPr>
                <a:t>Management</a:t>
              </a:r>
              <a:endParaRPr lang="zh-CN" altLang="en-US" sz="1600" dirty="0">
                <a:solidFill>
                  <a:schemeClr val="bg2">
                    <a:lumMod val="25000"/>
                  </a:schemeClr>
                </a:solidFill>
              </a:endParaRPr>
            </a:p>
          </p:txBody>
        </p:sp>
        <p:sp>
          <p:nvSpPr>
            <p:cNvPr id="12" name="圆角矩形 11"/>
            <p:cNvSpPr/>
            <p:nvPr/>
          </p:nvSpPr>
          <p:spPr>
            <a:xfrm>
              <a:off x="1360711" y="3285331"/>
              <a:ext cx="6279703" cy="18003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4"/>
            <p:cNvSpPr/>
            <p:nvPr/>
          </p:nvSpPr>
          <p:spPr bwMode="auto">
            <a:xfrm>
              <a:off x="1630903" y="1606878"/>
              <a:ext cx="1383257" cy="1768468"/>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accent2">
                <a:lumMod val="60000"/>
                <a:lumOff val="4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7" name="椭圆 14"/>
            <p:cNvSpPr/>
            <p:nvPr/>
          </p:nvSpPr>
          <p:spPr bwMode="auto">
            <a:xfrm>
              <a:off x="3806962" y="1606878"/>
              <a:ext cx="1383257" cy="1768468"/>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accent6">
                <a:lumMod val="75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4"/>
            <p:cNvSpPr/>
            <p:nvPr/>
          </p:nvSpPr>
          <p:spPr bwMode="auto">
            <a:xfrm>
              <a:off x="5887771" y="1606878"/>
              <a:ext cx="1383257" cy="1768468"/>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00B050"/>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1933643" y="1614890"/>
              <a:ext cx="799630" cy="1312214"/>
            </a:xfrm>
            <a:prstGeom prst="rect">
              <a:avLst/>
            </a:prstGeom>
          </p:spPr>
          <p:txBody>
            <a:bodyPr wrap="none">
              <a:spAutoFit/>
            </a:bodyPr>
            <a:lstStyle/>
            <a:p>
              <a:r>
                <a:rPr lang="en-US" altLang="zh-CN" sz="6600" dirty="0">
                  <a:solidFill>
                    <a:schemeClr val="bg1"/>
                  </a:solidFill>
                </a:rPr>
                <a:t>A</a:t>
              </a:r>
              <a:endParaRPr lang="zh-CN" altLang="en-US" sz="6600" dirty="0">
                <a:solidFill>
                  <a:schemeClr val="bg1"/>
                </a:solidFill>
              </a:endParaRPr>
            </a:p>
          </p:txBody>
        </p:sp>
        <p:sp>
          <p:nvSpPr>
            <p:cNvPr id="21" name="矩形 20"/>
            <p:cNvSpPr/>
            <p:nvPr/>
          </p:nvSpPr>
          <p:spPr>
            <a:xfrm>
              <a:off x="4142779" y="1614890"/>
              <a:ext cx="736981" cy="1312214"/>
            </a:xfrm>
            <a:prstGeom prst="rect">
              <a:avLst/>
            </a:prstGeom>
          </p:spPr>
          <p:txBody>
            <a:bodyPr wrap="none">
              <a:spAutoFit/>
            </a:bodyPr>
            <a:lstStyle/>
            <a:p>
              <a:r>
                <a:rPr lang="en-US" altLang="zh-CN" sz="6600" dirty="0" smtClean="0">
                  <a:solidFill>
                    <a:schemeClr val="bg1"/>
                  </a:solidFill>
                </a:rPr>
                <a:t>P</a:t>
              </a:r>
              <a:endParaRPr lang="zh-CN" altLang="en-US" sz="6600" dirty="0">
                <a:solidFill>
                  <a:schemeClr val="bg1"/>
                </a:solidFill>
              </a:endParaRPr>
            </a:p>
          </p:txBody>
        </p:sp>
        <p:sp>
          <p:nvSpPr>
            <p:cNvPr id="22" name="矩形 21"/>
            <p:cNvSpPr/>
            <p:nvPr/>
          </p:nvSpPr>
          <p:spPr>
            <a:xfrm>
              <a:off x="6048645" y="1614890"/>
              <a:ext cx="1074907" cy="1312214"/>
            </a:xfrm>
            <a:prstGeom prst="rect">
              <a:avLst/>
            </a:prstGeom>
          </p:spPr>
          <p:txBody>
            <a:bodyPr wrap="none">
              <a:spAutoFit/>
            </a:bodyPr>
            <a:lstStyle/>
            <a:p>
              <a:r>
                <a:rPr lang="en-US" altLang="zh-CN" sz="6600" dirty="0" smtClean="0">
                  <a:solidFill>
                    <a:schemeClr val="bg1"/>
                  </a:solidFill>
                </a:rPr>
                <a:t>M</a:t>
              </a:r>
              <a:endParaRPr lang="zh-CN" altLang="en-US" sz="6600" dirty="0">
                <a:solidFill>
                  <a:schemeClr val="bg1"/>
                </a:solidFill>
              </a:endParaRPr>
            </a:p>
          </p:txBody>
        </p:sp>
      </p:grpSp>
      <p:sp>
        <p:nvSpPr>
          <p:cNvPr id="20" name="矩形 19"/>
          <p:cNvSpPr/>
          <p:nvPr/>
        </p:nvSpPr>
        <p:spPr>
          <a:xfrm>
            <a:off x="686653" y="3075806"/>
            <a:ext cx="7632848" cy="1261884"/>
          </a:xfrm>
          <a:prstGeom prst="rect">
            <a:avLst/>
          </a:prstGeom>
        </p:spPr>
        <p:txBody>
          <a:bodyPr wrap="square">
            <a:spAutoFit/>
          </a:bodyPr>
          <a:lstStyle/>
          <a:p>
            <a:r>
              <a:rPr lang="en-US" altLang="zh-CN" sz="2000" b="1" dirty="0" smtClean="0">
                <a:solidFill>
                  <a:schemeClr val="accent6">
                    <a:lumMod val="50000"/>
                  </a:schemeClr>
                </a:solidFill>
              </a:rPr>
              <a:t>Application </a:t>
            </a:r>
            <a:r>
              <a:rPr lang="en-US" altLang="zh-CN" sz="2000" b="1" dirty="0">
                <a:solidFill>
                  <a:schemeClr val="accent6">
                    <a:lumMod val="50000"/>
                  </a:schemeClr>
                </a:solidFill>
              </a:rPr>
              <a:t>Performance Management</a:t>
            </a:r>
            <a:r>
              <a:rPr lang="en-US" altLang="zh-CN" sz="2000" dirty="0">
                <a:solidFill>
                  <a:schemeClr val="accent6">
                    <a:lumMod val="50000"/>
                  </a:schemeClr>
                </a:solidFill>
              </a:rPr>
              <a:t>  (APM)  </a:t>
            </a:r>
            <a:r>
              <a:rPr lang="en-US" altLang="zh-CN" dirty="0"/>
              <a:t>is the monitoring and management of performance and availability of software applications. </a:t>
            </a:r>
            <a:endParaRPr lang="en-US" altLang="zh-CN" dirty="0" smtClean="0"/>
          </a:p>
          <a:p>
            <a:r>
              <a:rPr lang="en-US" altLang="zh-CN" sz="1600" dirty="0" smtClean="0"/>
              <a:t>APM </a:t>
            </a:r>
            <a:r>
              <a:rPr lang="en-US" altLang="zh-CN" sz="1600" dirty="0"/>
              <a:t>is </a:t>
            </a:r>
            <a:r>
              <a:rPr lang="en-US" altLang="zh-CN" dirty="0" smtClean="0"/>
              <a:t>“</a:t>
            </a:r>
            <a:r>
              <a:rPr lang="en-US" altLang="zh-CN" sz="2400" dirty="0" smtClean="0"/>
              <a:t>the </a:t>
            </a:r>
            <a:r>
              <a:rPr lang="en-US" altLang="zh-CN" sz="2400" dirty="0"/>
              <a:t>translation of IT metrics into </a:t>
            </a:r>
            <a:r>
              <a:rPr lang="en-US" altLang="zh-CN" sz="2400" dirty="0" smtClean="0"/>
              <a:t>business meaning</a:t>
            </a:r>
            <a:r>
              <a:rPr lang="en-US" altLang="zh-CN" dirty="0" smtClean="0"/>
              <a:t>” .</a:t>
            </a:r>
          </a:p>
          <a:p>
            <a:r>
              <a:rPr lang="en-US" altLang="zh-CN" sz="1400" dirty="0">
                <a:hlinkClick r:id="rId2"/>
              </a:rPr>
              <a:t>http://</a:t>
            </a:r>
            <a:r>
              <a:rPr lang="en-US" altLang="zh-CN" sz="1400" dirty="0" smtClean="0">
                <a:hlinkClick r:id="rId2"/>
              </a:rPr>
              <a:t>en.wikipedia.org/wiki/Application_performance_management</a:t>
            </a:r>
            <a:endParaRPr lang="en-US" altLang="zh-CN" sz="1400" dirty="0" smtClean="0"/>
          </a:p>
        </p:txBody>
      </p:sp>
    </p:spTree>
    <p:extLst>
      <p:ext uri="{BB962C8B-B14F-4D97-AF65-F5344CB8AC3E}">
        <p14:creationId xmlns:p14="http://schemas.microsoft.com/office/powerpoint/2010/main" val="422627287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什么是</a:t>
            </a:r>
            <a:r>
              <a:rPr lang="en-US" altLang="zh-CN" dirty="0" smtClean="0"/>
              <a:t>APM</a:t>
            </a:r>
            <a:r>
              <a:rPr lang="zh-CN" altLang="en-US" dirty="0" smtClean="0"/>
              <a:t>？</a:t>
            </a:r>
            <a:endParaRPr lang="zh-CN" altLang="en-US" dirty="0"/>
          </a:p>
        </p:txBody>
      </p:sp>
      <p:cxnSp>
        <p:nvCxnSpPr>
          <p:cNvPr id="15" name="直接箭头连接符 14"/>
          <p:cNvCxnSpPr>
            <a:stCxn id="16" idx="6"/>
          </p:cNvCxnSpPr>
          <p:nvPr/>
        </p:nvCxnSpPr>
        <p:spPr>
          <a:xfrm>
            <a:off x="1619672" y="3723879"/>
            <a:ext cx="1512168" cy="0"/>
          </a:xfrm>
          <a:prstGeom prst="straightConnector1">
            <a:avLst/>
          </a:prstGeom>
          <a:ln w="571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971600" y="3399843"/>
            <a:ext cx="648072" cy="6480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131840" y="3399843"/>
            <a:ext cx="648072" cy="64807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a:stCxn id="17" idx="6"/>
          </p:cNvCxnSpPr>
          <p:nvPr/>
        </p:nvCxnSpPr>
        <p:spPr>
          <a:xfrm>
            <a:off x="3779912" y="3723879"/>
            <a:ext cx="1512168" cy="0"/>
          </a:xfrm>
          <a:prstGeom prst="straightConnector1">
            <a:avLst/>
          </a:prstGeom>
          <a:ln w="571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20" idx="6"/>
          </p:cNvCxnSpPr>
          <p:nvPr/>
        </p:nvCxnSpPr>
        <p:spPr>
          <a:xfrm>
            <a:off x="5940152" y="3723879"/>
            <a:ext cx="1512168" cy="0"/>
          </a:xfrm>
          <a:prstGeom prst="straightConnector1">
            <a:avLst/>
          </a:prstGeom>
          <a:ln w="571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292080" y="3399843"/>
            <a:ext cx="648072" cy="6480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452320" y="3399843"/>
            <a:ext cx="648072" cy="648072"/>
          </a:xfrm>
          <a:prstGeom prst="ellipse">
            <a:avLst/>
          </a:prstGeom>
          <a:solidFill>
            <a:srgbClr val="008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683568" y="4227934"/>
            <a:ext cx="1224136"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smtClean="0">
                <a:solidFill>
                  <a:schemeClr val="bg2">
                    <a:lumMod val="10000"/>
                  </a:schemeClr>
                </a:solidFill>
                <a:latin typeface="微软雅黑" panose="020B0503020204020204" pitchFamily="34" charset="-122"/>
                <a:ea typeface="微软雅黑" panose="020B0503020204020204" pitchFamily="34" charset="-122"/>
              </a:rPr>
              <a:t>算法性能</a:t>
            </a:r>
            <a:endParaRPr lang="en-US" altLang="zh-CN" sz="1400" dirty="0" smtClean="0">
              <a:solidFill>
                <a:schemeClr val="bg2">
                  <a:lumMod val="10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sz="1200" dirty="0" smtClean="0">
                <a:solidFill>
                  <a:schemeClr val="bg2">
                    <a:lumMod val="10000"/>
                  </a:schemeClr>
                </a:solidFill>
                <a:latin typeface="微软雅黑" panose="020B0503020204020204" pitchFamily="34" charset="-122"/>
                <a:ea typeface="微软雅黑" panose="020B0503020204020204" pitchFamily="34" charset="-122"/>
              </a:rPr>
              <a:t>1980~1990</a:t>
            </a:r>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2843808" y="4227934"/>
            <a:ext cx="1224136"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smtClean="0">
                <a:solidFill>
                  <a:schemeClr val="bg2">
                    <a:lumMod val="10000"/>
                  </a:schemeClr>
                </a:solidFill>
                <a:latin typeface="微软雅黑" panose="020B0503020204020204" pitchFamily="34" charset="-122"/>
                <a:ea typeface="微软雅黑" panose="020B0503020204020204" pitchFamily="34" charset="-122"/>
              </a:rPr>
              <a:t>程序性能</a:t>
            </a:r>
            <a:endParaRPr lang="en-US" altLang="zh-CN" sz="1400" dirty="0" smtClean="0">
              <a:solidFill>
                <a:schemeClr val="bg2">
                  <a:lumMod val="10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sz="1200" dirty="0" smtClean="0">
                <a:solidFill>
                  <a:schemeClr val="bg2">
                    <a:lumMod val="10000"/>
                  </a:schemeClr>
                </a:solidFill>
                <a:latin typeface="微软雅黑" panose="020B0503020204020204" pitchFamily="34" charset="-122"/>
                <a:ea typeface="微软雅黑" panose="020B0503020204020204" pitchFamily="34" charset="-122"/>
              </a:rPr>
              <a:t>1990~1995</a:t>
            </a:r>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5004048" y="4227934"/>
            <a:ext cx="1224136"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smtClean="0">
                <a:solidFill>
                  <a:schemeClr val="bg2">
                    <a:lumMod val="10000"/>
                  </a:schemeClr>
                </a:solidFill>
                <a:latin typeface="微软雅黑" panose="020B0503020204020204" pitchFamily="34" charset="-122"/>
                <a:ea typeface="微软雅黑" panose="020B0503020204020204" pitchFamily="34" charset="-122"/>
              </a:rPr>
              <a:t>软件性能</a:t>
            </a:r>
            <a:endParaRPr lang="en-US" altLang="zh-CN" sz="1400" dirty="0" smtClean="0">
              <a:solidFill>
                <a:schemeClr val="bg2">
                  <a:lumMod val="10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sz="1200" dirty="0" smtClean="0">
                <a:solidFill>
                  <a:schemeClr val="bg2">
                    <a:lumMod val="10000"/>
                  </a:schemeClr>
                </a:solidFill>
                <a:latin typeface="微软雅黑" panose="020B0503020204020204" pitchFamily="34" charset="-122"/>
                <a:ea typeface="微软雅黑" panose="020B0503020204020204" pitchFamily="34" charset="-122"/>
              </a:rPr>
              <a:t>1995~2012</a:t>
            </a:r>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7164288" y="4227934"/>
            <a:ext cx="1224136"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应用</a:t>
            </a:r>
            <a:r>
              <a:rPr lang="zh-CN" altLang="en-US" sz="1400" dirty="0" smtClean="0">
                <a:solidFill>
                  <a:schemeClr val="bg2">
                    <a:lumMod val="10000"/>
                  </a:schemeClr>
                </a:solidFill>
                <a:latin typeface="微软雅黑" panose="020B0503020204020204" pitchFamily="34" charset="-122"/>
                <a:ea typeface="微软雅黑" panose="020B0503020204020204" pitchFamily="34" charset="-122"/>
              </a:rPr>
              <a:t>性能</a:t>
            </a:r>
            <a:endParaRPr lang="en-US" altLang="zh-CN" sz="1400" dirty="0" smtClean="0">
              <a:solidFill>
                <a:schemeClr val="bg2">
                  <a:lumMod val="10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sz="1200" dirty="0" smtClean="0">
                <a:solidFill>
                  <a:schemeClr val="bg2">
                    <a:lumMod val="10000"/>
                  </a:schemeClr>
                </a:solidFill>
                <a:latin typeface="微软雅黑" panose="020B0503020204020204" pitchFamily="34" charset="-122"/>
                <a:ea typeface="微软雅黑" panose="020B0503020204020204" pitchFamily="34" charset="-122"/>
              </a:rPr>
              <a:t>2012~Now</a:t>
            </a:r>
            <a:endParaRPr lang="zh-CN" altLang="en-US" sz="12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796353" y="989997"/>
            <a:ext cx="5537092" cy="400110"/>
          </a:xfrm>
          <a:prstGeom prst="rect">
            <a:avLst/>
          </a:prstGeom>
        </p:spPr>
        <p:txBody>
          <a:bodyPr wrap="none">
            <a:spAutoFit/>
          </a:bodyPr>
          <a:lstStyle/>
          <a:p>
            <a:pPr algn="ctr"/>
            <a:r>
              <a:rPr lang="zh-CN" altLang="en-US" sz="2000" dirty="0" smtClean="0">
                <a:solidFill>
                  <a:schemeClr val="bg2">
                    <a:lumMod val="10000"/>
                  </a:schemeClr>
                </a:solidFill>
                <a:latin typeface="微软雅黑" panose="020B0503020204020204" pitchFamily="34" charset="-122"/>
                <a:ea typeface="微软雅黑" panose="020B0503020204020204" pitchFamily="34" charset="-122"/>
              </a:rPr>
              <a:t>人们对</a:t>
            </a:r>
            <a:r>
              <a:rPr lang="en-US" altLang="zh-CN" sz="2000" dirty="0" smtClean="0">
                <a:solidFill>
                  <a:schemeClr val="bg2">
                    <a:lumMod val="10000"/>
                  </a:schemeClr>
                </a:solidFill>
                <a:latin typeface="微软雅黑" panose="020B0503020204020204" pitchFamily="34" charset="-122"/>
                <a:ea typeface="微软雅黑" panose="020B0503020204020204" pitchFamily="34" charset="-122"/>
              </a:rPr>
              <a:t>IT</a:t>
            </a:r>
            <a:r>
              <a:rPr lang="zh-CN" altLang="en-US" sz="2000" dirty="0" smtClean="0">
                <a:solidFill>
                  <a:schemeClr val="bg2">
                    <a:lumMod val="10000"/>
                  </a:schemeClr>
                </a:solidFill>
                <a:latin typeface="微软雅黑" panose="020B0503020204020204" pitchFamily="34" charset="-122"/>
                <a:ea typeface="微软雅黑" panose="020B0503020204020204" pitchFamily="34" charset="-122"/>
              </a:rPr>
              <a:t>系统性能的要求逐步提升，越来越复杂</a:t>
            </a:r>
            <a:endParaRPr lang="en-US" altLang="zh-CN" sz="20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7" name="椭圆 14"/>
          <p:cNvSpPr>
            <a:spLocks noChangeAspect="1"/>
          </p:cNvSpPr>
          <p:nvPr/>
        </p:nvSpPr>
        <p:spPr bwMode="auto">
          <a:xfrm>
            <a:off x="683568" y="1779662"/>
            <a:ext cx="1224136" cy="16201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rPr>
              <a:t>时间复杂度</a:t>
            </a: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空间复杂</a:t>
            </a:r>
            <a:r>
              <a:rPr lang="zh-CN" altLang="en-US" sz="1200" dirty="0" smtClean="0">
                <a:latin typeface="微软雅黑" panose="020B0503020204020204" pitchFamily="34" charset="-122"/>
                <a:ea typeface="微软雅黑" panose="020B0503020204020204" pitchFamily="34" charset="-122"/>
              </a:rPr>
              <a:t>度</a:t>
            </a:r>
            <a:endParaRPr lang="en-US" altLang="zh-CN" sz="1200" dirty="0" smtClean="0">
              <a:latin typeface="微软雅黑" panose="020B0503020204020204" pitchFamily="34" charset="-122"/>
              <a:ea typeface="微软雅黑" panose="020B0503020204020204" pitchFamily="34" charset="-122"/>
            </a:endParaRPr>
          </a:p>
          <a:p>
            <a:pPr algn="ctr">
              <a:lnSpc>
                <a:spcPct val="150000"/>
              </a:lnSpc>
            </a:pPr>
            <a:r>
              <a:rPr lang="en-US" altLang="zh-CN" sz="1200" dirty="0">
                <a:latin typeface="微软雅黑" panose="020B0503020204020204" pitchFamily="34" charset="-122"/>
                <a:ea typeface="微软雅黑" panose="020B0503020204020204" pitchFamily="34" charset="-122"/>
              </a:rPr>
              <a:t>……</a:t>
            </a:r>
          </a:p>
          <a:p>
            <a:pPr algn="ctr">
              <a:lnSpc>
                <a:spcPct val="150000"/>
              </a:lnSpc>
            </a:pPr>
            <a:endParaRPr lang="zh-CN" altLang="en-US" sz="1200" dirty="0">
              <a:latin typeface="微软雅黑" panose="020B0503020204020204" pitchFamily="34" charset="-122"/>
              <a:ea typeface="微软雅黑" panose="020B0503020204020204" pitchFamily="34" charset="-122"/>
            </a:endParaRPr>
          </a:p>
        </p:txBody>
      </p:sp>
      <p:sp>
        <p:nvSpPr>
          <p:cNvPr id="28" name="椭圆 14"/>
          <p:cNvSpPr>
            <a:spLocks noChangeAspect="1"/>
          </p:cNvSpPr>
          <p:nvPr/>
        </p:nvSpPr>
        <p:spPr bwMode="auto">
          <a:xfrm>
            <a:off x="2843808" y="1779661"/>
            <a:ext cx="1224136" cy="16201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en-US" altLang="zh-CN" sz="1200" dirty="0" smtClean="0">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时间复杂度</a:t>
            </a:r>
            <a:endParaRPr lang="en-US" altLang="zh-CN" sz="1200" dirty="0" smtClean="0">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空间复杂度</a:t>
            </a:r>
            <a:endParaRPr lang="en-US" altLang="zh-CN" sz="1200" dirty="0" smtClean="0">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数据结构</a:t>
            </a:r>
            <a:endParaRPr lang="en-US" altLang="zh-CN" sz="1200" dirty="0" smtClean="0">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en-US" altLang="zh-CN" sz="1200" dirty="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endParaRPr lang="zh-CN" altLang="en-US" sz="1200" dirty="0">
              <a:latin typeface="微软雅黑" panose="020B0503020204020204" pitchFamily="34" charset="-122"/>
              <a:ea typeface="微软雅黑" panose="020B0503020204020204" pitchFamily="34" charset="-122"/>
            </a:endParaRPr>
          </a:p>
        </p:txBody>
      </p:sp>
      <p:sp>
        <p:nvSpPr>
          <p:cNvPr id="29" name="椭圆 14"/>
          <p:cNvSpPr>
            <a:spLocks noChangeAspect="1"/>
          </p:cNvSpPr>
          <p:nvPr/>
        </p:nvSpPr>
        <p:spPr bwMode="auto">
          <a:xfrm>
            <a:off x="5004048" y="1779662"/>
            <a:ext cx="1224136" cy="16201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accent6">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en-US" altLang="zh-CN" sz="1200" dirty="0" smtClean="0">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响应及延迟</a:t>
            </a:r>
            <a:endParaRPr lang="en-US" altLang="zh-CN" sz="1200" dirty="0" smtClean="0">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rPr>
              <a:t>并发及吞吐率资源利用率</a:t>
            </a:r>
            <a:endParaRPr lang="en-US" altLang="zh-CN" sz="1200" dirty="0" smtClean="0">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en-US" altLang="zh-CN" sz="1200" dirty="0" smtClean="0">
                <a:latin typeface="微软雅黑" panose="020B0503020204020204" pitchFamily="34" charset="-122"/>
                <a:ea typeface="微软雅黑" panose="020B0503020204020204" pitchFamily="34" charset="-122"/>
              </a:rPr>
              <a:t>……</a:t>
            </a:r>
          </a:p>
          <a:p>
            <a:pPr algn="ctr" fontAlgn="auto">
              <a:lnSpc>
                <a:spcPct val="150000"/>
              </a:lnSpc>
              <a:spcBef>
                <a:spcPts val="0"/>
              </a:spcBef>
              <a:spcAft>
                <a:spcPts val="0"/>
              </a:spcAft>
              <a:defRPr/>
            </a:pPr>
            <a:endParaRPr lang="zh-CN" altLang="en-US" sz="1200" dirty="0">
              <a:latin typeface="微软雅黑" panose="020B0503020204020204" pitchFamily="34" charset="-122"/>
              <a:ea typeface="微软雅黑" panose="020B0503020204020204" pitchFamily="34" charset="-122"/>
            </a:endParaRPr>
          </a:p>
        </p:txBody>
      </p:sp>
      <p:sp>
        <p:nvSpPr>
          <p:cNvPr id="30" name="椭圆 14"/>
          <p:cNvSpPr>
            <a:spLocks noChangeAspect="1"/>
          </p:cNvSpPr>
          <p:nvPr/>
        </p:nvSpPr>
        <p:spPr bwMode="auto">
          <a:xfrm>
            <a:off x="7186399" y="1779661"/>
            <a:ext cx="1224136" cy="16201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008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sz="1400" b="1" dirty="0">
              <a:latin typeface="微软雅黑" panose="020B0503020204020204" pitchFamily="34" charset="-122"/>
              <a:ea typeface="微软雅黑" panose="020B0503020204020204" pitchFamily="34" charset="-122"/>
            </a:endParaRPr>
          </a:p>
          <a:p>
            <a:pPr algn="ctr">
              <a:lnSpc>
                <a:spcPct val="150000"/>
              </a:lnSpc>
            </a:pPr>
            <a:r>
              <a:rPr lang="zh-CN" altLang="en-US" sz="1400" b="1" dirty="0" smtClean="0">
                <a:latin typeface="微软雅黑" panose="020B0503020204020204" pitchFamily="34" charset="-122"/>
                <a:ea typeface="微软雅黑" panose="020B0503020204020204" pitchFamily="34" charset="-122"/>
              </a:rPr>
              <a:t>端到端</a:t>
            </a:r>
            <a:endParaRPr lang="en-US" altLang="zh-CN" sz="1400" b="1" dirty="0" smtClean="0">
              <a:latin typeface="微软雅黑" panose="020B0503020204020204" pitchFamily="34" charset="-122"/>
              <a:ea typeface="微软雅黑" panose="020B0503020204020204" pitchFamily="34" charset="-122"/>
            </a:endParaRPr>
          </a:p>
          <a:p>
            <a:pPr algn="ctr">
              <a:lnSpc>
                <a:spcPct val="150000"/>
              </a:lnSpc>
            </a:pPr>
            <a:r>
              <a:rPr lang="zh-CN" altLang="en-US" sz="1400" b="1" dirty="0" smtClean="0">
                <a:latin typeface="微软雅黑" panose="020B0503020204020204" pitchFamily="34" charset="-122"/>
                <a:ea typeface="微软雅黑" panose="020B0503020204020204" pitchFamily="34" charset="-122"/>
              </a:rPr>
              <a:t>全技术栈</a:t>
            </a:r>
            <a:endParaRPr lang="en-US" altLang="zh-CN" sz="1400" b="1" dirty="0">
              <a:latin typeface="微软雅黑" panose="020B0503020204020204" pitchFamily="34" charset="-122"/>
              <a:ea typeface="微软雅黑" panose="020B0503020204020204" pitchFamily="34" charset="-122"/>
            </a:endParaRPr>
          </a:p>
          <a:p>
            <a:pPr algn="ctr">
              <a:lnSpc>
                <a:spcPct val="150000"/>
              </a:lnSpc>
            </a:pPr>
            <a:endParaRPr lang="en-US" altLang="zh-CN" sz="1400" b="1" dirty="0" smtClean="0">
              <a:latin typeface="微软雅黑" panose="020B0503020204020204" pitchFamily="34" charset="-122"/>
              <a:ea typeface="微软雅黑" panose="020B0503020204020204" pitchFamily="34" charset="-122"/>
            </a:endParaRPr>
          </a:p>
          <a:p>
            <a:pPr algn="ctr">
              <a:lnSpc>
                <a:spcPct val="150000"/>
              </a:lnSpc>
            </a:pP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948025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008" y="18813"/>
            <a:ext cx="7812360" cy="377157"/>
          </a:xfrm>
        </p:spPr>
        <p:txBody>
          <a:bodyPr>
            <a:normAutofit fontScale="90000"/>
          </a:bodyPr>
          <a:lstStyle/>
          <a:p>
            <a:r>
              <a:rPr lang="zh-CN" altLang="en-US" dirty="0" smtClean="0"/>
              <a:t>应用是一个端到端的多技术栈复杂整合环境</a:t>
            </a:r>
            <a:endParaRPr lang="zh-CN" altLang="en-US" dirty="0"/>
          </a:p>
        </p:txBody>
      </p:sp>
      <p:sp>
        <p:nvSpPr>
          <p:cNvPr id="3" name="Rectangle 113"/>
          <p:cNvSpPr>
            <a:spLocks noChangeArrowheads="1"/>
          </p:cNvSpPr>
          <p:nvPr/>
        </p:nvSpPr>
        <p:spPr bwMode="gray">
          <a:xfrm>
            <a:off x="5124450" y="1181522"/>
            <a:ext cx="2482850" cy="3011487"/>
          </a:xfrm>
          <a:prstGeom prst="rect">
            <a:avLst/>
          </a:prstGeom>
          <a:solidFill>
            <a:schemeClr val="tx1">
              <a:lumMod val="10000"/>
              <a:lumOff val="90000"/>
            </a:schemeClr>
          </a:solidFill>
          <a:ln w="9525" algn="ctr">
            <a:noFill/>
            <a:miter lim="800000"/>
            <a:headEnd/>
            <a:tailEnd/>
          </a:ln>
          <a:effectLst/>
        </p:spPr>
        <p:txBody>
          <a:bodyPr wrap="none" anchor="ctr"/>
          <a:lstStyle/>
          <a:p>
            <a:pPr defTabSz="914400">
              <a:defRPr/>
            </a:pPr>
            <a:endParaRPr lang="en-US" altLang="zh-CN">
              <a:solidFill>
                <a:srgbClr val="1F497D"/>
              </a:solidFill>
            </a:endParaRPr>
          </a:p>
        </p:txBody>
      </p:sp>
      <p:sp>
        <p:nvSpPr>
          <p:cNvPr id="4" name="Rectangle 176"/>
          <p:cNvSpPr>
            <a:spLocks noChangeArrowheads="1"/>
          </p:cNvSpPr>
          <p:nvPr/>
        </p:nvSpPr>
        <p:spPr bwMode="auto">
          <a:xfrm>
            <a:off x="7183438" y="1600622"/>
            <a:ext cx="1751012" cy="2093912"/>
          </a:xfrm>
          <a:prstGeom prst="rect">
            <a:avLst/>
          </a:prstGeom>
          <a:solidFill>
            <a:schemeClr val="accent6">
              <a:lumMod val="20000"/>
              <a:lumOff val="80000"/>
            </a:schemeClr>
          </a:solidFill>
          <a:ln w="9525" algn="ctr">
            <a:noFill/>
            <a:miter lim="800000"/>
            <a:headEnd/>
            <a:tailEnd/>
          </a:ln>
        </p:spPr>
        <p:txBody>
          <a:bodyPr wrap="none" anchor="ctr"/>
          <a:lstStyle/>
          <a:p>
            <a:pPr marL="752475" defTabSz="914400">
              <a:defRPr/>
            </a:pPr>
            <a:endParaRPr lang="en-US" altLang="zh-CN" sz="700">
              <a:solidFill>
                <a:srgbClr val="1F497D"/>
              </a:solidFill>
            </a:endParaRPr>
          </a:p>
        </p:txBody>
      </p:sp>
      <p:sp>
        <p:nvSpPr>
          <p:cNvPr id="5" name="Rectangle 3"/>
          <p:cNvSpPr>
            <a:spLocks noChangeArrowheads="1"/>
          </p:cNvSpPr>
          <p:nvPr/>
        </p:nvSpPr>
        <p:spPr bwMode="gray">
          <a:xfrm>
            <a:off x="5165725" y="2205459"/>
            <a:ext cx="862013" cy="835025"/>
          </a:xfrm>
          <a:prstGeom prst="rect">
            <a:avLst/>
          </a:prstGeom>
          <a:solidFill>
            <a:srgbClr val="BBD9AB"/>
          </a:solidFill>
          <a:ln w="38100" algn="ctr">
            <a:solidFill>
              <a:schemeClr val="bg1"/>
            </a:solidFill>
            <a:miter lim="800000"/>
            <a:headEnd type="none" w="sm" len="sm"/>
            <a:tailEnd type="none" w="sm" len="sm"/>
          </a:ln>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sp>
        <p:nvSpPr>
          <p:cNvPr id="6" name="Rectangle 107"/>
          <p:cNvSpPr>
            <a:spLocks noChangeArrowheads="1"/>
          </p:cNvSpPr>
          <p:nvPr/>
        </p:nvSpPr>
        <p:spPr bwMode="gray">
          <a:xfrm>
            <a:off x="214313" y="1975272"/>
            <a:ext cx="1408112" cy="1590675"/>
          </a:xfrm>
          <a:prstGeom prst="rect">
            <a:avLst/>
          </a:prstGeom>
          <a:solidFill>
            <a:srgbClr val="CCE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sp>
        <p:nvSpPr>
          <p:cNvPr id="7" name="Rectangle 5"/>
          <p:cNvSpPr>
            <a:spLocks noChangeArrowheads="1"/>
          </p:cNvSpPr>
          <p:nvPr/>
        </p:nvSpPr>
        <p:spPr bwMode="gray">
          <a:xfrm>
            <a:off x="1077913" y="2421359"/>
            <a:ext cx="617537" cy="433388"/>
          </a:xfrm>
          <a:prstGeom prst="rect">
            <a:avLst/>
          </a:prstGeom>
          <a:solidFill>
            <a:srgbClr val="E7E7E7"/>
          </a:solidFill>
          <a:ln w="38100" algn="ctr">
            <a:solidFill>
              <a:schemeClr val="bg1"/>
            </a:solidFill>
            <a:miter lim="800000"/>
            <a:headEnd type="none" w="sm" len="sm"/>
            <a:tailEnd type="none" w="sm" len="sm"/>
          </a:ln>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sp>
        <p:nvSpPr>
          <p:cNvPr id="8" name="Rectangle 108"/>
          <p:cNvSpPr>
            <a:spLocks noChangeArrowheads="1"/>
          </p:cNvSpPr>
          <p:nvPr/>
        </p:nvSpPr>
        <p:spPr bwMode="gray">
          <a:xfrm>
            <a:off x="1658938" y="1975272"/>
            <a:ext cx="2251075" cy="1587500"/>
          </a:xfrm>
          <a:prstGeom prst="rect">
            <a:avLst/>
          </a:prstGeom>
          <a:solidFill>
            <a:schemeClr val="tx1">
              <a:lumMod val="10000"/>
              <a:lumOff val="90000"/>
            </a:schemeClr>
          </a:solidFill>
          <a:ln w="9525" algn="ctr">
            <a:noFill/>
            <a:miter lim="800000"/>
            <a:headEnd/>
            <a:tailEnd/>
          </a:ln>
          <a:effectLst/>
        </p:spPr>
        <p:txBody>
          <a:bodyPr wrap="none" anchor="ctr"/>
          <a:lstStyle/>
          <a:p>
            <a:pPr defTabSz="914400">
              <a:defRPr/>
            </a:pPr>
            <a:endParaRPr lang="en-US" altLang="zh-CN">
              <a:solidFill>
                <a:srgbClr val="1F497D"/>
              </a:solidFill>
            </a:endParaRPr>
          </a:p>
        </p:txBody>
      </p:sp>
      <p:sp>
        <p:nvSpPr>
          <p:cNvPr id="9" name="Rectangle 109"/>
          <p:cNvSpPr>
            <a:spLocks noChangeArrowheads="1"/>
          </p:cNvSpPr>
          <p:nvPr/>
        </p:nvSpPr>
        <p:spPr bwMode="gray">
          <a:xfrm>
            <a:off x="3944938" y="1975272"/>
            <a:ext cx="1144587" cy="1582737"/>
          </a:xfrm>
          <a:prstGeom prst="rect">
            <a:avLst/>
          </a:prstGeom>
          <a:solidFill>
            <a:srgbClr val="CCE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pic>
        <p:nvPicPr>
          <p:cNvPr id="10" name="Picture 4" descr="ca_internet"/>
          <p:cNvPicPr>
            <a:picLocks noChangeAspect="1" noChangeArrowheads="1"/>
          </p:cNvPicPr>
          <p:nvPr/>
        </p:nvPicPr>
        <p:blipFill>
          <a:blip r:embed="rId2" cstate="print">
            <a:extLst>
              <a:ext uri="{28A0092B-C50C-407E-A947-70E740481C1C}">
                <a14:useLocalDpi xmlns:a14="http://schemas.microsoft.com/office/drawing/2010/main" val="0"/>
              </a:ext>
            </a:extLst>
          </a:blip>
          <a:srcRect l="-2931" t="-2702" r="-2606" b="-5405"/>
          <a:stretch>
            <a:fillRect/>
          </a:stretch>
        </p:blipFill>
        <p:spPr bwMode="auto">
          <a:xfrm>
            <a:off x="1090613" y="2443584"/>
            <a:ext cx="458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1169988" y="2842047"/>
            <a:ext cx="487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WAN/</a:t>
            </a:r>
            <a:br>
              <a:rPr lang="en-US" altLang="zh-CN" sz="800">
                <a:solidFill>
                  <a:srgbClr val="1F497D"/>
                </a:solidFill>
              </a:rPr>
            </a:br>
            <a:r>
              <a:rPr lang="en-US" altLang="zh-CN" sz="800">
                <a:solidFill>
                  <a:srgbClr val="1F497D"/>
                </a:solidFill>
              </a:rPr>
              <a:t>WWW</a:t>
            </a:r>
          </a:p>
        </p:txBody>
      </p:sp>
      <p:sp>
        <p:nvSpPr>
          <p:cNvPr id="12" name="Text Box 6"/>
          <p:cNvSpPr txBox="1">
            <a:spLocks noChangeArrowheads="1"/>
          </p:cNvSpPr>
          <p:nvPr/>
        </p:nvSpPr>
        <p:spPr bwMode="auto">
          <a:xfrm>
            <a:off x="571500" y="3294484"/>
            <a:ext cx="73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End User</a:t>
            </a:r>
          </a:p>
        </p:txBody>
      </p:sp>
      <p:pic>
        <p:nvPicPr>
          <p:cNvPr id="13" name="Picture 7" descr="ca_cell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638" y="2014959"/>
            <a:ext cx="20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ca_desktop"/>
          <p:cNvPicPr>
            <a:picLocks noChangeAspect="1" noChangeArrowheads="1"/>
          </p:cNvPicPr>
          <p:nvPr/>
        </p:nvPicPr>
        <p:blipFill>
          <a:blip r:embed="rId4" cstate="print">
            <a:extLst>
              <a:ext uri="{28A0092B-C50C-407E-A947-70E740481C1C}">
                <a14:useLocalDpi xmlns:a14="http://schemas.microsoft.com/office/drawing/2010/main" val="0"/>
              </a:ext>
            </a:extLst>
          </a:blip>
          <a:srcRect l="-7086" t="-6693" r="-5905" b="-9055"/>
          <a:stretch>
            <a:fillRect/>
          </a:stretch>
        </p:blipFill>
        <p:spPr bwMode="auto">
          <a:xfrm>
            <a:off x="674688" y="2897609"/>
            <a:ext cx="406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ca_laptop"/>
          <p:cNvPicPr>
            <a:picLocks noChangeAspect="1" noChangeArrowheads="1"/>
          </p:cNvPicPr>
          <p:nvPr/>
        </p:nvPicPr>
        <p:blipFill>
          <a:blip r:embed="rId5" cstate="print">
            <a:extLst>
              <a:ext uri="{28A0092B-C50C-407E-A947-70E740481C1C}">
                <a14:useLocalDpi xmlns:a14="http://schemas.microsoft.com/office/drawing/2010/main" val="0"/>
              </a:ext>
            </a:extLst>
          </a:blip>
          <a:srcRect l="-6316" t="-10345" r="-2106" b="-10345"/>
          <a:stretch>
            <a:fillRect/>
          </a:stretch>
        </p:blipFill>
        <p:spPr bwMode="auto">
          <a:xfrm>
            <a:off x="412750" y="2491209"/>
            <a:ext cx="4365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a_appserver"/>
          <p:cNvPicPr>
            <a:picLocks noChangeAspect="1" noChangeArrowheads="1"/>
          </p:cNvPicPr>
          <p:nvPr/>
        </p:nvPicPr>
        <p:blipFill>
          <a:blip r:embed="rId6" cstate="print">
            <a:extLst>
              <a:ext uri="{28A0092B-C50C-407E-A947-70E740481C1C}">
                <a14:useLocalDpi xmlns:a14="http://schemas.microsoft.com/office/drawing/2010/main" val="0"/>
              </a:ext>
            </a:extLst>
          </a:blip>
          <a:srcRect l="-7858" t="-8267" r="-11072" b="-9448"/>
          <a:stretch>
            <a:fillRect/>
          </a:stretch>
        </p:blipFill>
        <p:spPr bwMode="auto">
          <a:xfrm>
            <a:off x="5387975" y="2400722"/>
            <a:ext cx="471488"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8"/>
          <p:cNvSpPr txBox="1">
            <a:spLocks noChangeArrowheads="1"/>
          </p:cNvSpPr>
          <p:nvPr/>
        </p:nvSpPr>
        <p:spPr bwMode="auto">
          <a:xfrm>
            <a:off x="1714500" y="2842047"/>
            <a:ext cx="4333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Router</a:t>
            </a:r>
          </a:p>
        </p:txBody>
      </p:sp>
      <p:pic>
        <p:nvPicPr>
          <p:cNvPr id="18" name="Picture 29" descr="ca_routerswitch"/>
          <p:cNvPicPr>
            <a:picLocks noChangeAspect="1" noChangeArrowheads="1"/>
          </p:cNvPicPr>
          <p:nvPr/>
        </p:nvPicPr>
        <p:blipFill>
          <a:blip r:embed="rId7" cstate="print">
            <a:extLst>
              <a:ext uri="{28A0092B-C50C-407E-A947-70E740481C1C}">
                <a14:useLocalDpi xmlns:a14="http://schemas.microsoft.com/office/drawing/2010/main" val="0"/>
              </a:ext>
            </a:extLst>
          </a:blip>
          <a:srcRect l="-4256" t="-3983" r="-7660" b="-8850"/>
          <a:stretch>
            <a:fillRect/>
          </a:stretch>
        </p:blipFill>
        <p:spPr bwMode="auto">
          <a:xfrm>
            <a:off x="1708150" y="2461047"/>
            <a:ext cx="371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1"/>
          <p:cNvSpPr txBox="1">
            <a:spLocks noChangeArrowheads="1"/>
          </p:cNvSpPr>
          <p:nvPr/>
        </p:nvSpPr>
        <p:spPr bwMode="auto">
          <a:xfrm>
            <a:off x="2206625" y="2842047"/>
            <a:ext cx="5651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Firewall</a:t>
            </a:r>
          </a:p>
        </p:txBody>
      </p:sp>
      <p:pic>
        <p:nvPicPr>
          <p:cNvPr id="20" name="Picture 32" descr="ca_firewall"/>
          <p:cNvPicPr>
            <a:picLocks noChangeAspect="1" noChangeArrowheads="1"/>
          </p:cNvPicPr>
          <p:nvPr/>
        </p:nvPicPr>
        <p:blipFill>
          <a:blip r:embed="rId8" cstate="print">
            <a:extLst>
              <a:ext uri="{28A0092B-C50C-407E-A947-70E740481C1C}">
                <a14:useLocalDpi xmlns:a14="http://schemas.microsoft.com/office/drawing/2010/main" val="0"/>
              </a:ext>
            </a:extLst>
          </a:blip>
          <a:srcRect l="-5905" t="-5704" r="-5118" b="-11407"/>
          <a:stretch>
            <a:fillRect/>
          </a:stretch>
        </p:blipFill>
        <p:spPr bwMode="auto">
          <a:xfrm>
            <a:off x="2220913" y="2351509"/>
            <a:ext cx="400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4"/>
          <p:cNvSpPr txBox="1">
            <a:spLocks noChangeArrowheads="1"/>
          </p:cNvSpPr>
          <p:nvPr/>
        </p:nvSpPr>
        <p:spPr bwMode="auto">
          <a:xfrm>
            <a:off x="2843213" y="2842047"/>
            <a:ext cx="4238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Switch</a:t>
            </a:r>
          </a:p>
        </p:txBody>
      </p:sp>
      <p:pic>
        <p:nvPicPr>
          <p:cNvPr id="22" name="Picture 35" descr="ca_routerswitch"/>
          <p:cNvPicPr>
            <a:picLocks noChangeAspect="1" noChangeArrowheads="1"/>
          </p:cNvPicPr>
          <p:nvPr/>
        </p:nvPicPr>
        <p:blipFill>
          <a:blip r:embed="rId7" cstate="print">
            <a:extLst>
              <a:ext uri="{28A0092B-C50C-407E-A947-70E740481C1C}">
                <a14:useLocalDpi xmlns:a14="http://schemas.microsoft.com/office/drawing/2010/main" val="0"/>
              </a:ext>
            </a:extLst>
          </a:blip>
          <a:srcRect l="-5107" t="-7080" r="-8511" b="-6638"/>
          <a:stretch>
            <a:fillRect/>
          </a:stretch>
        </p:blipFill>
        <p:spPr bwMode="auto">
          <a:xfrm>
            <a:off x="2819400" y="2457872"/>
            <a:ext cx="3778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7"/>
          <p:cNvSpPr txBox="1">
            <a:spLocks noChangeArrowheads="1"/>
          </p:cNvSpPr>
          <p:nvPr/>
        </p:nvSpPr>
        <p:spPr bwMode="auto">
          <a:xfrm>
            <a:off x="4062413" y="2842047"/>
            <a:ext cx="568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Web </a:t>
            </a:r>
            <a:br>
              <a:rPr lang="en-US" altLang="zh-CN" sz="800">
                <a:solidFill>
                  <a:srgbClr val="1F497D"/>
                </a:solidFill>
              </a:rPr>
            </a:br>
            <a:r>
              <a:rPr lang="en-US" altLang="zh-CN" sz="800">
                <a:solidFill>
                  <a:srgbClr val="1F497D"/>
                </a:solidFill>
              </a:rPr>
              <a:t>Servers</a:t>
            </a:r>
          </a:p>
        </p:txBody>
      </p:sp>
      <p:pic>
        <p:nvPicPr>
          <p:cNvPr id="24" name="Picture 38" descr="ca_webserver"/>
          <p:cNvPicPr>
            <a:picLocks noChangeAspect="1" noChangeArrowheads="1"/>
          </p:cNvPicPr>
          <p:nvPr/>
        </p:nvPicPr>
        <p:blipFill>
          <a:blip r:embed="rId9" cstate="print">
            <a:extLst>
              <a:ext uri="{28A0092B-C50C-407E-A947-70E740481C1C}">
                <a14:useLocalDpi xmlns:a14="http://schemas.microsoft.com/office/drawing/2010/main" val="0"/>
              </a:ext>
            </a:extLst>
          </a:blip>
          <a:srcRect l="-4947" t="-6720" r="-5301" b="-7509"/>
          <a:stretch>
            <a:fillRect/>
          </a:stretch>
        </p:blipFill>
        <p:spPr bwMode="auto">
          <a:xfrm>
            <a:off x="4013200" y="2430884"/>
            <a:ext cx="441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0"/>
          <p:cNvSpPr txBox="1">
            <a:spLocks noChangeArrowheads="1"/>
          </p:cNvSpPr>
          <p:nvPr/>
        </p:nvSpPr>
        <p:spPr bwMode="auto">
          <a:xfrm>
            <a:off x="3465513" y="2842047"/>
            <a:ext cx="554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Load Balancer</a:t>
            </a:r>
          </a:p>
        </p:txBody>
      </p:sp>
      <p:pic>
        <p:nvPicPr>
          <p:cNvPr id="26" name="Picture 41" descr="ca_wily_loadbalancer"/>
          <p:cNvPicPr>
            <a:picLocks noChangeAspect="1" noChangeArrowheads="1"/>
          </p:cNvPicPr>
          <p:nvPr/>
        </p:nvPicPr>
        <p:blipFill>
          <a:blip r:embed="rId10" cstate="print">
            <a:extLst>
              <a:ext uri="{28A0092B-C50C-407E-A947-70E740481C1C}">
                <a14:useLocalDpi xmlns:a14="http://schemas.microsoft.com/office/drawing/2010/main" val="0"/>
              </a:ext>
            </a:extLst>
          </a:blip>
          <a:srcRect l="-4898" t="-10715" r="-8163" b="-9694"/>
          <a:stretch>
            <a:fillRect/>
          </a:stretch>
        </p:blipFill>
        <p:spPr bwMode="auto">
          <a:xfrm>
            <a:off x="3417888" y="2478509"/>
            <a:ext cx="3921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43"/>
          <p:cNvSpPr txBox="1">
            <a:spLocks noChangeArrowheads="1"/>
          </p:cNvSpPr>
          <p:nvPr/>
        </p:nvSpPr>
        <p:spPr bwMode="auto">
          <a:xfrm>
            <a:off x="4637088" y="2842047"/>
            <a:ext cx="4810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Portal</a:t>
            </a:r>
          </a:p>
        </p:txBody>
      </p:sp>
      <p:pic>
        <p:nvPicPr>
          <p:cNvPr id="28" name="Picture 44" descr="ca_browser"/>
          <p:cNvPicPr>
            <a:picLocks noChangeAspect="1" noChangeArrowheads="1"/>
          </p:cNvPicPr>
          <p:nvPr/>
        </p:nvPicPr>
        <p:blipFill>
          <a:blip r:embed="rId11" cstate="print">
            <a:extLst>
              <a:ext uri="{28A0092B-C50C-407E-A947-70E740481C1C}">
                <a14:useLocalDpi xmlns:a14="http://schemas.microsoft.com/office/drawing/2010/main" val="0"/>
              </a:ext>
            </a:extLst>
          </a:blip>
          <a:srcRect l="-8411" t="-7230" r="-5608" b="-10843"/>
          <a:stretch>
            <a:fillRect/>
          </a:stretch>
        </p:blipFill>
        <p:spPr bwMode="auto">
          <a:xfrm>
            <a:off x="4640263" y="2510259"/>
            <a:ext cx="346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50"/>
          <p:cNvSpPr txBox="1">
            <a:spLocks noChangeArrowheads="1"/>
          </p:cNvSpPr>
          <p:nvPr/>
        </p:nvSpPr>
        <p:spPr bwMode="auto">
          <a:xfrm>
            <a:off x="5668963" y="1206922"/>
            <a:ext cx="461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SAP</a:t>
            </a:r>
          </a:p>
        </p:txBody>
      </p:sp>
      <p:sp>
        <p:nvSpPr>
          <p:cNvPr id="30" name="Text Box 51"/>
          <p:cNvSpPr txBox="1">
            <a:spLocks noChangeArrowheads="1"/>
          </p:cNvSpPr>
          <p:nvPr/>
        </p:nvSpPr>
        <p:spPr bwMode="auto">
          <a:xfrm>
            <a:off x="6681788" y="1749847"/>
            <a:ext cx="601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Siebel</a:t>
            </a:r>
          </a:p>
        </p:txBody>
      </p:sp>
      <p:sp>
        <p:nvSpPr>
          <p:cNvPr id="31" name="Text Box 52"/>
          <p:cNvSpPr txBox="1">
            <a:spLocks noChangeArrowheads="1"/>
          </p:cNvSpPr>
          <p:nvPr/>
        </p:nvSpPr>
        <p:spPr bwMode="auto">
          <a:xfrm>
            <a:off x="6443663" y="3362747"/>
            <a:ext cx="869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Web Services</a:t>
            </a:r>
          </a:p>
        </p:txBody>
      </p:sp>
      <p:sp>
        <p:nvSpPr>
          <p:cNvPr id="32" name="Text Box 53"/>
          <p:cNvSpPr txBox="1">
            <a:spLocks noChangeArrowheads="1"/>
          </p:cNvSpPr>
          <p:nvPr/>
        </p:nvSpPr>
        <p:spPr bwMode="auto">
          <a:xfrm>
            <a:off x="5089525" y="3889797"/>
            <a:ext cx="93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3</a:t>
            </a:r>
            <a:r>
              <a:rPr lang="en-US" altLang="zh-CN" sz="800" baseline="30000">
                <a:solidFill>
                  <a:srgbClr val="1F497D"/>
                </a:solidFill>
              </a:rPr>
              <a:t>rd</a:t>
            </a:r>
            <a:r>
              <a:rPr lang="en-US" altLang="zh-CN" sz="800">
                <a:solidFill>
                  <a:srgbClr val="1F497D"/>
                </a:solidFill>
              </a:rPr>
              <a:t> Party Applications</a:t>
            </a:r>
          </a:p>
        </p:txBody>
      </p:sp>
      <p:sp>
        <p:nvSpPr>
          <p:cNvPr id="33" name="Text Box 54"/>
          <p:cNvSpPr txBox="1">
            <a:spLocks noChangeArrowheads="1"/>
          </p:cNvSpPr>
          <p:nvPr/>
        </p:nvSpPr>
        <p:spPr bwMode="auto">
          <a:xfrm>
            <a:off x="5870575" y="3819947"/>
            <a:ext cx="782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Databases</a:t>
            </a:r>
          </a:p>
        </p:txBody>
      </p:sp>
      <p:sp>
        <p:nvSpPr>
          <p:cNvPr id="34" name="Text Box 55"/>
          <p:cNvSpPr txBox="1">
            <a:spLocks noChangeArrowheads="1"/>
          </p:cNvSpPr>
          <p:nvPr/>
        </p:nvSpPr>
        <p:spPr bwMode="auto">
          <a:xfrm>
            <a:off x="7900988" y="1357734"/>
            <a:ext cx="1017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1000">
                <a:solidFill>
                  <a:srgbClr val="1F497D"/>
                </a:solidFill>
              </a:rPr>
              <a:t>MAINFRAME</a:t>
            </a:r>
            <a:r>
              <a:rPr lang="en-US" altLang="zh-CN" sz="900">
                <a:solidFill>
                  <a:srgbClr val="1F497D"/>
                </a:solidFill>
              </a:rPr>
              <a:t> </a:t>
            </a:r>
          </a:p>
        </p:txBody>
      </p:sp>
      <p:sp>
        <p:nvSpPr>
          <p:cNvPr id="35" name="Text Box 56"/>
          <p:cNvSpPr txBox="1">
            <a:spLocks noChangeArrowheads="1"/>
          </p:cNvSpPr>
          <p:nvPr/>
        </p:nvSpPr>
        <p:spPr bwMode="auto">
          <a:xfrm>
            <a:off x="6215063" y="1397422"/>
            <a:ext cx="5826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PSFT</a:t>
            </a:r>
          </a:p>
        </p:txBody>
      </p:sp>
      <p:pic>
        <p:nvPicPr>
          <p:cNvPr id="36" name="Picture 57" descr="ca_appserver"/>
          <p:cNvPicPr>
            <a:picLocks noChangeAspect="1" noChangeArrowheads="1"/>
          </p:cNvPicPr>
          <p:nvPr/>
        </p:nvPicPr>
        <p:blipFill>
          <a:blip r:embed="rId6" cstate="print">
            <a:extLst>
              <a:ext uri="{28A0092B-C50C-407E-A947-70E740481C1C}">
                <a14:useLocalDpi xmlns:a14="http://schemas.microsoft.com/office/drawing/2010/main" val="0"/>
              </a:ext>
            </a:extLst>
          </a:blip>
          <a:srcRect l="-9854" t="-10843" r="-7664" b="-10442"/>
          <a:stretch>
            <a:fillRect/>
          </a:stretch>
        </p:blipFill>
        <p:spPr bwMode="auto">
          <a:xfrm>
            <a:off x="5973763" y="1440284"/>
            <a:ext cx="4556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8" descr="ca_appserver"/>
          <p:cNvPicPr>
            <a:picLocks noChangeAspect="1" noChangeArrowheads="1"/>
          </p:cNvPicPr>
          <p:nvPr/>
        </p:nvPicPr>
        <p:blipFill>
          <a:blip r:embed="rId6" cstate="print">
            <a:extLst>
              <a:ext uri="{28A0092B-C50C-407E-A947-70E740481C1C}">
                <a14:useLocalDpi xmlns:a14="http://schemas.microsoft.com/office/drawing/2010/main" val="0"/>
              </a:ext>
            </a:extLst>
          </a:blip>
          <a:srcRect l="-7664" t="-14516" r="-7664" b="-9677"/>
          <a:stretch>
            <a:fillRect/>
          </a:stretch>
        </p:blipFill>
        <p:spPr bwMode="auto">
          <a:xfrm>
            <a:off x="6429375" y="1776834"/>
            <a:ext cx="4476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9" descr="ca_appserver"/>
          <p:cNvPicPr>
            <a:picLocks noChangeAspect="1" noChangeArrowheads="1"/>
          </p:cNvPicPr>
          <p:nvPr/>
        </p:nvPicPr>
        <p:blipFill>
          <a:blip r:embed="rId6" cstate="print">
            <a:extLst>
              <a:ext uri="{28A0092B-C50C-407E-A947-70E740481C1C}">
                <a14:useLocalDpi xmlns:a14="http://schemas.microsoft.com/office/drawing/2010/main" val="0"/>
              </a:ext>
            </a:extLst>
          </a:blip>
          <a:srcRect l="-9891" t="-10887" r="-7692" b="-13307"/>
          <a:stretch>
            <a:fillRect/>
          </a:stretch>
        </p:blipFill>
        <p:spPr bwMode="auto">
          <a:xfrm>
            <a:off x="5426075" y="1260897"/>
            <a:ext cx="4540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1" descr="ca_internet_webserver"/>
          <p:cNvPicPr>
            <a:picLocks noChangeAspect="1" noChangeArrowheads="1"/>
          </p:cNvPicPr>
          <p:nvPr/>
        </p:nvPicPr>
        <p:blipFill>
          <a:blip r:embed="rId12" cstate="print">
            <a:extLst>
              <a:ext uri="{28A0092B-C50C-407E-A947-70E740481C1C}">
                <a14:useLocalDpi xmlns:a14="http://schemas.microsoft.com/office/drawing/2010/main" val="0"/>
              </a:ext>
            </a:extLst>
          </a:blip>
          <a:srcRect l="-3142" t="-10527" r="-4712" b="-7895"/>
          <a:stretch>
            <a:fillRect/>
          </a:stretch>
        </p:blipFill>
        <p:spPr bwMode="auto">
          <a:xfrm>
            <a:off x="6264275" y="3018259"/>
            <a:ext cx="8731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3" descr="ca_appserver"/>
          <p:cNvPicPr>
            <a:picLocks noChangeAspect="1" noChangeArrowheads="1"/>
          </p:cNvPicPr>
          <p:nvPr/>
        </p:nvPicPr>
        <p:blipFill>
          <a:blip r:embed="rId6" cstate="print">
            <a:extLst>
              <a:ext uri="{28A0092B-C50C-407E-A947-70E740481C1C}">
                <a14:useLocalDpi xmlns:a14="http://schemas.microsoft.com/office/drawing/2010/main" val="0"/>
              </a:ext>
            </a:extLst>
          </a:blip>
          <a:srcRect l="-11392" t="-9906" r="-11392" b="-11320"/>
          <a:stretch>
            <a:fillRect/>
          </a:stretch>
        </p:blipFill>
        <p:spPr bwMode="auto">
          <a:xfrm>
            <a:off x="5386388" y="3564359"/>
            <a:ext cx="4111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4" descr="ca_appserver"/>
          <p:cNvPicPr>
            <a:picLocks noChangeAspect="1" noChangeArrowheads="1"/>
          </p:cNvPicPr>
          <p:nvPr/>
        </p:nvPicPr>
        <p:blipFill>
          <a:blip r:embed="rId6" cstate="print">
            <a:extLst>
              <a:ext uri="{28A0092B-C50C-407E-A947-70E740481C1C}">
                <a14:useLocalDpi xmlns:a14="http://schemas.microsoft.com/office/drawing/2010/main" val="0"/>
              </a:ext>
            </a:extLst>
          </a:blip>
          <a:srcRect l="-11392" t="-8490" b="-9906"/>
          <a:stretch>
            <a:fillRect/>
          </a:stretch>
        </p:blipFill>
        <p:spPr bwMode="auto">
          <a:xfrm>
            <a:off x="5203825" y="3488159"/>
            <a:ext cx="3730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66" descr="ca_database"/>
          <p:cNvPicPr>
            <a:picLocks noChangeAspect="1" noChangeArrowheads="1"/>
          </p:cNvPicPr>
          <p:nvPr/>
        </p:nvPicPr>
        <p:blipFill>
          <a:blip r:embed="rId13" cstate="print">
            <a:extLst>
              <a:ext uri="{28A0092B-C50C-407E-A947-70E740481C1C}">
                <a14:useLocalDpi xmlns:a14="http://schemas.microsoft.com/office/drawing/2010/main" val="0"/>
              </a:ext>
            </a:extLst>
          </a:blip>
          <a:srcRect l="-10257" t="-11765" b="-13235"/>
          <a:stretch>
            <a:fillRect/>
          </a:stretch>
        </p:blipFill>
        <p:spPr bwMode="auto">
          <a:xfrm>
            <a:off x="5900738" y="3488159"/>
            <a:ext cx="3651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7" descr="ca_database"/>
          <p:cNvPicPr>
            <a:picLocks noChangeAspect="1" noChangeArrowheads="1"/>
          </p:cNvPicPr>
          <p:nvPr/>
        </p:nvPicPr>
        <p:blipFill>
          <a:blip r:embed="rId13" cstate="print">
            <a:extLst>
              <a:ext uri="{28A0092B-C50C-407E-A947-70E740481C1C}">
                <a14:useLocalDpi xmlns:a14="http://schemas.microsoft.com/office/drawing/2010/main" val="0"/>
              </a:ext>
            </a:extLst>
          </a:blip>
          <a:srcRect l="-7692" t="-10294" r="-7692" b="-11765"/>
          <a:stretch>
            <a:fillRect/>
          </a:stretch>
        </p:blipFill>
        <p:spPr bwMode="auto">
          <a:xfrm>
            <a:off x="6146800" y="3491334"/>
            <a:ext cx="3825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10"/>
          <p:cNvSpPr txBox="1">
            <a:spLocks noChangeArrowheads="1"/>
          </p:cNvSpPr>
          <p:nvPr/>
        </p:nvSpPr>
        <p:spPr bwMode="gray">
          <a:xfrm>
            <a:off x="1652588" y="1824459"/>
            <a:ext cx="708025" cy="153988"/>
          </a:xfrm>
          <a:prstGeom prst="rect">
            <a:avLst/>
          </a:prstGeom>
          <a:noFill/>
          <a:ln>
            <a:noFill/>
          </a:ln>
          <a:effectLst>
            <a:prstShdw prst="shdw17" dist="17961" dir="2700000">
              <a:srgbClr val="06540B">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r>
              <a:rPr lang="en-US" altLang="zh-CN" sz="1000">
                <a:solidFill>
                  <a:srgbClr val="1F497D"/>
                </a:solidFill>
              </a:rPr>
              <a:t>NETWORK</a:t>
            </a:r>
          </a:p>
        </p:txBody>
      </p:sp>
      <p:sp>
        <p:nvSpPr>
          <p:cNvPr id="45" name="Text Box 111"/>
          <p:cNvSpPr txBox="1">
            <a:spLocks noChangeArrowheads="1"/>
          </p:cNvSpPr>
          <p:nvPr/>
        </p:nvSpPr>
        <p:spPr bwMode="gray">
          <a:xfrm>
            <a:off x="230188" y="1816522"/>
            <a:ext cx="717550" cy="153987"/>
          </a:xfrm>
          <a:prstGeom prst="rect">
            <a:avLst/>
          </a:prstGeom>
          <a:noFill/>
          <a:ln>
            <a:noFill/>
          </a:ln>
          <a:effectLst>
            <a:prstShdw prst="shdw17" dist="17961" dir="2700000">
              <a:srgbClr val="06540B">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r>
              <a:rPr lang="en-US" altLang="zh-CN" sz="1000">
                <a:solidFill>
                  <a:srgbClr val="1F497D"/>
                </a:solidFill>
              </a:rPr>
              <a:t>USER</a:t>
            </a:r>
          </a:p>
        </p:txBody>
      </p:sp>
      <p:sp>
        <p:nvSpPr>
          <p:cNvPr id="46" name="Text Box 114"/>
          <p:cNvSpPr txBox="1">
            <a:spLocks noChangeArrowheads="1"/>
          </p:cNvSpPr>
          <p:nvPr/>
        </p:nvSpPr>
        <p:spPr bwMode="gray">
          <a:xfrm>
            <a:off x="5114925" y="1030709"/>
            <a:ext cx="941388" cy="122238"/>
          </a:xfrm>
          <a:prstGeom prst="rect">
            <a:avLst/>
          </a:prstGeom>
          <a:noFill/>
          <a:ln>
            <a:noFill/>
          </a:ln>
          <a:effectLst>
            <a:prstShdw prst="shdw17" dist="17961" dir="2700000">
              <a:srgbClr val="06540B">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r>
              <a:rPr lang="en-US" altLang="zh-CN" sz="1000">
                <a:solidFill>
                  <a:srgbClr val="1F497D"/>
                </a:solidFill>
              </a:rPr>
              <a:t>BACK END</a:t>
            </a:r>
          </a:p>
        </p:txBody>
      </p:sp>
      <p:sp>
        <p:nvSpPr>
          <p:cNvPr id="47" name="Line 67"/>
          <p:cNvSpPr>
            <a:spLocks noChangeShapeType="1"/>
          </p:cNvSpPr>
          <p:nvPr/>
        </p:nvSpPr>
        <p:spPr bwMode="auto">
          <a:xfrm>
            <a:off x="5056188" y="2634084"/>
            <a:ext cx="190500" cy="1588"/>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48" name="Line 68"/>
          <p:cNvSpPr>
            <a:spLocks noChangeShapeType="1"/>
          </p:cNvSpPr>
          <p:nvPr/>
        </p:nvSpPr>
        <p:spPr bwMode="auto">
          <a:xfrm>
            <a:off x="4497388" y="2634084"/>
            <a:ext cx="107950" cy="1588"/>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49" name="Line 70"/>
          <p:cNvSpPr>
            <a:spLocks noChangeShapeType="1"/>
          </p:cNvSpPr>
          <p:nvPr/>
        </p:nvSpPr>
        <p:spPr bwMode="auto">
          <a:xfrm>
            <a:off x="2100263" y="2643609"/>
            <a:ext cx="109537" cy="1588"/>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50" name="Line 71"/>
          <p:cNvSpPr>
            <a:spLocks noChangeShapeType="1"/>
          </p:cNvSpPr>
          <p:nvPr/>
        </p:nvSpPr>
        <p:spPr bwMode="auto">
          <a:xfrm>
            <a:off x="1585913" y="2643609"/>
            <a:ext cx="115887" cy="1588"/>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51" name="Line 72"/>
          <p:cNvSpPr>
            <a:spLocks noChangeShapeType="1"/>
          </p:cNvSpPr>
          <p:nvPr/>
        </p:nvSpPr>
        <p:spPr bwMode="auto">
          <a:xfrm flipH="1" flipV="1">
            <a:off x="5387975" y="3162722"/>
            <a:ext cx="1588" cy="303212"/>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52" name="Line 73"/>
          <p:cNvSpPr>
            <a:spLocks noChangeShapeType="1"/>
          </p:cNvSpPr>
          <p:nvPr/>
        </p:nvSpPr>
        <p:spPr bwMode="auto">
          <a:xfrm flipH="1" flipV="1">
            <a:off x="6076950" y="3030959"/>
            <a:ext cx="179388" cy="73025"/>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53" name="Line 74"/>
          <p:cNvSpPr>
            <a:spLocks noChangeShapeType="1"/>
          </p:cNvSpPr>
          <p:nvPr/>
        </p:nvSpPr>
        <p:spPr bwMode="auto">
          <a:xfrm flipH="1" flipV="1">
            <a:off x="5794375" y="3121447"/>
            <a:ext cx="171450" cy="334962"/>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54" name="Line 75"/>
          <p:cNvSpPr>
            <a:spLocks noChangeShapeType="1"/>
          </p:cNvSpPr>
          <p:nvPr/>
        </p:nvSpPr>
        <p:spPr bwMode="auto">
          <a:xfrm flipV="1">
            <a:off x="5475288" y="1702222"/>
            <a:ext cx="82550" cy="431800"/>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55" name="Line 76"/>
          <p:cNvSpPr>
            <a:spLocks noChangeShapeType="1"/>
          </p:cNvSpPr>
          <p:nvPr/>
        </p:nvSpPr>
        <p:spPr bwMode="auto">
          <a:xfrm flipV="1">
            <a:off x="5795963" y="1830809"/>
            <a:ext cx="176212" cy="292100"/>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56" name="Line 77"/>
          <p:cNvSpPr>
            <a:spLocks noChangeShapeType="1"/>
          </p:cNvSpPr>
          <p:nvPr/>
        </p:nvSpPr>
        <p:spPr bwMode="auto">
          <a:xfrm flipV="1">
            <a:off x="6119813" y="2018134"/>
            <a:ext cx="242887" cy="166688"/>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57" name="Line 78"/>
          <p:cNvSpPr>
            <a:spLocks noChangeShapeType="1"/>
          </p:cNvSpPr>
          <p:nvPr/>
        </p:nvSpPr>
        <p:spPr bwMode="auto">
          <a:xfrm rot="18900000" flipV="1">
            <a:off x="1006475" y="2813472"/>
            <a:ext cx="142875" cy="6350"/>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58" name="Line 79"/>
          <p:cNvSpPr>
            <a:spLocks noChangeShapeType="1"/>
          </p:cNvSpPr>
          <p:nvPr/>
        </p:nvSpPr>
        <p:spPr bwMode="auto">
          <a:xfrm rot="2700000">
            <a:off x="1040607" y="2444377"/>
            <a:ext cx="114300" cy="17463"/>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59" name="Line 80"/>
          <p:cNvSpPr>
            <a:spLocks noChangeShapeType="1"/>
          </p:cNvSpPr>
          <p:nvPr/>
        </p:nvSpPr>
        <p:spPr bwMode="auto">
          <a:xfrm>
            <a:off x="846138" y="2643609"/>
            <a:ext cx="252412" cy="1588"/>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60" name="Line 82"/>
          <p:cNvSpPr>
            <a:spLocks noChangeShapeType="1"/>
          </p:cNvSpPr>
          <p:nvPr/>
        </p:nvSpPr>
        <p:spPr bwMode="auto">
          <a:xfrm>
            <a:off x="5033963" y="2634084"/>
            <a:ext cx="190500" cy="1588"/>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61" name="Line 83"/>
          <p:cNvSpPr>
            <a:spLocks noChangeShapeType="1"/>
          </p:cNvSpPr>
          <p:nvPr/>
        </p:nvSpPr>
        <p:spPr bwMode="auto">
          <a:xfrm>
            <a:off x="4497388" y="2634084"/>
            <a:ext cx="107950" cy="1588"/>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62" name="Line 85"/>
          <p:cNvSpPr>
            <a:spLocks noChangeShapeType="1"/>
          </p:cNvSpPr>
          <p:nvPr/>
        </p:nvSpPr>
        <p:spPr bwMode="auto">
          <a:xfrm>
            <a:off x="2100263" y="2643609"/>
            <a:ext cx="109537" cy="1588"/>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63" name="Line 86"/>
          <p:cNvSpPr>
            <a:spLocks noChangeShapeType="1"/>
          </p:cNvSpPr>
          <p:nvPr/>
        </p:nvSpPr>
        <p:spPr bwMode="auto">
          <a:xfrm>
            <a:off x="1585913" y="2643609"/>
            <a:ext cx="115887" cy="1588"/>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64" name="Line 87"/>
          <p:cNvSpPr>
            <a:spLocks noChangeShapeType="1"/>
          </p:cNvSpPr>
          <p:nvPr/>
        </p:nvSpPr>
        <p:spPr bwMode="auto">
          <a:xfrm flipH="1" flipV="1">
            <a:off x="5389563" y="3130972"/>
            <a:ext cx="1587" cy="339725"/>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65" name="Line 88"/>
          <p:cNvSpPr>
            <a:spLocks noChangeShapeType="1"/>
          </p:cNvSpPr>
          <p:nvPr/>
        </p:nvSpPr>
        <p:spPr bwMode="auto">
          <a:xfrm flipH="1" flipV="1">
            <a:off x="6080125" y="3030959"/>
            <a:ext cx="171450" cy="69850"/>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66" name="Line 89"/>
          <p:cNvSpPr>
            <a:spLocks noChangeShapeType="1"/>
          </p:cNvSpPr>
          <p:nvPr/>
        </p:nvSpPr>
        <p:spPr bwMode="auto">
          <a:xfrm flipH="1" flipV="1">
            <a:off x="5797550" y="3123034"/>
            <a:ext cx="168275" cy="333375"/>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67" name="Line 90"/>
          <p:cNvSpPr>
            <a:spLocks noChangeShapeType="1"/>
          </p:cNvSpPr>
          <p:nvPr/>
        </p:nvSpPr>
        <p:spPr bwMode="auto">
          <a:xfrm flipV="1">
            <a:off x="5473700" y="1702222"/>
            <a:ext cx="84138" cy="438150"/>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68" name="Line 91"/>
          <p:cNvSpPr>
            <a:spLocks noChangeShapeType="1"/>
          </p:cNvSpPr>
          <p:nvPr/>
        </p:nvSpPr>
        <p:spPr bwMode="auto">
          <a:xfrm flipV="1">
            <a:off x="5795963" y="1835572"/>
            <a:ext cx="174625" cy="288925"/>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69" name="Line 92"/>
          <p:cNvSpPr>
            <a:spLocks noChangeShapeType="1"/>
          </p:cNvSpPr>
          <p:nvPr/>
        </p:nvSpPr>
        <p:spPr bwMode="auto">
          <a:xfrm flipV="1">
            <a:off x="6121400" y="2024484"/>
            <a:ext cx="238125" cy="161925"/>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70" name="Line 93"/>
          <p:cNvSpPr>
            <a:spLocks noChangeShapeType="1"/>
          </p:cNvSpPr>
          <p:nvPr/>
        </p:nvSpPr>
        <p:spPr bwMode="auto">
          <a:xfrm rot="18900000" flipV="1">
            <a:off x="1007269" y="2814266"/>
            <a:ext cx="141287" cy="6350"/>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71" name="Line 94"/>
          <p:cNvSpPr>
            <a:spLocks noChangeShapeType="1"/>
          </p:cNvSpPr>
          <p:nvPr/>
        </p:nvSpPr>
        <p:spPr bwMode="auto">
          <a:xfrm rot="2700000">
            <a:off x="1035844" y="2438028"/>
            <a:ext cx="115887" cy="15875"/>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72" name="Line 95"/>
          <p:cNvSpPr>
            <a:spLocks noChangeShapeType="1"/>
          </p:cNvSpPr>
          <p:nvPr/>
        </p:nvSpPr>
        <p:spPr bwMode="auto">
          <a:xfrm>
            <a:off x="846138" y="2643609"/>
            <a:ext cx="252412" cy="1588"/>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73" name="Line 104"/>
          <p:cNvSpPr>
            <a:spLocks noChangeShapeType="1"/>
          </p:cNvSpPr>
          <p:nvPr/>
        </p:nvSpPr>
        <p:spPr bwMode="auto">
          <a:xfrm>
            <a:off x="2647950" y="2634084"/>
            <a:ext cx="150813" cy="0"/>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74" name="Line 105"/>
          <p:cNvSpPr>
            <a:spLocks noChangeShapeType="1"/>
          </p:cNvSpPr>
          <p:nvPr/>
        </p:nvSpPr>
        <p:spPr bwMode="auto">
          <a:xfrm>
            <a:off x="2649538" y="2634084"/>
            <a:ext cx="149225" cy="0"/>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75" name="Line 106"/>
          <p:cNvSpPr>
            <a:spLocks noChangeShapeType="1"/>
          </p:cNvSpPr>
          <p:nvPr/>
        </p:nvSpPr>
        <p:spPr bwMode="auto">
          <a:xfrm>
            <a:off x="3219450" y="2634084"/>
            <a:ext cx="157163" cy="0"/>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76" name="Line 107"/>
          <p:cNvSpPr>
            <a:spLocks noChangeShapeType="1"/>
          </p:cNvSpPr>
          <p:nvPr/>
        </p:nvSpPr>
        <p:spPr bwMode="auto">
          <a:xfrm>
            <a:off x="3219450" y="2634084"/>
            <a:ext cx="157163" cy="0"/>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77" name="Line 108"/>
          <p:cNvSpPr>
            <a:spLocks noChangeShapeType="1"/>
          </p:cNvSpPr>
          <p:nvPr/>
        </p:nvSpPr>
        <p:spPr bwMode="auto">
          <a:xfrm>
            <a:off x="3835400" y="2634084"/>
            <a:ext cx="160338" cy="0"/>
          </a:xfrm>
          <a:prstGeom prst="line">
            <a:avLst/>
          </a:prstGeom>
          <a:noFill/>
          <a:ln w="28575">
            <a:solidFill>
              <a:srgbClr val="71C228"/>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zh-CN" altLang="en-US">
              <a:solidFill>
                <a:prstClr val="black"/>
              </a:solidFill>
            </a:endParaRPr>
          </a:p>
        </p:txBody>
      </p:sp>
      <p:sp>
        <p:nvSpPr>
          <p:cNvPr id="78" name="Line 109"/>
          <p:cNvSpPr>
            <a:spLocks noChangeShapeType="1"/>
          </p:cNvSpPr>
          <p:nvPr/>
        </p:nvSpPr>
        <p:spPr bwMode="auto">
          <a:xfrm>
            <a:off x="3835400" y="2634084"/>
            <a:ext cx="160338" cy="0"/>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cxnSp>
        <p:nvCxnSpPr>
          <p:cNvPr id="79" name="Straight Connector 117"/>
          <p:cNvCxnSpPr/>
          <p:nvPr/>
        </p:nvCxnSpPr>
        <p:spPr bwMode="auto">
          <a:xfrm>
            <a:off x="815975" y="2484859"/>
            <a:ext cx="4645025" cy="1588"/>
          </a:xfrm>
          <a:prstGeom prst="line">
            <a:avLst/>
          </a:prstGeom>
          <a:solidFill>
            <a:srgbClr val="0A8C13"/>
          </a:solidFill>
          <a:ln w="76200"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cxnSp>
      <p:grpSp>
        <p:nvGrpSpPr>
          <p:cNvPr id="82" name="Group 127"/>
          <p:cNvGrpSpPr>
            <a:grpSpLocks/>
          </p:cNvGrpSpPr>
          <p:nvPr/>
        </p:nvGrpSpPr>
        <p:grpSpPr bwMode="auto">
          <a:xfrm>
            <a:off x="149225" y="2516609"/>
            <a:ext cx="230188" cy="230188"/>
            <a:chOff x="5501" y="1790"/>
            <a:chExt cx="193" cy="193"/>
          </a:xfrm>
        </p:grpSpPr>
        <p:sp>
          <p:nvSpPr>
            <p:cNvPr id="83" name="Oval 128"/>
            <p:cNvSpPr>
              <a:spLocks noChangeArrowheads="1"/>
            </p:cNvSpPr>
            <p:nvPr/>
          </p:nvSpPr>
          <p:spPr bwMode="auto">
            <a:xfrm>
              <a:off x="5501" y="1790"/>
              <a:ext cx="193" cy="193"/>
            </a:xfrm>
            <a:prstGeom prst="ellipse">
              <a:avLst/>
            </a:prstGeom>
            <a:solidFill>
              <a:schemeClr val="bg1"/>
            </a:solidFill>
            <a:ln w="12700">
              <a:solidFill>
                <a:schemeClr val="tx1"/>
              </a:solidFill>
              <a:round/>
              <a:headEnd type="none" w="sm" len="sm"/>
              <a:tailEnd type="none" w="sm" len="sm"/>
            </a:ln>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sp>
          <p:nvSpPr>
            <p:cNvPr id="84" name="Oval 138"/>
            <p:cNvSpPr>
              <a:spLocks noChangeArrowheads="1"/>
            </p:cNvSpPr>
            <p:nvPr/>
          </p:nvSpPr>
          <p:spPr bwMode="auto">
            <a:xfrm>
              <a:off x="5531" y="1821"/>
              <a:ext cx="132" cy="130"/>
            </a:xfrm>
            <a:prstGeom prst="ellipse">
              <a:avLst/>
            </a:prstGeom>
            <a:solidFill>
              <a:srgbClr val="FF0000"/>
            </a:solidFill>
            <a:ln w="12700">
              <a:solidFill>
                <a:srgbClr val="FF0000"/>
              </a:solidFill>
              <a:round/>
              <a:headEnd type="none" w="sm" len="sm"/>
              <a:tailEnd type="none" w="sm" len="sm"/>
            </a:ln>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grpSp>
      <p:cxnSp>
        <p:nvCxnSpPr>
          <p:cNvPr id="85" name="Straight Connector 135"/>
          <p:cNvCxnSpPr/>
          <p:nvPr/>
        </p:nvCxnSpPr>
        <p:spPr bwMode="auto">
          <a:xfrm>
            <a:off x="817563" y="2767434"/>
            <a:ext cx="4646612" cy="1588"/>
          </a:xfrm>
          <a:prstGeom prst="line">
            <a:avLst/>
          </a:prstGeom>
          <a:solidFill>
            <a:srgbClr val="0A8C13"/>
          </a:solidFill>
          <a:ln w="76200" cap="flat" cmpd="sng" algn="ctr">
            <a:solidFill>
              <a:schemeClr val="accent1">
                <a:lumMod val="60000"/>
                <a:lumOff val="40000"/>
              </a:schemeClr>
            </a:solidFill>
            <a:prstDash val="solid"/>
            <a:round/>
            <a:headEnd type="arrow" w="med" len="med"/>
            <a:tailEnd type="none" w="med" len="med"/>
          </a:ln>
          <a:effectLst>
            <a:outerShdw blurRad="50800" dist="38100" dir="2700000" algn="tl" rotWithShape="0">
              <a:prstClr val="black">
                <a:alpha val="40000"/>
              </a:prstClr>
            </a:outerShdw>
          </a:effectLst>
        </p:spPr>
      </p:cxnSp>
      <p:sp>
        <p:nvSpPr>
          <p:cNvPr id="86" name="Freeform 136"/>
          <p:cNvSpPr/>
          <p:nvPr/>
        </p:nvSpPr>
        <p:spPr bwMode="auto">
          <a:xfrm flipV="1">
            <a:off x="5449888" y="2765847"/>
            <a:ext cx="776287" cy="955675"/>
          </a:xfrm>
          <a:custGeom>
            <a:avLst/>
            <a:gdLst>
              <a:gd name="connsiteX0" fmla="*/ 0 w 890649"/>
              <a:gd name="connsiteY0" fmla="*/ 1068780 h 1070538"/>
              <a:gd name="connsiteX1" fmla="*/ 95002 w 890649"/>
              <a:gd name="connsiteY1" fmla="*/ 1062842 h 1070538"/>
              <a:gd name="connsiteX2" fmla="*/ 118753 w 890649"/>
              <a:gd name="connsiteY2" fmla="*/ 1039091 h 1070538"/>
              <a:gd name="connsiteX3" fmla="*/ 166254 w 890649"/>
              <a:gd name="connsiteY3" fmla="*/ 1003465 h 1070538"/>
              <a:gd name="connsiteX4" fmla="*/ 178130 w 890649"/>
              <a:gd name="connsiteY4" fmla="*/ 967839 h 1070538"/>
              <a:gd name="connsiteX5" fmla="*/ 694706 w 890649"/>
              <a:gd name="connsiteY5" fmla="*/ 154380 h 1070538"/>
              <a:gd name="connsiteX6" fmla="*/ 700644 w 890649"/>
              <a:gd name="connsiteY6" fmla="*/ 83128 h 1070538"/>
              <a:gd name="connsiteX7" fmla="*/ 712519 w 890649"/>
              <a:gd name="connsiteY7" fmla="*/ 47502 h 1070538"/>
              <a:gd name="connsiteX8" fmla="*/ 718457 w 890649"/>
              <a:gd name="connsiteY8" fmla="*/ 29689 h 1070538"/>
              <a:gd name="connsiteX9" fmla="*/ 748145 w 890649"/>
              <a:gd name="connsiteY9" fmla="*/ 5938 h 1070538"/>
              <a:gd name="connsiteX10" fmla="*/ 765958 w 890649"/>
              <a:gd name="connsiteY10" fmla="*/ 0 h 1070538"/>
              <a:gd name="connsiteX11" fmla="*/ 855023 w 890649"/>
              <a:gd name="connsiteY11" fmla="*/ 5938 h 1070538"/>
              <a:gd name="connsiteX12" fmla="*/ 872836 w 890649"/>
              <a:gd name="connsiteY12" fmla="*/ 17813 h 1070538"/>
              <a:gd name="connsiteX13" fmla="*/ 884711 w 890649"/>
              <a:gd name="connsiteY13" fmla="*/ 29689 h 1070538"/>
              <a:gd name="connsiteX14" fmla="*/ 890649 w 890649"/>
              <a:gd name="connsiteY14" fmla="*/ 35626 h 1070538"/>
              <a:gd name="connsiteX15" fmla="*/ 890649 w 890649"/>
              <a:gd name="connsiteY15" fmla="*/ 35626 h 1070538"/>
              <a:gd name="connsiteX0" fmla="*/ 0 w 890649"/>
              <a:gd name="connsiteY0" fmla="*/ 1068780 h 1070538"/>
              <a:gd name="connsiteX1" fmla="*/ 95002 w 890649"/>
              <a:gd name="connsiteY1" fmla="*/ 1062842 h 1070538"/>
              <a:gd name="connsiteX2" fmla="*/ 118753 w 890649"/>
              <a:gd name="connsiteY2" fmla="*/ 1039091 h 1070538"/>
              <a:gd name="connsiteX3" fmla="*/ 166254 w 890649"/>
              <a:gd name="connsiteY3" fmla="*/ 1003465 h 1070538"/>
              <a:gd name="connsiteX4" fmla="*/ 178130 w 890649"/>
              <a:gd name="connsiteY4" fmla="*/ 967839 h 1070538"/>
              <a:gd name="connsiteX5" fmla="*/ 694706 w 890649"/>
              <a:gd name="connsiteY5" fmla="*/ 154380 h 1070538"/>
              <a:gd name="connsiteX6" fmla="*/ 700644 w 890649"/>
              <a:gd name="connsiteY6" fmla="*/ 83128 h 1070538"/>
              <a:gd name="connsiteX7" fmla="*/ 712519 w 890649"/>
              <a:gd name="connsiteY7" fmla="*/ 47502 h 1070538"/>
              <a:gd name="connsiteX8" fmla="*/ 718457 w 890649"/>
              <a:gd name="connsiteY8" fmla="*/ 29689 h 1070538"/>
              <a:gd name="connsiteX9" fmla="*/ 748145 w 890649"/>
              <a:gd name="connsiteY9" fmla="*/ 5938 h 1070538"/>
              <a:gd name="connsiteX10" fmla="*/ 765958 w 890649"/>
              <a:gd name="connsiteY10" fmla="*/ 0 h 1070538"/>
              <a:gd name="connsiteX11" fmla="*/ 855023 w 890649"/>
              <a:gd name="connsiteY11" fmla="*/ 5938 h 1070538"/>
              <a:gd name="connsiteX12" fmla="*/ 872836 w 890649"/>
              <a:gd name="connsiteY12" fmla="*/ 17813 h 1070538"/>
              <a:gd name="connsiteX13" fmla="*/ 884711 w 890649"/>
              <a:gd name="connsiteY13" fmla="*/ 29689 h 1070538"/>
              <a:gd name="connsiteX14" fmla="*/ 890649 w 890649"/>
              <a:gd name="connsiteY14" fmla="*/ 35626 h 1070538"/>
              <a:gd name="connsiteX15" fmla="*/ 890649 w 890649"/>
              <a:gd name="connsiteY15" fmla="*/ 35626 h 1070538"/>
              <a:gd name="connsiteX0" fmla="*/ 0 w 890649"/>
              <a:gd name="connsiteY0" fmla="*/ 1068780 h 1070538"/>
              <a:gd name="connsiteX1" fmla="*/ 95002 w 890649"/>
              <a:gd name="connsiteY1" fmla="*/ 1062842 h 1070538"/>
              <a:gd name="connsiteX2" fmla="*/ 166254 w 890649"/>
              <a:gd name="connsiteY2" fmla="*/ 1003465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66255 w 890649"/>
              <a:gd name="connsiteY2" fmla="*/ 1003465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119249"/>
              <a:gd name="connsiteX1" fmla="*/ 95002 w 890649"/>
              <a:gd name="connsiteY1" fmla="*/ 1062842 h 1119249"/>
              <a:gd name="connsiteX2" fmla="*/ 178130 w 890649"/>
              <a:gd name="connsiteY2" fmla="*/ 967839 h 1119249"/>
              <a:gd name="connsiteX3" fmla="*/ 694706 w 890649"/>
              <a:gd name="connsiteY3" fmla="*/ 154380 h 1119249"/>
              <a:gd name="connsiteX4" fmla="*/ 700644 w 890649"/>
              <a:gd name="connsiteY4" fmla="*/ 83128 h 1119249"/>
              <a:gd name="connsiteX5" fmla="*/ 712519 w 890649"/>
              <a:gd name="connsiteY5" fmla="*/ 47502 h 1119249"/>
              <a:gd name="connsiteX6" fmla="*/ 718457 w 890649"/>
              <a:gd name="connsiteY6" fmla="*/ 29689 h 1119249"/>
              <a:gd name="connsiteX7" fmla="*/ 748145 w 890649"/>
              <a:gd name="connsiteY7" fmla="*/ 5938 h 1119249"/>
              <a:gd name="connsiteX8" fmla="*/ 765958 w 890649"/>
              <a:gd name="connsiteY8" fmla="*/ 0 h 1119249"/>
              <a:gd name="connsiteX9" fmla="*/ 855023 w 890649"/>
              <a:gd name="connsiteY9" fmla="*/ 5938 h 1119249"/>
              <a:gd name="connsiteX10" fmla="*/ 872836 w 890649"/>
              <a:gd name="connsiteY10" fmla="*/ 17813 h 1119249"/>
              <a:gd name="connsiteX11" fmla="*/ 884711 w 890649"/>
              <a:gd name="connsiteY11" fmla="*/ 29689 h 1119249"/>
              <a:gd name="connsiteX12" fmla="*/ 890649 w 890649"/>
              <a:gd name="connsiteY12" fmla="*/ 35626 h 1119249"/>
              <a:gd name="connsiteX13" fmla="*/ 890649 w 890649"/>
              <a:gd name="connsiteY13" fmla="*/ 35626 h 1119249"/>
              <a:gd name="connsiteX0" fmla="*/ 0 w 890649"/>
              <a:gd name="connsiteY0" fmla="*/ 1068780 h 1119249"/>
              <a:gd name="connsiteX1" fmla="*/ 95002 w 890649"/>
              <a:gd name="connsiteY1" fmla="*/ 1062842 h 1119249"/>
              <a:gd name="connsiteX2" fmla="*/ 178130 w 890649"/>
              <a:gd name="connsiteY2" fmla="*/ 967839 h 1119249"/>
              <a:gd name="connsiteX3" fmla="*/ 694706 w 890649"/>
              <a:gd name="connsiteY3" fmla="*/ 154380 h 1119249"/>
              <a:gd name="connsiteX4" fmla="*/ 700644 w 890649"/>
              <a:gd name="connsiteY4" fmla="*/ 83128 h 1119249"/>
              <a:gd name="connsiteX5" fmla="*/ 712519 w 890649"/>
              <a:gd name="connsiteY5" fmla="*/ 47502 h 1119249"/>
              <a:gd name="connsiteX6" fmla="*/ 718457 w 890649"/>
              <a:gd name="connsiteY6" fmla="*/ 29689 h 1119249"/>
              <a:gd name="connsiteX7" fmla="*/ 748145 w 890649"/>
              <a:gd name="connsiteY7" fmla="*/ 5938 h 1119249"/>
              <a:gd name="connsiteX8" fmla="*/ 765958 w 890649"/>
              <a:gd name="connsiteY8" fmla="*/ 0 h 1119249"/>
              <a:gd name="connsiteX9" fmla="*/ 855023 w 890649"/>
              <a:gd name="connsiteY9" fmla="*/ 5938 h 1119249"/>
              <a:gd name="connsiteX10" fmla="*/ 872836 w 890649"/>
              <a:gd name="connsiteY10" fmla="*/ 17813 h 1119249"/>
              <a:gd name="connsiteX11" fmla="*/ 884711 w 890649"/>
              <a:gd name="connsiteY11" fmla="*/ 29689 h 1119249"/>
              <a:gd name="connsiteX12" fmla="*/ 890649 w 890649"/>
              <a:gd name="connsiteY12" fmla="*/ 35626 h 1119249"/>
              <a:gd name="connsiteX13" fmla="*/ 890649 w 890649"/>
              <a:gd name="connsiteY13" fmla="*/ 35626 h 1119249"/>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89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89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89 h 1070538"/>
              <a:gd name="connsiteX12" fmla="*/ 890649 w 890649"/>
              <a:gd name="connsiteY12" fmla="*/ 35626 h 1070538"/>
              <a:gd name="connsiteX0" fmla="*/ 0 w 884711"/>
              <a:gd name="connsiteY0" fmla="*/ 1068780 h 1070538"/>
              <a:gd name="connsiteX1" fmla="*/ 95002 w 884711"/>
              <a:gd name="connsiteY1" fmla="*/ 1062842 h 1070538"/>
              <a:gd name="connsiteX2" fmla="*/ 178130 w 884711"/>
              <a:gd name="connsiteY2" fmla="*/ 967839 h 1070538"/>
              <a:gd name="connsiteX3" fmla="*/ 694706 w 884711"/>
              <a:gd name="connsiteY3" fmla="*/ 154380 h 1070538"/>
              <a:gd name="connsiteX4" fmla="*/ 700644 w 884711"/>
              <a:gd name="connsiteY4" fmla="*/ 83128 h 1070538"/>
              <a:gd name="connsiteX5" fmla="*/ 712519 w 884711"/>
              <a:gd name="connsiteY5" fmla="*/ 47502 h 1070538"/>
              <a:gd name="connsiteX6" fmla="*/ 718457 w 884711"/>
              <a:gd name="connsiteY6" fmla="*/ 29689 h 1070538"/>
              <a:gd name="connsiteX7" fmla="*/ 748145 w 884711"/>
              <a:gd name="connsiteY7" fmla="*/ 5938 h 1070538"/>
              <a:gd name="connsiteX8" fmla="*/ 765958 w 884711"/>
              <a:gd name="connsiteY8" fmla="*/ 0 h 1070538"/>
              <a:gd name="connsiteX9" fmla="*/ 855023 w 884711"/>
              <a:gd name="connsiteY9" fmla="*/ 5938 h 1070538"/>
              <a:gd name="connsiteX10" fmla="*/ 872836 w 884711"/>
              <a:gd name="connsiteY10" fmla="*/ 17813 h 1070538"/>
              <a:gd name="connsiteX11" fmla="*/ 884711 w 884711"/>
              <a:gd name="connsiteY11" fmla="*/ 29689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55023 w 872836"/>
              <a:gd name="connsiteY9" fmla="*/ 5938 h 1070538"/>
              <a:gd name="connsiteX10" fmla="*/ 872836 w 872836"/>
              <a:gd name="connsiteY10" fmla="*/ 17813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24065 w 872836"/>
              <a:gd name="connsiteY9" fmla="*/ 5938 h 1070538"/>
              <a:gd name="connsiteX10" fmla="*/ 872836 w 872836"/>
              <a:gd name="connsiteY10" fmla="*/ 17813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24066 w 872836"/>
              <a:gd name="connsiteY9" fmla="*/ 5938 h 1070538"/>
              <a:gd name="connsiteX10" fmla="*/ 872836 w 872836"/>
              <a:gd name="connsiteY10" fmla="*/ 17813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24066 w 872836"/>
              <a:gd name="connsiteY9" fmla="*/ 5938 h 1070538"/>
              <a:gd name="connsiteX10" fmla="*/ 824764 w 872836"/>
              <a:gd name="connsiteY10" fmla="*/ 4757 h 1070538"/>
              <a:gd name="connsiteX11" fmla="*/ 872836 w 872836"/>
              <a:gd name="connsiteY11" fmla="*/ 17813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24066 w 872836"/>
              <a:gd name="connsiteY9" fmla="*/ 5938 h 1070538"/>
              <a:gd name="connsiteX10" fmla="*/ 824764 w 872836"/>
              <a:gd name="connsiteY10" fmla="*/ 4757 h 1070538"/>
              <a:gd name="connsiteX11" fmla="*/ 872836 w 872836"/>
              <a:gd name="connsiteY11" fmla="*/ 17813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24066 w 872836"/>
              <a:gd name="connsiteY9" fmla="*/ 5938 h 1070538"/>
              <a:gd name="connsiteX10" fmla="*/ 824764 w 872836"/>
              <a:gd name="connsiteY10" fmla="*/ 4757 h 1070538"/>
              <a:gd name="connsiteX11" fmla="*/ 872836 w 872836"/>
              <a:gd name="connsiteY11" fmla="*/ 17813 h 1070538"/>
              <a:gd name="connsiteX0" fmla="*/ 0 w 872836"/>
              <a:gd name="connsiteY0" fmla="*/ 1076932 h 1078690"/>
              <a:gd name="connsiteX1" fmla="*/ 95002 w 872836"/>
              <a:gd name="connsiteY1" fmla="*/ 1070994 h 1078690"/>
              <a:gd name="connsiteX2" fmla="*/ 178130 w 872836"/>
              <a:gd name="connsiteY2" fmla="*/ 975991 h 1078690"/>
              <a:gd name="connsiteX3" fmla="*/ 694706 w 872836"/>
              <a:gd name="connsiteY3" fmla="*/ 162532 h 1078690"/>
              <a:gd name="connsiteX4" fmla="*/ 700644 w 872836"/>
              <a:gd name="connsiteY4" fmla="*/ 91280 h 1078690"/>
              <a:gd name="connsiteX5" fmla="*/ 712519 w 872836"/>
              <a:gd name="connsiteY5" fmla="*/ 55654 h 1078690"/>
              <a:gd name="connsiteX6" fmla="*/ 718457 w 872836"/>
              <a:gd name="connsiteY6" fmla="*/ 37841 h 1078690"/>
              <a:gd name="connsiteX7" fmla="*/ 748145 w 872836"/>
              <a:gd name="connsiteY7" fmla="*/ 14090 h 1078690"/>
              <a:gd name="connsiteX8" fmla="*/ 765958 w 872836"/>
              <a:gd name="connsiteY8" fmla="*/ 8152 h 1078690"/>
              <a:gd name="connsiteX9" fmla="*/ 824066 w 872836"/>
              <a:gd name="connsiteY9" fmla="*/ 14090 h 1078690"/>
              <a:gd name="connsiteX10" fmla="*/ 824764 w 872836"/>
              <a:gd name="connsiteY10" fmla="*/ 12909 h 1078690"/>
              <a:gd name="connsiteX11" fmla="*/ 872836 w 872836"/>
              <a:gd name="connsiteY11" fmla="*/ 25965 h 1078690"/>
              <a:gd name="connsiteX0" fmla="*/ 0 w 902927"/>
              <a:gd name="connsiteY0" fmla="*/ 1068780 h 1070538"/>
              <a:gd name="connsiteX1" fmla="*/ 95002 w 902927"/>
              <a:gd name="connsiteY1" fmla="*/ 1062842 h 1070538"/>
              <a:gd name="connsiteX2" fmla="*/ 178130 w 902927"/>
              <a:gd name="connsiteY2" fmla="*/ 967839 h 1070538"/>
              <a:gd name="connsiteX3" fmla="*/ 694706 w 902927"/>
              <a:gd name="connsiteY3" fmla="*/ 154380 h 1070538"/>
              <a:gd name="connsiteX4" fmla="*/ 700644 w 902927"/>
              <a:gd name="connsiteY4" fmla="*/ 83128 h 1070538"/>
              <a:gd name="connsiteX5" fmla="*/ 712519 w 902927"/>
              <a:gd name="connsiteY5" fmla="*/ 47502 h 1070538"/>
              <a:gd name="connsiteX6" fmla="*/ 718457 w 902927"/>
              <a:gd name="connsiteY6" fmla="*/ 29689 h 1070538"/>
              <a:gd name="connsiteX7" fmla="*/ 748145 w 902927"/>
              <a:gd name="connsiteY7" fmla="*/ 5938 h 1070538"/>
              <a:gd name="connsiteX8" fmla="*/ 765958 w 902927"/>
              <a:gd name="connsiteY8" fmla="*/ 0 h 1070538"/>
              <a:gd name="connsiteX9" fmla="*/ 824066 w 902927"/>
              <a:gd name="connsiteY9" fmla="*/ 5938 h 1070538"/>
              <a:gd name="connsiteX10" fmla="*/ 824764 w 902927"/>
              <a:gd name="connsiteY10" fmla="*/ 4757 h 1070538"/>
              <a:gd name="connsiteX11" fmla="*/ 872836 w 902927"/>
              <a:gd name="connsiteY11" fmla="*/ 17813 h 1070538"/>
              <a:gd name="connsiteX0" fmla="*/ 0 w 902927"/>
              <a:gd name="connsiteY0" fmla="*/ 1068780 h 1070538"/>
              <a:gd name="connsiteX1" fmla="*/ 95002 w 902927"/>
              <a:gd name="connsiteY1" fmla="*/ 1062842 h 1070538"/>
              <a:gd name="connsiteX2" fmla="*/ 178130 w 902927"/>
              <a:gd name="connsiteY2" fmla="*/ 967839 h 1070538"/>
              <a:gd name="connsiteX3" fmla="*/ 694706 w 902927"/>
              <a:gd name="connsiteY3" fmla="*/ 154380 h 1070538"/>
              <a:gd name="connsiteX4" fmla="*/ 700644 w 902927"/>
              <a:gd name="connsiteY4" fmla="*/ 83128 h 1070538"/>
              <a:gd name="connsiteX5" fmla="*/ 718457 w 902927"/>
              <a:gd name="connsiteY5" fmla="*/ 29689 h 1070538"/>
              <a:gd name="connsiteX6" fmla="*/ 748145 w 902927"/>
              <a:gd name="connsiteY6" fmla="*/ 5938 h 1070538"/>
              <a:gd name="connsiteX7" fmla="*/ 765958 w 902927"/>
              <a:gd name="connsiteY7" fmla="*/ 0 h 1070538"/>
              <a:gd name="connsiteX8" fmla="*/ 824066 w 902927"/>
              <a:gd name="connsiteY8" fmla="*/ 5938 h 1070538"/>
              <a:gd name="connsiteX9" fmla="*/ 824764 w 902927"/>
              <a:gd name="connsiteY9" fmla="*/ 4757 h 1070538"/>
              <a:gd name="connsiteX10" fmla="*/ 872836 w 902927"/>
              <a:gd name="connsiteY10" fmla="*/ 17813 h 1070538"/>
              <a:gd name="connsiteX0" fmla="*/ 0 w 833867"/>
              <a:gd name="connsiteY0" fmla="*/ 1068780 h 1070538"/>
              <a:gd name="connsiteX1" fmla="*/ 95002 w 833867"/>
              <a:gd name="connsiteY1" fmla="*/ 1062842 h 1070538"/>
              <a:gd name="connsiteX2" fmla="*/ 178130 w 833867"/>
              <a:gd name="connsiteY2" fmla="*/ 967839 h 1070538"/>
              <a:gd name="connsiteX3" fmla="*/ 694706 w 833867"/>
              <a:gd name="connsiteY3" fmla="*/ 154380 h 1070538"/>
              <a:gd name="connsiteX4" fmla="*/ 700644 w 833867"/>
              <a:gd name="connsiteY4" fmla="*/ 83128 h 1070538"/>
              <a:gd name="connsiteX5" fmla="*/ 718457 w 833867"/>
              <a:gd name="connsiteY5" fmla="*/ 29689 h 1070538"/>
              <a:gd name="connsiteX6" fmla="*/ 748145 w 833867"/>
              <a:gd name="connsiteY6" fmla="*/ 5938 h 1070538"/>
              <a:gd name="connsiteX7" fmla="*/ 765958 w 833867"/>
              <a:gd name="connsiteY7" fmla="*/ 0 h 1070538"/>
              <a:gd name="connsiteX8" fmla="*/ 824066 w 833867"/>
              <a:gd name="connsiteY8" fmla="*/ 5938 h 1070538"/>
              <a:gd name="connsiteX9" fmla="*/ 824764 w 833867"/>
              <a:gd name="connsiteY9" fmla="*/ 4757 h 1070538"/>
              <a:gd name="connsiteX0" fmla="*/ 0 w 833867"/>
              <a:gd name="connsiteY0" fmla="*/ 1075518 h 1077276"/>
              <a:gd name="connsiteX1" fmla="*/ 95002 w 833867"/>
              <a:gd name="connsiteY1" fmla="*/ 1069580 h 1077276"/>
              <a:gd name="connsiteX2" fmla="*/ 178130 w 833867"/>
              <a:gd name="connsiteY2" fmla="*/ 974577 h 1077276"/>
              <a:gd name="connsiteX3" fmla="*/ 694706 w 833867"/>
              <a:gd name="connsiteY3" fmla="*/ 161118 h 1077276"/>
              <a:gd name="connsiteX4" fmla="*/ 700644 w 833867"/>
              <a:gd name="connsiteY4" fmla="*/ 89866 h 1077276"/>
              <a:gd name="connsiteX5" fmla="*/ 718457 w 833867"/>
              <a:gd name="connsiteY5" fmla="*/ 36427 h 1077276"/>
              <a:gd name="connsiteX6" fmla="*/ 748145 w 833867"/>
              <a:gd name="connsiteY6" fmla="*/ 12676 h 1077276"/>
              <a:gd name="connsiteX7" fmla="*/ 765958 w 833867"/>
              <a:gd name="connsiteY7" fmla="*/ 6738 h 1077276"/>
              <a:gd name="connsiteX8" fmla="*/ 824066 w 833867"/>
              <a:gd name="connsiteY8" fmla="*/ 12676 h 1077276"/>
              <a:gd name="connsiteX9" fmla="*/ 824764 w 833867"/>
              <a:gd name="connsiteY9" fmla="*/ 11495 h 1077276"/>
              <a:gd name="connsiteX0" fmla="*/ 0 w 888079"/>
              <a:gd name="connsiteY0" fmla="*/ 1332447 h 1334205"/>
              <a:gd name="connsiteX1" fmla="*/ 95002 w 888079"/>
              <a:gd name="connsiteY1" fmla="*/ 1326509 h 1334205"/>
              <a:gd name="connsiteX2" fmla="*/ 178130 w 888079"/>
              <a:gd name="connsiteY2" fmla="*/ 1231506 h 1334205"/>
              <a:gd name="connsiteX3" fmla="*/ 694706 w 888079"/>
              <a:gd name="connsiteY3" fmla="*/ 418047 h 1334205"/>
              <a:gd name="connsiteX4" fmla="*/ 700644 w 888079"/>
              <a:gd name="connsiteY4" fmla="*/ 346795 h 1334205"/>
              <a:gd name="connsiteX5" fmla="*/ 718457 w 888079"/>
              <a:gd name="connsiteY5" fmla="*/ 293356 h 1334205"/>
              <a:gd name="connsiteX6" fmla="*/ 748145 w 888079"/>
              <a:gd name="connsiteY6" fmla="*/ 269605 h 1334205"/>
              <a:gd name="connsiteX7" fmla="*/ 765958 w 888079"/>
              <a:gd name="connsiteY7" fmla="*/ 263667 h 1334205"/>
              <a:gd name="connsiteX8" fmla="*/ 824066 w 888079"/>
              <a:gd name="connsiteY8" fmla="*/ 269605 h 1334205"/>
              <a:gd name="connsiteX9" fmla="*/ 824764 w 888079"/>
              <a:gd name="connsiteY9" fmla="*/ 268424 h 1334205"/>
              <a:gd name="connsiteX0" fmla="*/ 0 w 1040490"/>
              <a:gd name="connsiteY0" fmla="*/ 1434742 h 1436500"/>
              <a:gd name="connsiteX1" fmla="*/ 95002 w 1040490"/>
              <a:gd name="connsiteY1" fmla="*/ 1428804 h 1436500"/>
              <a:gd name="connsiteX2" fmla="*/ 178130 w 1040490"/>
              <a:gd name="connsiteY2" fmla="*/ 1333801 h 1436500"/>
              <a:gd name="connsiteX3" fmla="*/ 694706 w 1040490"/>
              <a:gd name="connsiteY3" fmla="*/ 520342 h 1436500"/>
              <a:gd name="connsiteX4" fmla="*/ 700644 w 1040490"/>
              <a:gd name="connsiteY4" fmla="*/ 449090 h 1436500"/>
              <a:gd name="connsiteX5" fmla="*/ 718457 w 1040490"/>
              <a:gd name="connsiteY5" fmla="*/ 395651 h 1436500"/>
              <a:gd name="connsiteX6" fmla="*/ 748145 w 1040490"/>
              <a:gd name="connsiteY6" fmla="*/ 371900 h 1436500"/>
              <a:gd name="connsiteX7" fmla="*/ 765958 w 1040490"/>
              <a:gd name="connsiteY7" fmla="*/ 365962 h 1436500"/>
              <a:gd name="connsiteX8" fmla="*/ 824066 w 1040490"/>
              <a:gd name="connsiteY8" fmla="*/ 371900 h 1436500"/>
              <a:gd name="connsiteX9" fmla="*/ 977175 w 1040490"/>
              <a:gd name="connsiteY9" fmla="*/ 268424 h 1436500"/>
              <a:gd name="connsiteX0" fmla="*/ 0 w 977175"/>
              <a:gd name="connsiteY0" fmla="*/ 1218255 h 1220013"/>
              <a:gd name="connsiteX1" fmla="*/ 95002 w 977175"/>
              <a:gd name="connsiteY1" fmla="*/ 1212317 h 1220013"/>
              <a:gd name="connsiteX2" fmla="*/ 178130 w 977175"/>
              <a:gd name="connsiteY2" fmla="*/ 1117314 h 1220013"/>
              <a:gd name="connsiteX3" fmla="*/ 694706 w 977175"/>
              <a:gd name="connsiteY3" fmla="*/ 303855 h 1220013"/>
              <a:gd name="connsiteX4" fmla="*/ 700644 w 977175"/>
              <a:gd name="connsiteY4" fmla="*/ 232603 h 1220013"/>
              <a:gd name="connsiteX5" fmla="*/ 718457 w 977175"/>
              <a:gd name="connsiteY5" fmla="*/ 179164 h 1220013"/>
              <a:gd name="connsiteX6" fmla="*/ 748145 w 977175"/>
              <a:gd name="connsiteY6" fmla="*/ 155413 h 1220013"/>
              <a:gd name="connsiteX7" fmla="*/ 765958 w 977175"/>
              <a:gd name="connsiteY7" fmla="*/ 149475 h 1220013"/>
              <a:gd name="connsiteX8" fmla="*/ 824066 w 977175"/>
              <a:gd name="connsiteY8" fmla="*/ 155413 h 1220013"/>
              <a:gd name="connsiteX9" fmla="*/ 977175 w 977175"/>
              <a:gd name="connsiteY9" fmla="*/ 51937 h 1220013"/>
              <a:gd name="connsiteX0" fmla="*/ 0 w 872393"/>
              <a:gd name="connsiteY0" fmla="*/ 1104064 h 1105822"/>
              <a:gd name="connsiteX1" fmla="*/ 95002 w 872393"/>
              <a:gd name="connsiteY1" fmla="*/ 1098126 h 1105822"/>
              <a:gd name="connsiteX2" fmla="*/ 178130 w 872393"/>
              <a:gd name="connsiteY2" fmla="*/ 1003123 h 1105822"/>
              <a:gd name="connsiteX3" fmla="*/ 694706 w 872393"/>
              <a:gd name="connsiteY3" fmla="*/ 189664 h 1105822"/>
              <a:gd name="connsiteX4" fmla="*/ 700644 w 872393"/>
              <a:gd name="connsiteY4" fmla="*/ 118412 h 1105822"/>
              <a:gd name="connsiteX5" fmla="*/ 718457 w 872393"/>
              <a:gd name="connsiteY5" fmla="*/ 64973 h 1105822"/>
              <a:gd name="connsiteX6" fmla="*/ 748145 w 872393"/>
              <a:gd name="connsiteY6" fmla="*/ 41222 h 1105822"/>
              <a:gd name="connsiteX7" fmla="*/ 765958 w 872393"/>
              <a:gd name="connsiteY7" fmla="*/ 35284 h 1105822"/>
              <a:gd name="connsiteX8" fmla="*/ 824066 w 872393"/>
              <a:gd name="connsiteY8" fmla="*/ 41222 h 1105822"/>
              <a:gd name="connsiteX9" fmla="*/ 872393 w 872393"/>
              <a:gd name="connsiteY9" fmla="*/ 51937 h 1105822"/>
              <a:gd name="connsiteX0" fmla="*/ 0 w 872393"/>
              <a:gd name="connsiteY0" fmla="*/ 1068780 h 1070538"/>
              <a:gd name="connsiteX1" fmla="*/ 95002 w 872393"/>
              <a:gd name="connsiteY1" fmla="*/ 1062842 h 1070538"/>
              <a:gd name="connsiteX2" fmla="*/ 178130 w 872393"/>
              <a:gd name="connsiteY2" fmla="*/ 967839 h 1070538"/>
              <a:gd name="connsiteX3" fmla="*/ 694706 w 872393"/>
              <a:gd name="connsiteY3" fmla="*/ 154380 h 1070538"/>
              <a:gd name="connsiteX4" fmla="*/ 700644 w 872393"/>
              <a:gd name="connsiteY4" fmla="*/ 83128 h 1070538"/>
              <a:gd name="connsiteX5" fmla="*/ 718457 w 872393"/>
              <a:gd name="connsiteY5" fmla="*/ 29689 h 1070538"/>
              <a:gd name="connsiteX6" fmla="*/ 748145 w 872393"/>
              <a:gd name="connsiteY6" fmla="*/ 5938 h 1070538"/>
              <a:gd name="connsiteX7" fmla="*/ 765958 w 872393"/>
              <a:gd name="connsiteY7" fmla="*/ 0 h 1070538"/>
              <a:gd name="connsiteX8" fmla="*/ 824066 w 872393"/>
              <a:gd name="connsiteY8" fmla="*/ 5938 h 1070538"/>
              <a:gd name="connsiteX9" fmla="*/ 872393 w 872393"/>
              <a:gd name="connsiteY9" fmla="*/ 16653 h 1070538"/>
              <a:gd name="connsiteX0" fmla="*/ 0 w 872393"/>
              <a:gd name="connsiteY0" fmla="*/ 1068780 h 1070538"/>
              <a:gd name="connsiteX1" fmla="*/ 95002 w 872393"/>
              <a:gd name="connsiteY1" fmla="*/ 1062842 h 1070538"/>
              <a:gd name="connsiteX2" fmla="*/ 178130 w 872393"/>
              <a:gd name="connsiteY2" fmla="*/ 967839 h 1070538"/>
              <a:gd name="connsiteX3" fmla="*/ 694706 w 872393"/>
              <a:gd name="connsiteY3" fmla="*/ 154380 h 1070538"/>
              <a:gd name="connsiteX4" fmla="*/ 700644 w 872393"/>
              <a:gd name="connsiteY4" fmla="*/ 83128 h 1070538"/>
              <a:gd name="connsiteX5" fmla="*/ 718457 w 872393"/>
              <a:gd name="connsiteY5" fmla="*/ 29689 h 1070538"/>
              <a:gd name="connsiteX6" fmla="*/ 748145 w 872393"/>
              <a:gd name="connsiteY6" fmla="*/ 5938 h 1070538"/>
              <a:gd name="connsiteX7" fmla="*/ 765958 w 872393"/>
              <a:gd name="connsiteY7" fmla="*/ 0 h 1070538"/>
              <a:gd name="connsiteX8" fmla="*/ 824066 w 872393"/>
              <a:gd name="connsiteY8" fmla="*/ 5938 h 1070538"/>
              <a:gd name="connsiteX9" fmla="*/ 872393 w 872393"/>
              <a:gd name="connsiteY9" fmla="*/ 16653 h 1070538"/>
              <a:gd name="connsiteX0" fmla="*/ 0 w 872393"/>
              <a:gd name="connsiteY0" fmla="*/ 1068780 h 1070538"/>
              <a:gd name="connsiteX1" fmla="*/ 95002 w 872393"/>
              <a:gd name="connsiteY1" fmla="*/ 1062842 h 1070538"/>
              <a:gd name="connsiteX2" fmla="*/ 178130 w 872393"/>
              <a:gd name="connsiteY2" fmla="*/ 967839 h 1070538"/>
              <a:gd name="connsiteX3" fmla="*/ 694706 w 872393"/>
              <a:gd name="connsiteY3" fmla="*/ 154380 h 1070538"/>
              <a:gd name="connsiteX4" fmla="*/ 700644 w 872393"/>
              <a:gd name="connsiteY4" fmla="*/ 83128 h 1070538"/>
              <a:gd name="connsiteX5" fmla="*/ 718457 w 872393"/>
              <a:gd name="connsiteY5" fmla="*/ 29689 h 1070538"/>
              <a:gd name="connsiteX6" fmla="*/ 748145 w 872393"/>
              <a:gd name="connsiteY6" fmla="*/ 5938 h 1070538"/>
              <a:gd name="connsiteX7" fmla="*/ 765958 w 872393"/>
              <a:gd name="connsiteY7" fmla="*/ 0 h 1070538"/>
              <a:gd name="connsiteX8" fmla="*/ 824066 w 872393"/>
              <a:gd name="connsiteY8" fmla="*/ 5938 h 1070538"/>
              <a:gd name="connsiteX9" fmla="*/ 872393 w 872393"/>
              <a:gd name="connsiteY9" fmla="*/ 16653 h 1070538"/>
              <a:gd name="connsiteX0" fmla="*/ 0 w 872393"/>
              <a:gd name="connsiteY0" fmla="*/ 1073138 h 1074896"/>
              <a:gd name="connsiteX1" fmla="*/ 95002 w 872393"/>
              <a:gd name="connsiteY1" fmla="*/ 1067200 h 1074896"/>
              <a:gd name="connsiteX2" fmla="*/ 178130 w 872393"/>
              <a:gd name="connsiteY2" fmla="*/ 972197 h 1074896"/>
              <a:gd name="connsiteX3" fmla="*/ 694706 w 872393"/>
              <a:gd name="connsiteY3" fmla="*/ 158738 h 1074896"/>
              <a:gd name="connsiteX4" fmla="*/ 700644 w 872393"/>
              <a:gd name="connsiteY4" fmla="*/ 87486 h 1074896"/>
              <a:gd name="connsiteX5" fmla="*/ 718457 w 872393"/>
              <a:gd name="connsiteY5" fmla="*/ 34047 h 1074896"/>
              <a:gd name="connsiteX6" fmla="*/ 748145 w 872393"/>
              <a:gd name="connsiteY6" fmla="*/ 10296 h 1074896"/>
              <a:gd name="connsiteX7" fmla="*/ 765958 w 872393"/>
              <a:gd name="connsiteY7" fmla="*/ 4358 h 1074896"/>
              <a:gd name="connsiteX8" fmla="*/ 824066 w 872393"/>
              <a:gd name="connsiteY8" fmla="*/ 10296 h 1074896"/>
              <a:gd name="connsiteX9" fmla="*/ 872393 w 872393"/>
              <a:gd name="connsiteY9" fmla="*/ 21011 h 1074896"/>
              <a:gd name="connsiteX0" fmla="*/ 0 w 872393"/>
              <a:gd name="connsiteY0" fmla="*/ 1073138 h 1074896"/>
              <a:gd name="connsiteX1" fmla="*/ 95002 w 872393"/>
              <a:gd name="connsiteY1" fmla="*/ 1067200 h 1074896"/>
              <a:gd name="connsiteX2" fmla="*/ 178130 w 872393"/>
              <a:gd name="connsiteY2" fmla="*/ 972197 h 1074896"/>
              <a:gd name="connsiteX3" fmla="*/ 694706 w 872393"/>
              <a:gd name="connsiteY3" fmla="*/ 158738 h 1074896"/>
              <a:gd name="connsiteX4" fmla="*/ 700644 w 872393"/>
              <a:gd name="connsiteY4" fmla="*/ 87486 h 1074896"/>
              <a:gd name="connsiteX5" fmla="*/ 718457 w 872393"/>
              <a:gd name="connsiteY5" fmla="*/ 34047 h 1074896"/>
              <a:gd name="connsiteX6" fmla="*/ 748145 w 872393"/>
              <a:gd name="connsiteY6" fmla="*/ 10296 h 1074896"/>
              <a:gd name="connsiteX7" fmla="*/ 765958 w 872393"/>
              <a:gd name="connsiteY7" fmla="*/ 4358 h 1074896"/>
              <a:gd name="connsiteX8" fmla="*/ 824067 w 872393"/>
              <a:gd name="connsiteY8" fmla="*/ 10296 h 1074896"/>
              <a:gd name="connsiteX9" fmla="*/ 872393 w 872393"/>
              <a:gd name="connsiteY9" fmla="*/ 21011 h 1074896"/>
              <a:gd name="connsiteX0" fmla="*/ 0 w 872393"/>
              <a:gd name="connsiteY0" fmla="*/ 1073138 h 1074896"/>
              <a:gd name="connsiteX1" fmla="*/ 95002 w 872393"/>
              <a:gd name="connsiteY1" fmla="*/ 1067200 h 1074896"/>
              <a:gd name="connsiteX2" fmla="*/ 178130 w 872393"/>
              <a:gd name="connsiteY2" fmla="*/ 972197 h 1074896"/>
              <a:gd name="connsiteX3" fmla="*/ 694706 w 872393"/>
              <a:gd name="connsiteY3" fmla="*/ 158738 h 1074896"/>
              <a:gd name="connsiteX4" fmla="*/ 700644 w 872393"/>
              <a:gd name="connsiteY4" fmla="*/ 87486 h 1074896"/>
              <a:gd name="connsiteX5" fmla="*/ 718457 w 872393"/>
              <a:gd name="connsiteY5" fmla="*/ 34047 h 1074896"/>
              <a:gd name="connsiteX6" fmla="*/ 748145 w 872393"/>
              <a:gd name="connsiteY6" fmla="*/ 10296 h 1074896"/>
              <a:gd name="connsiteX7" fmla="*/ 765958 w 872393"/>
              <a:gd name="connsiteY7" fmla="*/ 4358 h 1074896"/>
              <a:gd name="connsiteX8" fmla="*/ 824068 w 872393"/>
              <a:gd name="connsiteY8" fmla="*/ 10296 h 1074896"/>
              <a:gd name="connsiteX9" fmla="*/ 872393 w 872393"/>
              <a:gd name="connsiteY9" fmla="*/ 21011 h 1074896"/>
              <a:gd name="connsiteX0" fmla="*/ 0 w 872393"/>
              <a:gd name="connsiteY0" fmla="*/ 1068780 h 1070538"/>
              <a:gd name="connsiteX1" fmla="*/ 95002 w 872393"/>
              <a:gd name="connsiteY1" fmla="*/ 1062842 h 1070538"/>
              <a:gd name="connsiteX2" fmla="*/ 178130 w 872393"/>
              <a:gd name="connsiteY2" fmla="*/ 967839 h 1070538"/>
              <a:gd name="connsiteX3" fmla="*/ 694706 w 872393"/>
              <a:gd name="connsiteY3" fmla="*/ 154380 h 1070538"/>
              <a:gd name="connsiteX4" fmla="*/ 700644 w 872393"/>
              <a:gd name="connsiteY4" fmla="*/ 83128 h 1070538"/>
              <a:gd name="connsiteX5" fmla="*/ 718457 w 872393"/>
              <a:gd name="connsiteY5" fmla="*/ 29689 h 1070538"/>
              <a:gd name="connsiteX6" fmla="*/ 748145 w 872393"/>
              <a:gd name="connsiteY6" fmla="*/ 5938 h 1070538"/>
              <a:gd name="connsiteX7" fmla="*/ 765958 w 872393"/>
              <a:gd name="connsiteY7" fmla="*/ 0 h 1070538"/>
              <a:gd name="connsiteX8" fmla="*/ 824068 w 872393"/>
              <a:gd name="connsiteY8" fmla="*/ 5938 h 1070538"/>
              <a:gd name="connsiteX9" fmla="*/ 872393 w 872393"/>
              <a:gd name="connsiteY9" fmla="*/ 16653 h 1070538"/>
              <a:gd name="connsiteX0" fmla="*/ 0 w 872393"/>
              <a:gd name="connsiteY0" fmla="*/ 1075517 h 1077275"/>
              <a:gd name="connsiteX1" fmla="*/ 95002 w 872393"/>
              <a:gd name="connsiteY1" fmla="*/ 1069579 h 1077275"/>
              <a:gd name="connsiteX2" fmla="*/ 178130 w 872393"/>
              <a:gd name="connsiteY2" fmla="*/ 974576 h 1077275"/>
              <a:gd name="connsiteX3" fmla="*/ 694706 w 872393"/>
              <a:gd name="connsiteY3" fmla="*/ 161117 h 1077275"/>
              <a:gd name="connsiteX4" fmla="*/ 700644 w 872393"/>
              <a:gd name="connsiteY4" fmla="*/ 89865 h 1077275"/>
              <a:gd name="connsiteX5" fmla="*/ 718457 w 872393"/>
              <a:gd name="connsiteY5" fmla="*/ 36426 h 1077275"/>
              <a:gd name="connsiteX6" fmla="*/ 748145 w 872393"/>
              <a:gd name="connsiteY6" fmla="*/ 12675 h 1077275"/>
              <a:gd name="connsiteX7" fmla="*/ 765958 w 872393"/>
              <a:gd name="connsiteY7" fmla="*/ 6737 h 1077275"/>
              <a:gd name="connsiteX8" fmla="*/ 824068 w 872393"/>
              <a:gd name="connsiteY8" fmla="*/ 12675 h 1077275"/>
              <a:gd name="connsiteX9" fmla="*/ 872393 w 872393"/>
              <a:gd name="connsiteY9" fmla="*/ 23390 h 1077275"/>
              <a:gd name="connsiteX0" fmla="*/ 0 w 872393"/>
              <a:gd name="connsiteY0" fmla="*/ 1075516 h 1077274"/>
              <a:gd name="connsiteX1" fmla="*/ 95002 w 872393"/>
              <a:gd name="connsiteY1" fmla="*/ 1069578 h 1077274"/>
              <a:gd name="connsiteX2" fmla="*/ 178130 w 872393"/>
              <a:gd name="connsiteY2" fmla="*/ 974575 h 1077274"/>
              <a:gd name="connsiteX3" fmla="*/ 694706 w 872393"/>
              <a:gd name="connsiteY3" fmla="*/ 161116 h 1077274"/>
              <a:gd name="connsiteX4" fmla="*/ 700644 w 872393"/>
              <a:gd name="connsiteY4" fmla="*/ 89864 h 1077274"/>
              <a:gd name="connsiteX5" fmla="*/ 718457 w 872393"/>
              <a:gd name="connsiteY5" fmla="*/ 36425 h 1077274"/>
              <a:gd name="connsiteX6" fmla="*/ 748145 w 872393"/>
              <a:gd name="connsiteY6" fmla="*/ 12674 h 1077274"/>
              <a:gd name="connsiteX7" fmla="*/ 765958 w 872393"/>
              <a:gd name="connsiteY7" fmla="*/ 6736 h 1077274"/>
              <a:gd name="connsiteX8" fmla="*/ 824068 w 872393"/>
              <a:gd name="connsiteY8" fmla="*/ 12674 h 1077274"/>
              <a:gd name="connsiteX9" fmla="*/ 872393 w 872393"/>
              <a:gd name="connsiteY9" fmla="*/ 23390 h 1077274"/>
              <a:gd name="connsiteX0" fmla="*/ 0 w 872393"/>
              <a:gd name="connsiteY0" fmla="*/ 1075515 h 1077273"/>
              <a:gd name="connsiteX1" fmla="*/ 95002 w 872393"/>
              <a:gd name="connsiteY1" fmla="*/ 1069577 h 1077273"/>
              <a:gd name="connsiteX2" fmla="*/ 178130 w 872393"/>
              <a:gd name="connsiteY2" fmla="*/ 974574 h 1077273"/>
              <a:gd name="connsiteX3" fmla="*/ 694706 w 872393"/>
              <a:gd name="connsiteY3" fmla="*/ 161115 h 1077273"/>
              <a:gd name="connsiteX4" fmla="*/ 700644 w 872393"/>
              <a:gd name="connsiteY4" fmla="*/ 89863 h 1077273"/>
              <a:gd name="connsiteX5" fmla="*/ 718457 w 872393"/>
              <a:gd name="connsiteY5" fmla="*/ 36424 h 1077273"/>
              <a:gd name="connsiteX6" fmla="*/ 748145 w 872393"/>
              <a:gd name="connsiteY6" fmla="*/ 12673 h 1077273"/>
              <a:gd name="connsiteX7" fmla="*/ 765958 w 872393"/>
              <a:gd name="connsiteY7" fmla="*/ 6735 h 1077273"/>
              <a:gd name="connsiteX8" fmla="*/ 824068 w 872393"/>
              <a:gd name="connsiteY8" fmla="*/ 12673 h 1077273"/>
              <a:gd name="connsiteX9" fmla="*/ 872393 w 872393"/>
              <a:gd name="connsiteY9" fmla="*/ 23390 h 1077273"/>
              <a:gd name="connsiteX0" fmla="*/ 0 w 872393"/>
              <a:gd name="connsiteY0" fmla="*/ 1075515 h 1077273"/>
              <a:gd name="connsiteX1" fmla="*/ 95002 w 872393"/>
              <a:gd name="connsiteY1" fmla="*/ 1069577 h 1077273"/>
              <a:gd name="connsiteX2" fmla="*/ 178130 w 872393"/>
              <a:gd name="connsiteY2" fmla="*/ 974574 h 1077273"/>
              <a:gd name="connsiteX3" fmla="*/ 694706 w 872393"/>
              <a:gd name="connsiteY3" fmla="*/ 161115 h 1077273"/>
              <a:gd name="connsiteX4" fmla="*/ 700644 w 872393"/>
              <a:gd name="connsiteY4" fmla="*/ 89863 h 1077273"/>
              <a:gd name="connsiteX5" fmla="*/ 718457 w 872393"/>
              <a:gd name="connsiteY5" fmla="*/ 36424 h 1077273"/>
              <a:gd name="connsiteX6" fmla="*/ 748145 w 872393"/>
              <a:gd name="connsiteY6" fmla="*/ 12673 h 1077273"/>
              <a:gd name="connsiteX7" fmla="*/ 796917 w 872393"/>
              <a:gd name="connsiteY7" fmla="*/ 6736 h 1077273"/>
              <a:gd name="connsiteX8" fmla="*/ 824068 w 872393"/>
              <a:gd name="connsiteY8" fmla="*/ 12673 h 1077273"/>
              <a:gd name="connsiteX9" fmla="*/ 872393 w 872393"/>
              <a:gd name="connsiteY9" fmla="*/ 23390 h 1077273"/>
              <a:gd name="connsiteX0" fmla="*/ 0 w 872393"/>
              <a:gd name="connsiteY0" fmla="*/ 1075515 h 1077273"/>
              <a:gd name="connsiteX1" fmla="*/ 95002 w 872393"/>
              <a:gd name="connsiteY1" fmla="*/ 1069577 h 1077273"/>
              <a:gd name="connsiteX2" fmla="*/ 178130 w 872393"/>
              <a:gd name="connsiteY2" fmla="*/ 974574 h 1077273"/>
              <a:gd name="connsiteX3" fmla="*/ 694706 w 872393"/>
              <a:gd name="connsiteY3" fmla="*/ 161115 h 1077273"/>
              <a:gd name="connsiteX4" fmla="*/ 700644 w 872393"/>
              <a:gd name="connsiteY4" fmla="*/ 89863 h 1077273"/>
              <a:gd name="connsiteX5" fmla="*/ 718457 w 872393"/>
              <a:gd name="connsiteY5" fmla="*/ 36424 h 1077273"/>
              <a:gd name="connsiteX6" fmla="*/ 748145 w 872393"/>
              <a:gd name="connsiteY6" fmla="*/ 12673 h 1077273"/>
              <a:gd name="connsiteX7" fmla="*/ 796917 w 872393"/>
              <a:gd name="connsiteY7" fmla="*/ 6736 h 1077273"/>
              <a:gd name="connsiteX8" fmla="*/ 824068 w 872393"/>
              <a:gd name="connsiteY8" fmla="*/ 12673 h 1077273"/>
              <a:gd name="connsiteX9" fmla="*/ 872393 w 872393"/>
              <a:gd name="connsiteY9" fmla="*/ 23390 h 1077273"/>
              <a:gd name="connsiteX0" fmla="*/ 0 w 872393"/>
              <a:gd name="connsiteY0" fmla="*/ 1068779 h 1070537"/>
              <a:gd name="connsiteX1" fmla="*/ 95002 w 872393"/>
              <a:gd name="connsiteY1" fmla="*/ 1062841 h 1070537"/>
              <a:gd name="connsiteX2" fmla="*/ 178130 w 872393"/>
              <a:gd name="connsiteY2" fmla="*/ 967838 h 1070537"/>
              <a:gd name="connsiteX3" fmla="*/ 694706 w 872393"/>
              <a:gd name="connsiteY3" fmla="*/ 154379 h 1070537"/>
              <a:gd name="connsiteX4" fmla="*/ 700644 w 872393"/>
              <a:gd name="connsiteY4" fmla="*/ 83127 h 1070537"/>
              <a:gd name="connsiteX5" fmla="*/ 718457 w 872393"/>
              <a:gd name="connsiteY5" fmla="*/ 29688 h 1070537"/>
              <a:gd name="connsiteX6" fmla="*/ 748145 w 872393"/>
              <a:gd name="connsiteY6" fmla="*/ 5937 h 1070537"/>
              <a:gd name="connsiteX7" fmla="*/ 796917 w 872393"/>
              <a:gd name="connsiteY7" fmla="*/ 0 h 1070537"/>
              <a:gd name="connsiteX8" fmla="*/ 872393 w 872393"/>
              <a:gd name="connsiteY8" fmla="*/ 16654 h 1070537"/>
              <a:gd name="connsiteX0" fmla="*/ 0 w 872393"/>
              <a:gd name="connsiteY0" fmla="*/ 1068779 h 1070537"/>
              <a:gd name="connsiteX1" fmla="*/ 95002 w 872393"/>
              <a:gd name="connsiteY1" fmla="*/ 1062841 h 1070537"/>
              <a:gd name="connsiteX2" fmla="*/ 178130 w 872393"/>
              <a:gd name="connsiteY2" fmla="*/ 967838 h 1070537"/>
              <a:gd name="connsiteX3" fmla="*/ 694706 w 872393"/>
              <a:gd name="connsiteY3" fmla="*/ 154379 h 1070537"/>
              <a:gd name="connsiteX4" fmla="*/ 700644 w 872393"/>
              <a:gd name="connsiteY4" fmla="*/ 83127 h 1070537"/>
              <a:gd name="connsiteX5" fmla="*/ 718457 w 872393"/>
              <a:gd name="connsiteY5" fmla="*/ 29688 h 1070537"/>
              <a:gd name="connsiteX6" fmla="*/ 748145 w 872393"/>
              <a:gd name="connsiteY6" fmla="*/ 5937 h 1070537"/>
              <a:gd name="connsiteX7" fmla="*/ 796917 w 872393"/>
              <a:gd name="connsiteY7" fmla="*/ 0 h 1070537"/>
              <a:gd name="connsiteX8" fmla="*/ 872393 w 872393"/>
              <a:gd name="connsiteY8" fmla="*/ 16654 h 107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393" h="1070537">
                <a:moveTo>
                  <a:pt x="0" y="1068779"/>
                </a:moveTo>
                <a:cubicBezTo>
                  <a:pt x="31667" y="1066800"/>
                  <a:pt x="64220" y="1070537"/>
                  <a:pt x="95002" y="1062841"/>
                </a:cubicBezTo>
                <a:cubicBezTo>
                  <a:pt x="138980" y="1046018"/>
                  <a:pt x="128189" y="1033605"/>
                  <a:pt x="178130" y="967838"/>
                </a:cubicBezTo>
                <a:cubicBezTo>
                  <a:pt x="350322" y="696685"/>
                  <a:pt x="531361" y="430952"/>
                  <a:pt x="694706" y="154379"/>
                </a:cubicBezTo>
                <a:cubicBezTo>
                  <a:pt x="706826" y="133858"/>
                  <a:pt x="696726" y="106636"/>
                  <a:pt x="700644" y="83127"/>
                </a:cubicBezTo>
                <a:cubicBezTo>
                  <a:pt x="704602" y="62345"/>
                  <a:pt x="710540" y="42553"/>
                  <a:pt x="718457" y="29688"/>
                </a:cubicBezTo>
                <a:cubicBezTo>
                  <a:pt x="729503" y="18641"/>
                  <a:pt x="733162" y="13428"/>
                  <a:pt x="748145" y="5937"/>
                </a:cubicBezTo>
                <a:cubicBezTo>
                  <a:pt x="753743" y="3138"/>
                  <a:pt x="776691" y="1979"/>
                  <a:pt x="796917" y="0"/>
                </a:cubicBezTo>
                <a:cubicBezTo>
                  <a:pt x="817625" y="1786"/>
                  <a:pt x="854287" y="1291"/>
                  <a:pt x="872393" y="16654"/>
                </a:cubicBezTo>
              </a:path>
            </a:pathLst>
          </a:custGeom>
          <a:noFill/>
          <a:ln w="76200"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defTabSz="914400">
              <a:defRPr/>
            </a:pPr>
            <a:endParaRPr lang="en-US" altLang="zh-CN">
              <a:solidFill>
                <a:srgbClr val="1F497D"/>
              </a:solidFill>
            </a:endParaRPr>
          </a:p>
        </p:txBody>
      </p:sp>
      <p:sp>
        <p:nvSpPr>
          <p:cNvPr id="87" name="Text Box 112"/>
          <p:cNvSpPr txBox="1">
            <a:spLocks noChangeArrowheads="1"/>
          </p:cNvSpPr>
          <p:nvPr/>
        </p:nvSpPr>
        <p:spPr bwMode="gray">
          <a:xfrm>
            <a:off x="3927475" y="1816522"/>
            <a:ext cx="985838" cy="153987"/>
          </a:xfrm>
          <a:prstGeom prst="rect">
            <a:avLst/>
          </a:prstGeom>
          <a:noFill/>
          <a:ln>
            <a:noFill/>
          </a:ln>
          <a:effectLst>
            <a:prstShdw prst="shdw17" dist="17961" dir="2700000">
              <a:srgbClr val="06540B">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r>
              <a:rPr lang="en-US" altLang="zh-CN" sz="1000">
                <a:solidFill>
                  <a:srgbClr val="1F497D"/>
                </a:solidFill>
              </a:rPr>
              <a:t>FRONT END</a:t>
            </a:r>
          </a:p>
        </p:txBody>
      </p:sp>
      <p:sp>
        <p:nvSpPr>
          <p:cNvPr id="88" name="Freeform 132"/>
          <p:cNvSpPr/>
          <p:nvPr/>
        </p:nvSpPr>
        <p:spPr bwMode="auto">
          <a:xfrm>
            <a:off x="5449888" y="1530772"/>
            <a:ext cx="776287" cy="955675"/>
          </a:xfrm>
          <a:custGeom>
            <a:avLst/>
            <a:gdLst>
              <a:gd name="connsiteX0" fmla="*/ 0 w 890649"/>
              <a:gd name="connsiteY0" fmla="*/ 1068780 h 1070538"/>
              <a:gd name="connsiteX1" fmla="*/ 95002 w 890649"/>
              <a:gd name="connsiteY1" fmla="*/ 1062842 h 1070538"/>
              <a:gd name="connsiteX2" fmla="*/ 118753 w 890649"/>
              <a:gd name="connsiteY2" fmla="*/ 1039091 h 1070538"/>
              <a:gd name="connsiteX3" fmla="*/ 166254 w 890649"/>
              <a:gd name="connsiteY3" fmla="*/ 1003465 h 1070538"/>
              <a:gd name="connsiteX4" fmla="*/ 178130 w 890649"/>
              <a:gd name="connsiteY4" fmla="*/ 967839 h 1070538"/>
              <a:gd name="connsiteX5" fmla="*/ 694706 w 890649"/>
              <a:gd name="connsiteY5" fmla="*/ 154380 h 1070538"/>
              <a:gd name="connsiteX6" fmla="*/ 700644 w 890649"/>
              <a:gd name="connsiteY6" fmla="*/ 83128 h 1070538"/>
              <a:gd name="connsiteX7" fmla="*/ 712519 w 890649"/>
              <a:gd name="connsiteY7" fmla="*/ 47502 h 1070538"/>
              <a:gd name="connsiteX8" fmla="*/ 718457 w 890649"/>
              <a:gd name="connsiteY8" fmla="*/ 29689 h 1070538"/>
              <a:gd name="connsiteX9" fmla="*/ 748145 w 890649"/>
              <a:gd name="connsiteY9" fmla="*/ 5938 h 1070538"/>
              <a:gd name="connsiteX10" fmla="*/ 765958 w 890649"/>
              <a:gd name="connsiteY10" fmla="*/ 0 h 1070538"/>
              <a:gd name="connsiteX11" fmla="*/ 855023 w 890649"/>
              <a:gd name="connsiteY11" fmla="*/ 5938 h 1070538"/>
              <a:gd name="connsiteX12" fmla="*/ 872836 w 890649"/>
              <a:gd name="connsiteY12" fmla="*/ 17813 h 1070538"/>
              <a:gd name="connsiteX13" fmla="*/ 884711 w 890649"/>
              <a:gd name="connsiteY13" fmla="*/ 29689 h 1070538"/>
              <a:gd name="connsiteX14" fmla="*/ 890649 w 890649"/>
              <a:gd name="connsiteY14" fmla="*/ 35626 h 1070538"/>
              <a:gd name="connsiteX15" fmla="*/ 890649 w 890649"/>
              <a:gd name="connsiteY15" fmla="*/ 35626 h 1070538"/>
              <a:gd name="connsiteX0" fmla="*/ 0 w 890649"/>
              <a:gd name="connsiteY0" fmla="*/ 1068780 h 1070538"/>
              <a:gd name="connsiteX1" fmla="*/ 95002 w 890649"/>
              <a:gd name="connsiteY1" fmla="*/ 1062842 h 1070538"/>
              <a:gd name="connsiteX2" fmla="*/ 118753 w 890649"/>
              <a:gd name="connsiteY2" fmla="*/ 1039091 h 1070538"/>
              <a:gd name="connsiteX3" fmla="*/ 166254 w 890649"/>
              <a:gd name="connsiteY3" fmla="*/ 1003465 h 1070538"/>
              <a:gd name="connsiteX4" fmla="*/ 178130 w 890649"/>
              <a:gd name="connsiteY4" fmla="*/ 967839 h 1070538"/>
              <a:gd name="connsiteX5" fmla="*/ 694706 w 890649"/>
              <a:gd name="connsiteY5" fmla="*/ 154380 h 1070538"/>
              <a:gd name="connsiteX6" fmla="*/ 700644 w 890649"/>
              <a:gd name="connsiteY6" fmla="*/ 83128 h 1070538"/>
              <a:gd name="connsiteX7" fmla="*/ 712519 w 890649"/>
              <a:gd name="connsiteY7" fmla="*/ 47502 h 1070538"/>
              <a:gd name="connsiteX8" fmla="*/ 718457 w 890649"/>
              <a:gd name="connsiteY8" fmla="*/ 29689 h 1070538"/>
              <a:gd name="connsiteX9" fmla="*/ 748145 w 890649"/>
              <a:gd name="connsiteY9" fmla="*/ 5938 h 1070538"/>
              <a:gd name="connsiteX10" fmla="*/ 765958 w 890649"/>
              <a:gd name="connsiteY10" fmla="*/ 0 h 1070538"/>
              <a:gd name="connsiteX11" fmla="*/ 855023 w 890649"/>
              <a:gd name="connsiteY11" fmla="*/ 5938 h 1070538"/>
              <a:gd name="connsiteX12" fmla="*/ 872836 w 890649"/>
              <a:gd name="connsiteY12" fmla="*/ 17813 h 1070538"/>
              <a:gd name="connsiteX13" fmla="*/ 884711 w 890649"/>
              <a:gd name="connsiteY13" fmla="*/ 29689 h 1070538"/>
              <a:gd name="connsiteX14" fmla="*/ 890649 w 890649"/>
              <a:gd name="connsiteY14" fmla="*/ 35626 h 1070538"/>
              <a:gd name="connsiteX15" fmla="*/ 890649 w 890649"/>
              <a:gd name="connsiteY15" fmla="*/ 35626 h 1070538"/>
              <a:gd name="connsiteX0" fmla="*/ 0 w 890649"/>
              <a:gd name="connsiteY0" fmla="*/ 1068780 h 1070538"/>
              <a:gd name="connsiteX1" fmla="*/ 95002 w 890649"/>
              <a:gd name="connsiteY1" fmla="*/ 1062842 h 1070538"/>
              <a:gd name="connsiteX2" fmla="*/ 166254 w 890649"/>
              <a:gd name="connsiteY2" fmla="*/ 1003465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66255 w 890649"/>
              <a:gd name="connsiteY2" fmla="*/ 1003465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119249"/>
              <a:gd name="connsiteX1" fmla="*/ 95002 w 890649"/>
              <a:gd name="connsiteY1" fmla="*/ 1062842 h 1119249"/>
              <a:gd name="connsiteX2" fmla="*/ 178130 w 890649"/>
              <a:gd name="connsiteY2" fmla="*/ 967839 h 1119249"/>
              <a:gd name="connsiteX3" fmla="*/ 694706 w 890649"/>
              <a:gd name="connsiteY3" fmla="*/ 154380 h 1119249"/>
              <a:gd name="connsiteX4" fmla="*/ 700644 w 890649"/>
              <a:gd name="connsiteY4" fmla="*/ 83128 h 1119249"/>
              <a:gd name="connsiteX5" fmla="*/ 712519 w 890649"/>
              <a:gd name="connsiteY5" fmla="*/ 47502 h 1119249"/>
              <a:gd name="connsiteX6" fmla="*/ 718457 w 890649"/>
              <a:gd name="connsiteY6" fmla="*/ 29689 h 1119249"/>
              <a:gd name="connsiteX7" fmla="*/ 748145 w 890649"/>
              <a:gd name="connsiteY7" fmla="*/ 5938 h 1119249"/>
              <a:gd name="connsiteX8" fmla="*/ 765958 w 890649"/>
              <a:gd name="connsiteY8" fmla="*/ 0 h 1119249"/>
              <a:gd name="connsiteX9" fmla="*/ 855023 w 890649"/>
              <a:gd name="connsiteY9" fmla="*/ 5938 h 1119249"/>
              <a:gd name="connsiteX10" fmla="*/ 872836 w 890649"/>
              <a:gd name="connsiteY10" fmla="*/ 17813 h 1119249"/>
              <a:gd name="connsiteX11" fmla="*/ 884711 w 890649"/>
              <a:gd name="connsiteY11" fmla="*/ 29689 h 1119249"/>
              <a:gd name="connsiteX12" fmla="*/ 890649 w 890649"/>
              <a:gd name="connsiteY12" fmla="*/ 35626 h 1119249"/>
              <a:gd name="connsiteX13" fmla="*/ 890649 w 890649"/>
              <a:gd name="connsiteY13" fmla="*/ 35626 h 1119249"/>
              <a:gd name="connsiteX0" fmla="*/ 0 w 890649"/>
              <a:gd name="connsiteY0" fmla="*/ 1068780 h 1119249"/>
              <a:gd name="connsiteX1" fmla="*/ 95002 w 890649"/>
              <a:gd name="connsiteY1" fmla="*/ 1062842 h 1119249"/>
              <a:gd name="connsiteX2" fmla="*/ 178130 w 890649"/>
              <a:gd name="connsiteY2" fmla="*/ 967839 h 1119249"/>
              <a:gd name="connsiteX3" fmla="*/ 694706 w 890649"/>
              <a:gd name="connsiteY3" fmla="*/ 154380 h 1119249"/>
              <a:gd name="connsiteX4" fmla="*/ 700644 w 890649"/>
              <a:gd name="connsiteY4" fmla="*/ 83128 h 1119249"/>
              <a:gd name="connsiteX5" fmla="*/ 712519 w 890649"/>
              <a:gd name="connsiteY5" fmla="*/ 47502 h 1119249"/>
              <a:gd name="connsiteX6" fmla="*/ 718457 w 890649"/>
              <a:gd name="connsiteY6" fmla="*/ 29689 h 1119249"/>
              <a:gd name="connsiteX7" fmla="*/ 748145 w 890649"/>
              <a:gd name="connsiteY7" fmla="*/ 5938 h 1119249"/>
              <a:gd name="connsiteX8" fmla="*/ 765958 w 890649"/>
              <a:gd name="connsiteY8" fmla="*/ 0 h 1119249"/>
              <a:gd name="connsiteX9" fmla="*/ 855023 w 890649"/>
              <a:gd name="connsiteY9" fmla="*/ 5938 h 1119249"/>
              <a:gd name="connsiteX10" fmla="*/ 872836 w 890649"/>
              <a:gd name="connsiteY10" fmla="*/ 17813 h 1119249"/>
              <a:gd name="connsiteX11" fmla="*/ 884711 w 890649"/>
              <a:gd name="connsiteY11" fmla="*/ 29689 h 1119249"/>
              <a:gd name="connsiteX12" fmla="*/ 890649 w 890649"/>
              <a:gd name="connsiteY12" fmla="*/ 35626 h 1119249"/>
              <a:gd name="connsiteX13" fmla="*/ 890649 w 890649"/>
              <a:gd name="connsiteY13" fmla="*/ 35626 h 1119249"/>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89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89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89 h 1070538"/>
              <a:gd name="connsiteX12" fmla="*/ 890649 w 890649"/>
              <a:gd name="connsiteY12" fmla="*/ 35626 h 1070538"/>
              <a:gd name="connsiteX0" fmla="*/ 0 w 884711"/>
              <a:gd name="connsiteY0" fmla="*/ 1068780 h 1070538"/>
              <a:gd name="connsiteX1" fmla="*/ 95002 w 884711"/>
              <a:gd name="connsiteY1" fmla="*/ 1062842 h 1070538"/>
              <a:gd name="connsiteX2" fmla="*/ 178130 w 884711"/>
              <a:gd name="connsiteY2" fmla="*/ 967839 h 1070538"/>
              <a:gd name="connsiteX3" fmla="*/ 694706 w 884711"/>
              <a:gd name="connsiteY3" fmla="*/ 154380 h 1070538"/>
              <a:gd name="connsiteX4" fmla="*/ 700644 w 884711"/>
              <a:gd name="connsiteY4" fmla="*/ 83128 h 1070538"/>
              <a:gd name="connsiteX5" fmla="*/ 712519 w 884711"/>
              <a:gd name="connsiteY5" fmla="*/ 47502 h 1070538"/>
              <a:gd name="connsiteX6" fmla="*/ 718457 w 884711"/>
              <a:gd name="connsiteY6" fmla="*/ 29689 h 1070538"/>
              <a:gd name="connsiteX7" fmla="*/ 748145 w 884711"/>
              <a:gd name="connsiteY7" fmla="*/ 5938 h 1070538"/>
              <a:gd name="connsiteX8" fmla="*/ 765958 w 884711"/>
              <a:gd name="connsiteY8" fmla="*/ 0 h 1070538"/>
              <a:gd name="connsiteX9" fmla="*/ 855023 w 884711"/>
              <a:gd name="connsiteY9" fmla="*/ 5938 h 1070538"/>
              <a:gd name="connsiteX10" fmla="*/ 872836 w 884711"/>
              <a:gd name="connsiteY10" fmla="*/ 17813 h 1070538"/>
              <a:gd name="connsiteX11" fmla="*/ 884711 w 884711"/>
              <a:gd name="connsiteY11" fmla="*/ 29689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55023 w 872836"/>
              <a:gd name="connsiteY9" fmla="*/ 5938 h 1070538"/>
              <a:gd name="connsiteX10" fmla="*/ 872836 w 872836"/>
              <a:gd name="connsiteY10" fmla="*/ 17813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24065 w 872836"/>
              <a:gd name="connsiteY9" fmla="*/ 5938 h 1070538"/>
              <a:gd name="connsiteX10" fmla="*/ 872836 w 872836"/>
              <a:gd name="connsiteY10" fmla="*/ 17813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24066 w 872836"/>
              <a:gd name="connsiteY9" fmla="*/ 5938 h 1070538"/>
              <a:gd name="connsiteX10" fmla="*/ 872836 w 872836"/>
              <a:gd name="connsiteY10" fmla="*/ 17813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24066 w 872836"/>
              <a:gd name="connsiteY9" fmla="*/ 5938 h 1070538"/>
              <a:gd name="connsiteX10" fmla="*/ 824764 w 872836"/>
              <a:gd name="connsiteY10" fmla="*/ 4757 h 1070538"/>
              <a:gd name="connsiteX11" fmla="*/ 872836 w 872836"/>
              <a:gd name="connsiteY11" fmla="*/ 17813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24066 w 872836"/>
              <a:gd name="connsiteY9" fmla="*/ 5938 h 1070538"/>
              <a:gd name="connsiteX10" fmla="*/ 824764 w 872836"/>
              <a:gd name="connsiteY10" fmla="*/ 4757 h 1070538"/>
              <a:gd name="connsiteX11" fmla="*/ 872836 w 872836"/>
              <a:gd name="connsiteY11" fmla="*/ 17813 h 1070538"/>
              <a:gd name="connsiteX0" fmla="*/ 0 w 872836"/>
              <a:gd name="connsiteY0" fmla="*/ 1068780 h 1070538"/>
              <a:gd name="connsiteX1" fmla="*/ 95002 w 872836"/>
              <a:gd name="connsiteY1" fmla="*/ 1062842 h 1070538"/>
              <a:gd name="connsiteX2" fmla="*/ 178130 w 872836"/>
              <a:gd name="connsiteY2" fmla="*/ 967839 h 1070538"/>
              <a:gd name="connsiteX3" fmla="*/ 694706 w 872836"/>
              <a:gd name="connsiteY3" fmla="*/ 154380 h 1070538"/>
              <a:gd name="connsiteX4" fmla="*/ 700644 w 872836"/>
              <a:gd name="connsiteY4" fmla="*/ 83128 h 1070538"/>
              <a:gd name="connsiteX5" fmla="*/ 712519 w 872836"/>
              <a:gd name="connsiteY5" fmla="*/ 47502 h 1070538"/>
              <a:gd name="connsiteX6" fmla="*/ 718457 w 872836"/>
              <a:gd name="connsiteY6" fmla="*/ 29689 h 1070538"/>
              <a:gd name="connsiteX7" fmla="*/ 748145 w 872836"/>
              <a:gd name="connsiteY7" fmla="*/ 5938 h 1070538"/>
              <a:gd name="connsiteX8" fmla="*/ 765958 w 872836"/>
              <a:gd name="connsiteY8" fmla="*/ 0 h 1070538"/>
              <a:gd name="connsiteX9" fmla="*/ 824066 w 872836"/>
              <a:gd name="connsiteY9" fmla="*/ 5938 h 1070538"/>
              <a:gd name="connsiteX10" fmla="*/ 824764 w 872836"/>
              <a:gd name="connsiteY10" fmla="*/ 4757 h 1070538"/>
              <a:gd name="connsiteX11" fmla="*/ 872836 w 872836"/>
              <a:gd name="connsiteY11" fmla="*/ 17813 h 1070538"/>
              <a:gd name="connsiteX0" fmla="*/ 0 w 872836"/>
              <a:gd name="connsiteY0" fmla="*/ 1076932 h 1078690"/>
              <a:gd name="connsiteX1" fmla="*/ 95002 w 872836"/>
              <a:gd name="connsiteY1" fmla="*/ 1070994 h 1078690"/>
              <a:gd name="connsiteX2" fmla="*/ 178130 w 872836"/>
              <a:gd name="connsiteY2" fmla="*/ 975991 h 1078690"/>
              <a:gd name="connsiteX3" fmla="*/ 694706 w 872836"/>
              <a:gd name="connsiteY3" fmla="*/ 162532 h 1078690"/>
              <a:gd name="connsiteX4" fmla="*/ 700644 w 872836"/>
              <a:gd name="connsiteY4" fmla="*/ 91280 h 1078690"/>
              <a:gd name="connsiteX5" fmla="*/ 712519 w 872836"/>
              <a:gd name="connsiteY5" fmla="*/ 55654 h 1078690"/>
              <a:gd name="connsiteX6" fmla="*/ 718457 w 872836"/>
              <a:gd name="connsiteY6" fmla="*/ 37841 h 1078690"/>
              <a:gd name="connsiteX7" fmla="*/ 748145 w 872836"/>
              <a:gd name="connsiteY7" fmla="*/ 14090 h 1078690"/>
              <a:gd name="connsiteX8" fmla="*/ 765958 w 872836"/>
              <a:gd name="connsiteY8" fmla="*/ 8152 h 1078690"/>
              <a:gd name="connsiteX9" fmla="*/ 824066 w 872836"/>
              <a:gd name="connsiteY9" fmla="*/ 14090 h 1078690"/>
              <a:gd name="connsiteX10" fmla="*/ 824764 w 872836"/>
              <a:gd name="connsiteY10" fmla="*/ 12909 h 1078690"/>
              <a:gd name="connsiteX11" fmla="*/ 872836 w 872836"/>
              <a:gd name="connsiteY11" fmla="*/ 25965 h 1078690"/>
              <a:gd name="connsiteX0" fmla="*/ 0 w 902927"/>
              <a:gd name="connsiteY0" fmla="*/ 1068780 h 1070538"/>
              <a:gd name="connsiteX1" fmla="*/ 95002 w 902927"/>
              <a:gd name="connsiteY1" fmla="*/ 1062842 h 1070538"/>
              <a:gd name="connsiteX2" fmla="*/ 178130 w 902927"/>
              <a:gd name="connsiteY2" fmla="*/ 967839 h 1070538"/>
              <a:gd name="connsiteX3" fmla="*/ 694706 w 902927"/>
              <a:gd name="connsiteY3" fmla="*/ 154380 h 1070538"/>
              <a:gd name="connsiteX4" fmla="*/ 700644 w 902927"/>
              <a:gd name="connsiteY4" fmla="*/ 83128 h 1070538"/>
              <a:gd name="connsiteX5" fmla="*/ 712519 w 902927"/>
              <a:gd name="connsiteY5" fmla="*/ 47502 h 1070538"/>
              <a:gd name="connsiteX6" fmla="*/ 718457 w 902927"/>
              <a:gd name="connsiteY6" fmla="*/ 29689 h 1070538"/>
              <a:gd name="connsiteX7" fmla="*/ 748145 w 902927"/>
              <a:gd name="connsiteY7" fmla="*/ 5938 h 1070538"/>
              <a:gd name="connsiteX8" fmla="*/ 765958 w 902927"/>
              <a:gd name="connsiteY8" fmla="*/ 0 h 1070538"/>
              <a:gd name="connsiteX9" fmla="*/ 824066 w 902927"/>
              <a:gd name="connsiteY9" fmla="*/ 5938 h 1070538"/>
              <a:gd name="connsiteX10" fmla="*/ 824764 w 902927"/>
              <a:gd name="connsiteY10" fmla="*/ 4757 h 1070538"/>
              <a:gd name="connsiteX11" fmla="*/ 872836 w 902927"/>
              <a:gd name="connsiteY11" fmla="*/ 17813 h 1070538"/>
              <a:gd name="connsiteX0" fmla="*/ 0 w 902927"/>
              <a:gd name="connsiteY0" fmla="*/ 1068780 h 1070538"/>
              <a:gd name="connsiteX1" fmla="*/ 95002 w 902927"/>
              <a:gd name="connsiteY1" fmla="*/ 1062842 h 1070538"/>
              <a:gd name="connsiteX2" fmla="*/ 178130 w 902927"/>
              <a:gd name="connsiteY2" fmla="*/ 967839 h 1070538"/>
              <a:gd name="connsiteX3" fmla="*/ 694706 w 902927"/>
              <a:gd name="connsiteY3" fmla="*/ 154380 h 1070538"/>
              <a:gd name="connsiteX4" fmla="*/ 700644 w 902927"/>
              <a:gd name="connsiteY4" fmla="*/ 83128 h 1070538"/>
              <a:gd name="connsiteX5" fmla="*/ 718457 w 902927"/>
              <a:gd name="connsiteY5" fmla="*/ 29689 h 1070538"/>
              <a:gd name="connsiteX6" fmla="*/ 748145 w 902927"/>
              <a:gd name="connsiteY6" fmla="*/ 5938 h 1070538"/>
              <a:gd name="connsiteX7" fmla="*/ 765958 w 902927"/>
              <a:gd name="connsiteY7" fmla="*/ 0 h 1070538"/>
              <a:gd name="connsiteX8" fmla="*/ 824066 w 902927"/>
              <a:gd name="connsiteY8" fmla="*/ 5938 h 1070538"/>
              <a:gd name="connsiteX9" fmla="*/ 824764 w 902927"/>
              <a:gd name="connsiteY9" fmla="*/ 4757 h 1070538"/>
              <a:gd name="connsiteX10" fmla="*/ 872836 w 902927"/>
              <a:gd name="connsiteY10" fmla="*/ 17813 h 1070538"/>
              <a:gd name="connsiteX0" fmla="*/ 0 w 833867"/>
              <a:gd name="connsiteY0" fmla="*/ 1068780 h 1070538"/>
              <a:gd name="connsiteX1" fmla="*/ 95002 w 833867"/>
              <a:gd name="connsiteY1" fmla="*/ 1062842 h 1070538"/>
              <a:gd name="connsiteX2" fmla="*/ 178130 w 833867"/>
              <a:gd name="connsiteY2" fmla="*/ 967839 h 1070538"/>
              <a:gd name="connsiteX3" fmla="*/ 694706 w 833867"/>
              <a:gd name="connsiteY3" fmla="*/ 154380 h 1070538"/>
              <a:gd name="connsiteX4" fmla="*/ 700644 w 833867"/>
              <a:gd name="connsiteY4" fmla="*/ 83128 h 1070538"/>
              <a:gd name="connsiteX5" fmla="*/ 718457 w 833867"/>
              <a:gd name="connsiteY5" fmla="*/ 29689 h 1070538"/>
              <a:gd name="connsiteX6" fmla="*/ 748145 w 833867"/>
              <a:gd name="connsiteY6" fmla="*/ 5938 h 1070538"/>
              <a:gd name="connsiteX7" fmla="*/ 765958 w 833867"/>
              <a:gd name="connsiteY7" fmla="*/ 0 h 1070538"/>
              <a:gd name="connsiteX8" fmla="*/ 824066 w 833867"/>
              <a:gd name="connsiteY8" fmla="*/ 5938 h 1070538"/>
              <a:gd name="connsiteX9" fmla="*/ 824764 w 833867"/>
              <a:gd name="connsiteY9" fmla="*/ 4757 h 1070538"/>
              <a:gd name="connsiteX0" fmla="*/ 0 w 833867"/>
              <a:gd name="connsiteY0" fmla="*/ 1075518 h 1077276"/>
              <a:gd name="connsiteX1" fmla="*/ 95002 w 833867"/>
              <a:gd name="connsiteY1" fmla="*/ 1069580 h 1077276"/>
              <a:gd name="connsiteX2" fmla="*/ 178130 w 833867"/>
              <a:gd name="connsiteY2" fmla="*/ 974577 h 1077276"/>
              <a:gd name="connsiteX3" fmla="*/ 694706 w 833867"/>
              <a:gd name="connsiteY3" fmla="*/ 161118 h 1077276"/>
              <a:gd name="connsiteX4" fmla="*/ 700644 w 833867"/>
              <a:gd name="connsiteY4" fmla="*/ 89866 h 1077276"/>
              <a:gd name="connsiteX5" fmla="*/ 718457 w 833867"/>
              <a:gd name="connsiteY5" fmla="*/ 36427 h 1077276"/>
              <a:gd name="connsiteX6" fmla="*/ 748145 w 833867"/>
              <a:gd name="connsiteY6" fmla="*/ 12676 h 1077276"/>
              <a:gd name="connsiteX7" fmla="*/ 765958 w 833867"/>
              <a:gd name="connsiteY7" fmla="*/ 6738 h 1077276"/>
              <a:gd name="connsiteX8" fmla="*/ 824066 w 833867"/>
              <a:gd name="connsiteY8" fmla="*/ 12676 h 1077276"/>
              <a:gd name="connsiteX9" fmla="*/ 824764 w 833867"/>
              <a:gd name="connsiteY9" fmla="*/ 11495 h 1077276"/>
              <a:gd name="connsiteX0" fmla="*/ 0 w 888079"/>
              <a:gd name="connsiteY0" fmla="*/ 1332447 h 1334205"/>
              <a:gd name="connsiteX1" fmla="*/ 95002 w 888079"/>
              <a:gd name="connsiteY1" fmla="*/ 1326509 h 1334205"/>
              <a:gd name="connsiteX2" fmla="*/ 178130 w 888079"/>
              <a:gd name="connsiteY2" fmla="*/ 1231506 h 1334205"/>
              <a:gd name="connsiteX3" fmla="*/ 694706 w 888079"/>
              <a:gd name="connsiteY3" fmla="*/ 418047 h 1334205"/>
              <a:gd name="connsiteX4" fmla="*/ 700644 w 888079"/>
              <a:gd name="connsiteY4" fmla="*/ 346795 h 1334205"/>
              <a:gd name="connsiteX5" fmla="*/ 718457 w 888079"/>
              <a:gd name="connsiteY5" fmla="*/ 293356 h 1334205"/>
              <a:gd name="connsiteX6" fmla="*/ 748145 w 888079"/>
              <a:gd name="connsiteY6" fmla="*/ 269605 h 1334205"/>
              <a:gd name="connsiteX7" fmla="*/ 765958 w 888079"/>
              <a:gd name="connsiteY7" fmla="*/ 263667 h 1334205"/>
              <a:gd name="connsiteX8" fmla="*/ 824066 w 888079"/>
              <a:gd name="connsiteY8" fmla="*/ 269605 h 1334205"/>
              <a:gd name="connsiteX9" fmla="*/ 824764 w 888079"/>
              <a:gd name="connsiteY9" fmla="*/ 268424 h 1334205"/>
              <a:gd name="connsiteX0" fmla="*/ 0 w 1040490"/>
              <a:gd name="connsiteY0" fmla="*/ 1434742 h 1436500"/>
              <a:gd name="connsiteX1" fmla="*/ 95002 w 1040490"/>
              <a:gd name="connsiteY1" fmla="*/ 1428804 h 1436500"/>
              <a:gd name="connsiteX2" fmla="*/ 178130 w 1040490"/>
              <a:gd name="connsiteY2" fmla="*/ 1333801 h 1436500"/>
              <a:gd name="connsiteX3" fmla="*/ 694706 w 1040490"/>
              <a:gd name="connsiteY3" fmla="*/ 520342 h 1436500"/>
              <a:gd name="connsiteX4" fmla="*/ 700644 w 1040490"/>
              <a:gd name="connsiteY4" fmla="*/ 449090 h 1436500"/>
              <a:gd name="connsiteX5" fmla="*/ 718457 w 1040490"/>
              <a:gd name="connsiteY5" fmla="*/ 395651 h 1436500"/>
              <a:gd name="connsiteX6" fmla="*/ 748145 w 1040490"/>
              <a:gd name="connsiteY6" fmla="*/ 371900 h 1436500"/>
              <a:gd name="connsiteX7" fmla="*/ 765958 w 1040490"/>
              <a:gd name="connsiteY7" fmla="*/ 365962 h 1436500"/>
              <a:gd name="connsiteX8" fmla="*/ 824066 w 1040490"/>
              <a:gd name="connsiteY8" fmla="*/ 371900 h 1436500"/>
              <a:gd name="connsiteX9" fmla="*/ 977175 w 1040490"/>
              <a:gd name="connsiteY9" fmla="*/ 268424 h 1436500"/>
              <a:gd name="connsiteX0" fmla="*/ 0 w 977175"/>
              <a:gd name="connsiteY0" fmla="*/ 1218255 h 1220013"/>
              <a:gd name="connsiteX1" fmla="*/ 95002 w 977175"/>
              <a:gd name="connsiteY1" fmla="*/ 1212317 h 1220013"/>
              <a:gd name="connsiteX2" fmla="*/ 178130 w 977175"/>
              <a:gd name="connsiteY2" fmla="*/ 1117314 h 1220013"/>
              <a:gd name="connsiteX3" fmla="*/ 694706 w 977175"/>
              <a:gd name="connsiteY3" fmla="*/ 303855 h 1220013"/>
              <a:gd name="connsiteX4" fmla="*/ 700644 w 977175"/>
              <a:gd name="connsiteY4" fmla="*/ 232603 h 1220013"/>
              <a:gd name="connsiteX5" fmla="*/ 718457 w 977175"/>
              <a:gd name="connsiteY5" fmla="*/ 179164 h 1220013"/>
              <a:gd name="connsiteX6" fmla="*/ 748145 w 977175"/>
              <a:gd name="connsiteY6" fmla="*/ 155413 h 1220013"/>
              <a:gd name="connsiteX7" fmla="*/ 765958 w 977175"/>
              <a:gd name="connsiteY7" fmla="*/ 149475 h 1220013"/>
              <a:gd name="connsiteX8" fmla="*/ 824066 w 977175"/>
              <a:gd name="connsiteY8" fmla="*/ 155413 h 1220013"/>
              <a:gd name="connsiteX9" fmla="*/ 977175 w 977175"/>
              <a:gd name="connsiteY9" fmla="*/ 51937 h 1220013"/>
              <a:gd name="connsiteX0" fmla="*/ 0 w 872393"/>
              <a:gd name="connsiteY0" fmla="*/ 1104064 h 1105822"/>
              <a:gd name="connsiteX1" fmla="*/ 95002 w 872393"/>
              <a:gd name="connsiteY1" fmla="*/ 1098126 h 1105822"/>
              <a:gd name="connsiteX2" fmla="*/ 178130 w 872393"/>
              <a:gd name="connsiteY2" fmla="*/ 1003123 h 1105822"/>
              <a:gd name="connsiteX3" fmla="*/ 694706 w 872393"/>
              <a:gd name="connsiteY3" fmla="*/ 189664 h 1105822"/>
              <a:gd name="connsiteX4" fmla="*/ 700644 w 872393"/>
              <a:gd name="connsiteY4" fmla="*/ 118412 h 1105822"/>
              <a:gd name="connsiteX5" fmla="*/ 718457 w 872393"/>
              <a:gd name="connsiteY5" fmla="*/ 64973 h 1105822"/>
              <a:gd name="connsiteX6" fmla="*/ 748145 w 872393"/>
              <a:gd name="connsiteY6" fmla="*/ 41222 h 1105822"/>
              <a:gd name="connsiteX7" fmla="*/ 765958 w 872393"/>
              <a:gd name="connsiteY7" fmla="*/ 35284 h 1105822"/>
              <a:gd name="connsiteX8" fmla="*/ 824066 w 872393"/>
              <a:gd name="connsiteY8" fmla="*/ 41222 h 1105822"/>
              <a:gd name="connsiteX9" fmla="*/ 872393 w 872393"/>
              <a:gd name="connsiteY9" fmla="*/ 51937 h 1105822"/>
              <a:gd name="connsiteX0" fmla="*/ 0 w 872393"/>
              <a:gd name="connsiteY0" fmla="*/ 1068780 h 1070538"/>
              <a:gd name="connsiteX1" fmla="*/ 95002 w 872393"/>
              <a:gd name="connsiteY1" fmla="*/ 1062842 h 1070538"/>
              <a:gd name="connsiteX2" fmla="*/ 178130 w 872393"/>
              <a:gd name="connsiteY2" fmla="*/ 967839 h 1070538"/>
              <a:gd name="connsiteX3" fmla="*/ 694706 w 872393"/>
              <a:gd name="connsiteY3" fmla="*/ 154380 h 1070538"/>
              <a:gd name="connsiteX4" fmla="*/ 700644 w 872393"/>
              <a:gd name="connsiteY4" fmla="*/ 83128 h 1070538"/>
              <a:gd name="connsiteX5" fmla="*/ 718457 w 872393"/>
              <a:gd name="connsiteY5" fmla="*/ 29689 h 1070538"/>
              <a:gd name="connsiteX6" fmla="*/ 748145 w 872393"/>
              <a:gd name="connsiteY6" fmla="*/ 5938 h 1070538"/>
              <a:gd name="connsiteX7" fmla="*/ 765958 w 872393"/>
              <a:gd name="connsiteY7" fmla="*/ 0 h 1070538"/>
              <a:gd name="connsiteX8" fmla="*/ 824066 w 872393"/>
              <a:gd name="connsiteY8" fmla="*/ 5938 h 1070538"/>
              <a:gd name="connsiteX9" fmla="*/ 872393 w 872393"/>
              <a:gd name="connsiteY9" fmla="*/ 16653 h 1070538"/>
              <a:gd name="connsiteX0" fmla="*/ 0 w 872393"/>
              <a:gd name="connsiteY0" fmla="*/ 1068780 h 1070538"/>
              <a:gd name="connsiteX1" fmla="*/ 95002 w 872393"/>
              <a:gd name="connsiteY1" fmla="*/ 1062842 h 1070538"/>
              <a:gd name="connsiteX2" fmla="*/ 178130 w 872393"/>
              <a:gd name="connsiteY2" fmla="*/ 967839 h 1070538"/>
              <a:gd name="connsiteX3" fmla="*/ 694706 w 872393"/>
              <a:gd name="connsiteY3" fmla="*/ 154380 h 1070538"/>
              <a:gd name="connsiteX4" fmla="*/ 700644 w 872393"/>
              <a:gd name="connsiteY4" fmla="*/ 83128 h 1070538"/>
              <a:gd name="connsiteX5" fmla="*/ 718457 w 872393"/>
              <a:gd name="connsiteY5" fmla="*/ 29689 h 1070538"/>
              <a:gd name="connsiteX6" fmla="*/ 748145 w 872393"/>
              <a:gd name="connsiteY6" fmla="*/ 5938 h 1070538"/>
              <a:gd name="connsiteX7" fmla="*/ 765958 w 872393"/>
              <a:gd name="connsiteY7" fmla="*/ 0 h 1070538"/>
              <a:gd name="connsiteX8" fmla="*/ 824066 w 872393"/>
              <a:gd name="connsiteY8" fmla="*/ 5938 h 1070538"/>
              <a:gd name="connsiteX9" fmla="*/ 872393 w 872393"/>
              <a:gd name="connsiteY9" fmla="*/ 16653 h 1070538"/>
              <a:gd name="connsiteX0" fmla="*/ 0 w 872393"/>
              <a:gd name="connsiteY0" fmla="*/ 1068780 h 1070538"/>
              <a:gd name="connsiteX1" fmla="*/ 95002 w 872393"/>
              <a:gd name="connsiteY1" fmla="*/ 1062842 h 1070538"/>
              <a:gd name="connsiteX2" fmla="*/ 178130 w 872393"/>
              <a:gd name="connsiteY2" fmla="*/ 967839 h 1070538"/>
              <a:gd name="connsiteX3" fmla="*/ 694706 w 872393"/>
              <a:gd name="connsiteY3" fmla="*/ 154380 h 1070538"/>
              <a:gd name="connsiteX4" fmla="*/ 700644 w 872393"/>
              <a:gd name="connsiteY4" fmla="*/ 83128 h 1070538"/>
              <a:gd name="connsiteX5" fmla="*/ 718457 w 872393"/>
              <a:gd name="connsiteY5" fmla="*/ 29689 h 1070538"/>
              <a:gd name="connsiteX6" fmla="*/ 748145 w 872393"/>
              <a:gd name="connsiteY6" fmla="*/ 5938 h 1070538"/>
              <a:gd name="connsiteX7" fmla="*/ 765958 w 872393"/>
              <a:gd name="connsiteY7" fmla="*/ 0 h 1070538"/>
              <a:gd name="connsiteX8" fmla="*/ 824066 w 872393"/>
              <a:gd name="connsiteY8" fmla="*/ 5938 h 1070538"/>
              <a:gd name="connsiteX9" fmla="*/ 872393 w 872393"/>
              <a:gd name="connsiteY9" fmla="*/ 16653 h 1070538"/>
              <a:gd name="connsiteX0" fmla="*/ 0 w 872393"/>
              <a:gd name="connsiteY0" fmla="*/ 1073138 h 1074896"/>
              <a:gd name="connsiteX1" fmla="*/ 95002 w 872393"/>
              <a:gd name="connsiteY1" fmla="*/ 1067200 h 1074896"/>
              <a:gd name="connsiteX2" fmla="*/ 178130 w 872393"/>
              <a:gd name="connsiteY2" fmla="*/ 972197 h 1074896"/>
              <a:gd name="connsiteX3" fmla="*/ 694706 w 872393"/>
              <a:gd name="connsiteY3" fmla="*/ 158738 h 1074896"/>
              <a:gd name="connsiteX4" fmla="*/ 700644 w 872393"/>
              <a:gd name="connsiteY4" fmla="*/ 87486 h 1074896"/>
              <a:gd name="connsiteX5" fmla="*/ 718457 w 872393"/>
              <a:gd name="connsiteY5" fmla="*/ 34047 h 1074896"/>
              <a:gd name="connsiteX6" fmla="*/ 748145 w 872393"/>
              <a:gd name="connsiteY6" fmla="*/ 10296 h 1074896"/>
              <a:gd name="connsiteX7" fmla="*/ 765958 w 872393"/>
              <a:gd name="connsiteY7" fmla="*/ 4358 h 1074896"/>
              <a:gd name="connsiteX8" fmla="*/ 824066 w 872393"/>
              <a:gd name="connsiteY8" fmla="*/ 10296 h 1074896"/>
              <a:gd name="connsiteX9" fmla="*/ 872393 w 872393"/>
              <a:gd name="connsiteY9" fmla="*/ 21011 h 1074896"/>
              <a:gd name="connsiteX0" fmla="*/ 0 w 872393"/>
              <a:gd name="connsiteY0" fmla="*/ 1073138 h 1074896"/>
              <a:gd name="connsiteX1" fmla="*/ 95002 w 872393"/>
              <a:gd name="connsiteY1" fmla="*/ 1067200 h 1074896"/>
              <a:gd name="connsiteX2" fmla="*/ 178130 w 872393"/>
              <a:gd name="connsiteY2" fmla="*/ 972197 h 1074896"/>
              <a:gd name="connsiteX3" fmla="*/ 694706 w 872393"/>
              <a:gd name="connsiteY3" fmla="*/ 158738 h 1074896"/>
              <a:gd name="connsiteX4" fmla="*/ 700644 w 872393"/>
              <a:gd name="connsiteY4" fmla="*/ 87486 h 1074896"/>
              <a:gd name="connsiteX5" fmla="*/ 718457 w 872393"/>
              <a:gd name="connsiteY5" fmla="*/ 34047 h 1074896"/>
              <a:gd name="connsiteX6" fmla="*/ 748145 w 872393"/>
              <a:gd name="connsiteY6" fmla="*/ 10296 h 1074896"/>
              <a:gd name="connsiteX7" fmla="*/ 765958 w 872393"/>
              <a:gd name="connsiteY7" fmla="*/ 4358 h 1074896"/>
              <a:gd name="connsiteX8" fmla="*/ 824067 w 872393"/>
              <a:gd name="connsiteY8" fmla="*/ 10296 h 1074896"/>
              <a:gd name="connsiteX9" fmla="*/ 872393 w 872393"/>
              <a:gd name="connsiteY9" fmla="*/ 21011 h 1074896"/>
              <a:gd name="connsiteX0" fmla="*/ 0 w 872393"/>
              <a:gd name="connsiteY0" fmla="*/ 1073138 h 1074896"/>
              <a:gd name="connsiteX1" fmla="*/ 95002 w 872393"/>
              <a:gd name="connsiteY1" fmla="*/ 1067200 h 1074896"/>
              <a:gd name="connsiteX2" fmla="*/ 178130 w 872393"/>
              <a:gd name="connsiteY2" fmla="*/ 972197 h 1074896"/>
              <a:gd name="connsiteX3" fmla="*/ 694706 w 872393"/>
              <a:gd name="connsiteY3" fmla="*/ 158738 h 1074896"/>
              <a:gd name="connsiteX4" fmla="*/ 700644 w 872393"/>
              <a:gd name="connsiteY4" fmla="*/ 87486 h 1074896"/>
              <a:gd name="connsiteX5" fmla="*/ 718457 w 872393"/>
              <a:gd name="connsiteY5" fmla="*/ 34047 h 1074896"/>
              <a:gd name="connsiteX6" fmla="*/ 748145 w 872393"/>
              <a:gd name="connsiteY6" fmla="*/ 10296 h 1074896"/>
              <a:gd name="connsiteX7" fmla="*/ 765958 w 872393"/>
              <a:gd name="connsiteY7" fmla="*/ 4358 h 1074896"/>
              <a:gd name="connsiteX8" fmla="*/ 824068 w 872393"/>
              <a:gd name="connsiteY8" fmla="*/ 10296 h 1074896"/>
              <a:gd name="connsiteX9" fmla="*/ 872393 w 872393"/>
              <a:gd name="connsiteY9" fmla="*/ 21011 h 1074896"/>
              <a:gd name="connsiteX0" fmla="*/ 0 w 872393"/>
              <a:gd name="connsiteY0" fmla="*/ 1068780 h 1070538"/>
              <a:gd name="connsiteX1" fmla="*/ 95002 w 872393"/>
              <a:gd name="connsiteY1" fmla="*/ 1062842 h 1070538"/>
              <a:gd name="connsiteX2" fmla="*/ 178130 w 872393"/>
              <a:gd name="connsiteY2" fmla="*/ 967839 h 1070538"/>
              <a:gd name="connsiteX3" fmla="*/ 694706 w 872393"/>
              <a:gd name="connsiteY3" fmla="*/ 154380 h 1070538"/>
              <a:gd name="connsiteX4" fmla="*/ 700644 w 872393"/>
              <a:gd name="connsiteY4" fmla="*/ 83128 h 1070538"/>
              <a:gd name="connsiteX5" fmla="*/ 718457 w 872393"/>
              <a:gd name="connsiteY5" fmla="*/ 29689 h 1070538"/>
              <a:gd name="connsiteX6" fmla="*/ 748145 w 872393"/>
              <a:gd name="connsiteY6" fmla="*/ 5938 h 1070538"/>
              <a:gd name="connsiteX7" fmla="*/ 765958 w 872393"/>
              <a:gd name="connsiteY7" fmla="*/ 0 h 1070538"/>
              <a:gd name="connsiteX8" fmla="*/ 824068 w 872393"/>
              <a:gd name="connsiteY8" fmla="*/ 5938 h 1070538"/>
              <a:gd name="connsiteX9" fmla="*/ 872393 w 872393"/>
              <a:gd name="connsiteY9" fmla="*/ 16653 h 1070538"/>
              <a:gd name="connsiteX0" fmla="*/ 0 w 872393"/>
              <a:gd name="connsiteY0" fmla="*/ 1075517 h 1077275"/>
              <a:gd name="connsiteX1" fmla="*/ 95002 w 872393"/>
              <a:gd name="connsiteY1" fmla="*/ 1069579 h 1077275"/>
              <a:gd name="connsiteX2" fmla="*/ 178130 w 872393"/>
              <a:gd name="connsiteY2" fmla="*/ 974576 h 1077275"/>
              <a:gd name="connsiteX3" fmla="*/ 694706 w 872393"/>
              <a:gd name="connsiteY3" fmla="*/ 161117 h 1077275"/>
              <a:gd name="connsiteX4" fmla="*/ 700644 w 872393"/>
              <a:gd name="connsiteY4" fmla="*/ 89865 h 1077275"/>
              <a:gd name="connsiteX5" fmla="*/ 718457 w 872393"/>
              <a:gd name="connsiteY5" fmla="*/ 36426 h 1077275"/>
              <a:gd name="connsiteX6" fmla="*/ 748145 w 872393"/>
              <a:gd name="connsiteY6" fmla="*/ 12675 h 1077275"/>
              <a:gd name="connsiteX7" fmla="*/ 765958 w 872393"/>
              <a:gd name="connsiteY7" fmla="*/ 6737 h 1077275"/>
              <a:gd name="connsiteX8" fmla="*/ 824068 w 872393"/>
              <a:gd name="connsiteY8" fmla="*/ 12675 h 1077275"/>
              <a:gd name="connsiteX9" fmla="*/ 872393 w 872393"/>
              <a:gd name="connsiteY9" fmla="*/ 23390 h 1077275"/>
              <a:gd name="connsiteX0" fmla="*/ 0 w 872393"/>
              <a:gd name="connsiteY0" fmla="*/ 1075516 h 1077274"/>
              <a:gd name="connsiteX1" fmla="*/ 95002 w 872393"/>
              <a:gd name="connsiteY1" fmla="*/ 1069578 h 1077274"/>
              <a:gd name="connsiteX2" fmla="*/ 178130 w 872393"/>
              <a:gd name="connsiteY2" fmla="*/ 974575 h 1077274"/>
              <a:gd name="connsiteX3" fmla="*/ 694706 w 872393"/>
              <a:gd name="connsiteY3" fmla="*/ 161116 h 1077274"/>
              <a:gd name="connsiteX4" fmla="*/ 700644 w 872393"/>
              <a:gd name="connsiteY4" fmla="*/ 89864 h 1077274"/>
              <a:gd name="connsiteX5" fmla="*/ 718457 w 872393"/>
              <a:gd name="connsiteY5" fmla="*/ 36425 h 1077274"/>
              <a:gd name="connsiteX6" fmla="*/ 748145 w 872393"/>
              <a:gd name="connsiteY6" fmla="*/ 12674 h 1077274"/>
              <a:gd name="connsiteX7" fmla="*/ 765958 w 872393"/>
              <a:gd name="connsiteY7" fmla="*/ 6736 h 1077274"/>
              <a:gd name="connsiteX8" fmla="*/ 824068 w 872393"/>
              <a:gd name="connsiteY8" fmla="*/ 12674 h 1077274"/>
              <a:gd name="connsiteX9" fmla="*/ 872393 w 872393"/>
              <a:gd name="connsiteY9" fmla="*/ 23390 h 1077274"/>
              <a:gd name="connsiteX0" fmla="*/ 0 w 872393"/>
              <a:gd name="connsiteY0" fmla="*/ 1075515 h 1077273"/>
              <a:gd name="connsiteX1" fmla="*/ 95002 w 872393"/>
              <a:gd name="connsiteY1" fmla="*/ 1069577 h 1077273"/>
              <a:gd name="connsiteX2" fmla="*/ 178130 w 872393"/>
              <a:gd name="connsiteY2" fmla="*/ 974574 h 1077273"/>
              <a:gd name="connsiteX3" fmla="*/ 694706 w 872393"/>
              <a:gd name="connsiteY3" fmla="*/ 161115 h 1077273"/>
              <a:gd name="connsiteX4" fmla="*/ 700644 w 872393"/>
              <a:gd name="connsiteY4" fmla="*/ 89863 h 1077273"/>
              <a:gd name="connsiteX5" fmla="*/ 718457 w 872393"/>
              <a:gd name="connsiteY5" fmla="*/ 36424 h 1077273"/>
              <a:gd name="connsiteX6" fmla="*/ 748145 w 872393"/>
              <a:gd name="connsiteY6" fmla="*/ 12673 h 1077273"/>
              <a:gd name="connsiteX7" fmla="*/ 765958 w 872393"/>
              <a:gd name="connsiteY7" fmla="*/ 6735 h 1077273"/>
              <a:gd name="connsiteX8" fmla="*/ 824068 w 872393"/>
              <a:gd name="connsiteY8" fmla="*/ 12673 h 1077273"/>
              <a:gd name="connsiteX9" fmla="*/ 872393 w 872393"/>
              <a:gd name="connsiteY9" fmla="*/ 23390 h 1077273"/>
              <a:gd name="connsiteX0" fmla="*/ 0 w 872393"/>
              <a:gd name="connsiteY0" fmla="*/ 1075515 h 1077273"/>
              <a:gd name="connsiteX1" fmla="*/ 95002 w 872393"/>
              <a:gd name="connsiteY1" fmla="*/ 1069577 h 1077273"/>
              <a:gd name="connsiteX2" fmla="*/ 178130 w 872393"/>
              <a:gd name="connsiteY2" fmla="*/ 974574 h 1077273"/>
              <a:gd name="connsiteX3" fmla="*/ 694706 w 872393"/>
              <a:gd name="connsiteY3" fmla="*/ 161115 h 1077273"/>
              <a:gd name="connsiteX4" fmla="*/ 700644 w 872393"/>
              <a:gd name="connsiteY4" fmla="*/ 89863 h 1077273"/>
              <a:gd name="connsiteX5" fmla="*/ 718457 w 872393"/>
              <a:gd name="connsiteY5" fmla="*/ 36424 h 1077273"/>
              <a:gd name="connsiteX6" fmla="*/ 748145 w 872393"/>
              <a:gd name="connsiteY6" fmla="*/ 12673 h 1077273"/>
              <a:gd name="connsiteX7" fmla="*/ 796917 w 872393"/>
              <a:gd name="connsiteY7" fmla="*/ 6736 h 1077273"/>
              <a:gd name="connsiteX8" fmla="*/ 824068 w 872393"/>
              <a:gd name="connsiteY8" fmla="*/ 12673 h 1077273"/>
              <a:gd name="connsiteX9" fmla="*/ 872393 w 872393"/>
              <a:gd name="connsiteY9" fmla="*/ 23390 h 1077273"/>
              <a:gd name="connsiteX0" fmla="*/ 0 w 872393"/>
              <a:gd name="connsiteY0" fmla="*/ 1075515 h 1077273"/>
              <a:gd name="connsiteX1" fmla="*/ 95002 w 872393"/>
              <a:gd name="connsiteY1" fmla="*/ 1069577 h 1077273"/>
              <a:gd name="connsiteX2" fmla="*/ 178130 w 872393"/>
              <a:gd name="connsiteY2" fmla="*/ 974574 h 1077273"/>
              <a:gd name="connsiteX3" fmla="*/ 694706 w 872393"/>
              <a:gd name="connsiteY3" fmla="*/ 161115 h 1077273"/>
              <a:gd name="connsiteX4" fmla="*/ 700644 w 872393"/>
              <a:gd name="connsiteY4" fmla="*/ 89863 h 1077273"/>
              <a:gd name="connsiteX5" fmla="*/ 718457 w 872393"/>
              <a:gd name="connsiteY5" fmla="*/ 36424 h 1077273"/>
              <a:gd name="connsiteX6" fmla="*/ 748145 w 872393"/>
              <a:gd name="connsiteY6" fmla="*/ 12673 h 1077273"/>
              <a:gd name="connsiteX7" fmla="*/ 796917 w 872393"/>
              <a:gd name="connsiteY7" fmla="*/ 6736 h 1077273"/>
              <a:gd name="connsiteX8" fmla="*/ 824068 w 872393"/>
              <a:gd name="connsiteY8" fmla="*/ 12673 h 1077273"/>
              <a:gd name="connsiteX9" fmla="*/ 872393 w 872393"/>
              <a:gd name="connsiteY9" fmla="*/ 23390 h 1077273"/>
              <a:gd name="connsiteX0" fmla="*/ 0 w 872393"/>
              <a:gd name="connsiteY0" fmla="*/ 1068779 h 1070537"/>
              <a:gd name="connsiteX1" fmla="*/ 95002 w 872393"/>
              <a:gd name="connsiteY1" fmla="*/ 1062841 h 1070537"/>
              <a:gd name="connsiteX2" fmla="*/ 178130 w 872393"/>
              <a:gd name="connsiteY2" fmla="*/ 967838 h 1070537"/>
              <a:gd name="connsiteX3" fmla="*/ 694706 w 872393"/>
              <a:gd name="connsiteY3" fmla="*/ 154379 h 1070537"/>
              <a:gd name="connsiteX4" fmla="*/ 700644 w 872393"/>
              <a:gd name="connsiteY4" fmla="*/ 83127 h 1070537"/>
              <a:gd name="connsiteX5" fmla="*/ 718457 w 872393"/>
              <a:gd name="connsiteY5" fmla="*/ 29688 h 1070537"/>
              <a:gd name="connsiteX6" fmla="*/ 748145 w 872393"/>
              <a:gd name="connsiteY6" fmla="*/ 5937 h 1070537"/>
              <a:gd name="connsiteX7" fmla="*/ 796917 w 872393"/>
              <a:gd name="connsiteY7" fmla="*/ 0 h 1070537"/>
              <a:gd name="connsiteX8" fmla="*/ 872393 w 872393"/>
              <a:gd name="connsiteY8" fmla="*/ 16654 h 1070537"/>
              <a:gd name="connsiteX0" fmla="*/ 0 w 872393"/>
              <a:gd name="connsiteY0" fmla="*/ 1068779 h 1070537"/>
              <a:gd name="connsiteX1" fmla="*/ 95002 w 872393"/>
              <a:gd name="connsiteY1" fmla="*/ 1062841 h 1070537"/>
              <a:gd name="connsiteX2" fmla="*/ 178130 w 872393"/>
              <a:gd name="connsiteY2" fmla="*/ 967838 h 1070537"/>
              <a:gd name="connsiteX3" fmla="*/ 694706 w 872393"/>
              <a:gd name="connsiteY3" fmla="*/ 154379 h 1070537"/>
              <a:gd name="connsiteX4" fmla="*/ 700644 w 872393"/>
              <a:gd name="connsiteY4" fmla="*/ 83127 h 1070537"/>
              <a:gd name="connsiteX5" fmla="*/ 718457 w 872393"/>
              <a:gd name="connsiteY5" fmla="*/ 29688 h 1070537"/>
              <a:gd name="connsiteX6" fmla="*/ 748145 w 872393"/>
              <a:gd name="connsiteY6" fmla="*/ 5937 h 1070537"/>
              <a:gd name="connsiteX7" fmla="*/ 796917 w 872393"/>
              <a:gd name="connsiteY7" fmla="*/ 0 h 1070537"/>
              <a:gd name="connsiteX8" fmla="*/ 872393 w 872393"/>
              <a:gd name="connsiteY8" fmla="*/ 16654 h 107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393" h="1070537">
                <a:moveTo>
                  <a:pt x="0" y="1068779"/>
                </a:moveTo>
                <a:cubicBezTo>
                  <a:pt x="31667" y="1066800"/>
                  <a:pt x="64220" y="1070537"/>
                  <a:pt x="95002" y="1062841"/>
                </a:cubicBezTo>
                <a:cubicBezTo>
                  <a:pt x="138980" y="1046018"/>
                  <a:pt x="128189" y="1033605"/>
                  <a:pt x="178130" y="967838"/>
                </a:cubicBezTo>
                <a:cubicBezTo>
                  <a:pt x="350322" y="696685"/>
                  <a:pt x="531361" y="430952"/>
                  <a:pt x="694706" y="154379"/>
                </a:cubicBezTo>
                <a:cubicBezTo>
                  <a:pt x="706826" y="133858"/>
                  <a:pt x="696726" y="106636"/>
                  <a:pt x="700644" y="83127"/>
                </a:cubicBezTo>
                <a:cubicBezTo>
                  <a:pt x="704602" y="62345"/>
                  <a:pt x="710540" y="42553"/>
                  <a:pt x="718457" y="29688"/>
                </a:cubicBezTo>
                <a:cubicBezTo>
                  <a:pt x="729503" y="18641"/>
                  <a:pt x="733162" y="13428"/>
                  <a:pt x="748145" y="5937"/>
                </a:cubicBezTo>
                <a:cubicBezTo>
                  <a:pt x="753743" y="3138"/>
                  <a:pt x="776691" y="1979"/>
                  <a:pt x="796917" y="0"/>
                </a:cubicBezTo>
                <a:cubicBezTo>
                  <a:pt x="817625" y="1786"/>
                  <a:pt x="854287" y="1291"/>
                  <a:pt x="872393" y="16654"/>
                </a:cubicBezTo>
              </a:path>
            </a:pathLst>
          </a:custGeom>
          <a:noFill/>
          <a:ln w="76200"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defTabSz="914400">
              <a:defRPr/>
            </a:pPr>
            <a:endParaRPr lang="en-US" altLang="zh-CN">
              <a:solidFill>
                <a:srgbClr val="1F497D"/>
              </a:solidFill>
            </a:endParaRPr>
          </a:p>
        </p:txBody>
      </p:sp>
      <p:sp>
        <p:nvSpPr>
          <p:cNvPr id="89" name="Freeform 133"/>
          <p:cNvSpPr/>
          <p:nvPr/>
        </p:nvSpPr>
        <p:spPr bwMode="auto">
          <a:xfrm rot="3661110" flipH="1">
            <a:off x="5705475" y="1592684"/>
            <a:ext cx="665163" cy="836613"/>
          </a:xfrm>
          <a:custGeom>
            <a:avLst/>
            <a:gdLst>
              <a:gd name="connsiteX0" fmla="*/ 0 w 890649"/>
              <a:gd name="connsiteY0" fmla="*/ 1068780 h 1070538"/>
              <a:gd name="connsiteX1" fmla="*/ 95002 w 890649"/>
              <a:gd name="connsiteY1" fmla="*/ 1062842 h 1070538"/>
              <a:gd name="connsiteX2" fmla="*/ 118753 w 890649"/>
              <a:gd name="connsiteY2" fmla="*/ 1039091 h 1070538"/>
              <a:gd name="connsiteX3" fmla="*/ 166254 w 890649"/>
              <a:gd name="connsiteY3" fmla="*/ 1003465 h 1070538"/>
              <a:gd name="connsiteX4" fmla="*/ 178130 w 890649"/>
              <a:gd name="connsiteY4" fmla="*/ 967839 h 1070538"/>
              <a:gd name="connsiteX5" fmla="*/ 694706 w 890649"/>
              <a:gd name="connsiteY5" fmla="*/ 154380 h 1070538"/>
              <a:gd name="connsiteX6" fmla="*/ 700644 w 890649"/>
              <a:gd name="connsiteY6" fmla="*/ 83128 h 1070538"/>
              <a:gd name="connsiteX7" fmla="*/ 712519 w 890649"/>
              <a:gd name="connsiteY7" fmla="*/ 47502 h 1070538"/>
              <a:gd name="connsiteX8" fmla="*/ 718457 w 890649"/>
              <a:gd name="connsiteY8" fmla="*/ 29689 h 1070538"/>
              <a:gd name="connsiteX9" fmla="*/ 748145 w 890649"/>
              <a:gd name="connsiteY9" fmla="*/ 5938 h 1070538"/>
              <a:gd name="connsiteX10" fmla="*/ 765958 w 890649"/>
              <a:gd name="connsiteY10" fmla="*/ 0 h 1070538"/>
              <a:gd name="connsiteX11" fmla="*/ 855023 w 890649"/>
              <a:gd name="connsiteY11" fmla="*/ 5938 h 1070538"/>
              <a:gd name="connsiteX12" fmla="*/ 872836 w 890649"/>
              <a:gd name="connsiteY12" fmla="*/ 17813 h 1070538"/>
              <a:gd name="connsiteX13" fmla="*/ 884711 w 890649"/>
              <a:gd name="connsiteY13" fmla="*/ 29689 h 1070538"/>
              <a:gd name="connsiteX14" fmla="*/ 890649 w 890649"/>
              <a:gd name="connsiteY14" fmla="*/ 35626 h 1070538"/>
              <a:gd name="connsiteX15" fmla="*/ 890649 w 890649"/>
              <a:gd name="connsiteY15" fmla="*/ 35626 h 1070538"/>
              <a:gd name="connsiteX0" fmla="*/ 0 w 890649"/>
              <a:gd name="connsiteY0" fmla="*/ 1068780 h 1070538"/>
              <a:gd name="connsiteX1" fmla="*/ 95002 w 890649"/>
              <a:gd name="connsiteY1" fmla="*/ 1062842 h 1070538"/>
              <a:gd name="connsiteX2" fmla="*/ 166254 w 890649"/>
              <a:gd name="connsiteY2" fmla="*/ 1003465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119249"/>
              <a:gd name="connsiteX1" fmla="*/ 95002 w 890649"/>
              <a:gd name="connsiteY1" fmla="*/ 1062842 h 1119249"/>
              <a:gd name="connsiteX2" fmla="*/ 178130 w 890649"/>
              <a:gd name="connsiteY2" fmla="*/ 967839 h 1119249"/>
              <a:gd name="connsiteX3" fmla="*/ 694706 w 890649"/>
              <a:gd name="connsiteY3" fmla="*/ 154380 h 1119249"/>
              <a:gd name="connsiteX4" fmla="*/ 700644 w 890649"/>
              <a:gd name="connsiteY4" fmla="*/ 83128 h 1119249"/>
              <a:gd name="connsiteX5" fmla="*/ 712519 w 890649"/>
              <a:gd name="connsiteY5" fmla="*/ 47502 h 1119249"/>
              <a:gd name="connsiteX6" fmla="*/ 718457 w 890649"/>
              <a:gd name="connsiteY6" fmla="*/ 29689 h 1119249"/>
              <a:gd name="connsiteX7" fmla="*/ 748145 w 890649"/>
              <a:gd name="connsiteY7" fmla="*/ 5938 h 1119249"/>
              <a:gd name="connsiteX8" fmla="*/ 765958 w 890649"/>
              <a:gd name="connsiteY8" fmla="*/ 0 h 1119249"/>
              <a:gd name="connsiteX9" fmla="*/ 855023 w 890649"/>
              <a:gd name="connsiteY9" fmla="*/ 5938 h 1119249"/>
              <a:gd name="connsiteX10" fmla="*/ 872836 w 890649"/>
              <a:gd name="connsiteY10" fmla="*/ 17813 h 1119249"/>
              <a:gd name="connsiteX11" fmla="*/ 884711 w 890649"/>
              <a:gd name="connsiteY11" fmla="*/ 29689 h 1119249"/>
              <a:gd name="connsiteX12" fmla="*/ 890649 w 890649"/>
              <a:gd name="connsiteY12" fmla="*/ 35626 h 1119249"/>
              <a:gd name="connsiteX13" fmla="*/ 890649 w 890649"/>
              <a:gd name="connsiteY13" fmla="*/ 35626 h 1119249"/>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89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90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90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21688 w 890649"/>
              <a:gd name="connsiteY7" fmla="*/ 27122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90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90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84711 w 890649"/>
              <a:gd name="connsiteY10" fmla="*/ 29690 h 1070538"/>
              <a:gd name="connsiteX11" fmla="*/ 890649 w 890649"/>
              <a:gd name="connsiteY11" fmla="*/ 35626 h 1070538"/>
              <a:gd name="connsiteX12" fmla="*/ 890649 w 890649"/>
              <a:gd name="connsiteY12" fmla="*/ 35626 h 1070538"/>
              <a:gd name="connsiteX0" fmla="*/ 0 w 890649"/>
              <a:gd name="connsiteY0" fmla="*/ 1079751 h 1081509"/>
              <a:gd name="connsiteX1" fmla="*/ 95002 w 890649"/>
              <a:gd name="connsiteY1" fmla="*/ 1073813 h 1081509"/>
              <a:gd name="connsiteX2" fmla="*/ 178130 w 890649"/>
              <a:gd name="connsiteY2" fmla="*/ 978810 h 1081509"/>
              <a:gd name="connsiteX3" fmla="*/ 694706 w 890649"/>
              <a:gd name="connsiteY3" fmla="*/ 165351 h 1081509"/>
              <a:gd name="connsiteX4" fmla="*/ 700644 w 890649"/>
              <a:gd name="connsiteY4" fmla="*/ 94099 h 1081509"/>
              <a:gd name="connsiteX5" fmla="*/ 712519 w 890649"/>
              <a:gd name="connsiteY5" fmla="*/ 58473 h 1081509"/>
              <a:gd name="connsiteX6" fmla="*/ 718457 w 890649"/>
              <a:gd name="connsiteY6" fmla="*/ 40660 h 1081509"/>
              <a:gd name="connsiteX7" fmla="*/ 748145 w 890649"/>
              <a:gd name="connsiteY7" fmla="*/ 16909 h 1081509"/>
              <a:gd name="connsiteX8" fmla="*/ 765958 w 890649"/>
              <a:gd name="connsiteY8" fmla="*/ 10971 h 1081509"/>
              <a:gd name="connsiteX9" fmla="*/ 855023 w 890649"/>
              <a:gd name="connsiteY9" fmla="*/ 16909 h 1081509"/>
              <a:gd name="connsiteX10" fmla="*/ 815404 w 890649"/>
              <a:gd name="connsiteY10" fmla="*/ 3959 h 1081509"/>
              <a:gd name="connsiteX11" fmla="*/ 884711 w 890649"/>
              <a:gd name="connsiteY11" fmla="*/ 40661 h 1081509"/>
              <a:gd name="connsiteX12" fmla="*/ 890649 w 890649"/>
              <a:gd name="connsiteY12" fmla="*/ 46597 h 1081509"/>
              <a:gd name="connsiteX13" fmla="*/ 890649 w 890649"/>
              <a:gd name="connsiteY13" fmla="*/ 46597 h 1081509"/>
              <a:gd name="connsiteX0" fmla="*/ 0 w 896874"/>
              <a:gd name="connsiteY0" fmla="*/ 1079751 h 1081509"/>
              <a:gd name="connsiteX1" fmla="*/ 95002 w 896874"/>
              <a:gd name="connsiteY1" fmla="*/ 1073813 h 1081509"/>
              <a:gd name="connsiteX2" fmla="*/ 178130 w 896874"/>
              <a:gd name="connsiteY2" fmla="*/ 978810 h 1081509"/>
              <a:gd name="connsiteX3" fmla="*/ 694706 w 896874"/>
              <a:gd name="connsiteY3" fmla="*/ 165351 h 1081509"/>
              <a:gd name="connsiteX4" fmla="*/ 700644 w 896874"/>
              <a:gd name="connsiteY4" fmla="*/ 94099 h 1081509"/>
              <a:gd name="connsiteX5" fmla="*/ 712519 w 896874"/>
              <a:gd name="connsiteY5" fmla="*/ 58473 h 1081509"/>
              <a:gd name="connsiteX6" fmla="*/ 718457 w 896874"/>
              <a:gd name="connsiteY6" fmla="*/ 40660 h 1081509"/>
              <a:gd name="connsiteX7" fmla="*/ 748145 w 896874"/>
              <a:gd name="connsiteY7" fmla="*/ 16909 h 1081509"/>
              <a:gd name="connsiteX8" fmla="*/ 765958 w 896874"/>
              <a:gd name="connsiteY8" fmla="*/ 10971 h 1081509"/>
              <a:gd name="connsiteX9" fmla="*/ 855023 w 896874"/>
              <a:gd name="connsiteY9" fmla="*/ 16909 h 1081509"/>
              <a:gd name="connsiteX10" fmla="*/ 815404 w 896874"/>
              <a:gd name="connsiteY10" fmla="*/ 3959 h 1081509"/>
              <a:gd name="connsiteX11" fmla="*/ 884711 w 896874"/>
              <a:gd name="connsiteY11" fmla="*/ 40661 h 1081509"/>
              <a:gd name="connsiteX12" fmla="*/ 890649 w 896874"/>
              <a:gd name="connsiteY12" fmla="*/ 46597 h 1081509"/>
              <a:gd name="connsiteX13" fmla="*/ 890649 w 896874"/>
              <a:gd name="connsiteY13" fmla="*/ 46597 h 1081509"/>
              <a:gd name="connsiteX0" fmla="*/ 0 w 896874"/>
              <a:gd name="connsiteY0" fmla="*/ 1129325 h 1131083"/>
              <a:gd name="connsiteX1" fmla="*/ 95002 w 896874"/>
              <a:gd name="connsiteY1" fmla="*/ 1123387 h 1131083"/>
              <a:gd name="connsiteX2" fmla="*/ 178130 w 896874"/>
              <a:gd name="connsiteY2" fmla="*/ 1028384 h 1131083"/>
              <a:gd name="connsiteX3" fmla="*/ 694706 w 896874"/>
              <a:gd name="connsiteY3" fmla="*/ 214925 h 1131083"/>
              <a:gd name="connsiteX4" fmla="*/ 700644 w 896874"/>
              <a:gd name="connsiteY4" fmla="*/ 143673 h 1131083"/>
              <a:gd name="connsiteX5" fmla="*/ 712519 w 896874"/>
              <a:gd name="connsiteY5" fmla="*/ 108047 h 1131083"/>
              <a:gd name="connsiteX6" fmla="*/ 718457 w 896874"/>
              <a:gd name="connsiteY6" fmla="*/ 90234 h 1131083"/>
              <a:gd name="connsiteX7" fmla="*/ 748145 w 896874"/>
              <a:gd name="connsiteY7" fmla="*/ 66483 h 1131083"/>
              <a:gd name="connsiteX8" fmla="*/ 765958 w 896874"/>
              <a:gd name="connsiteY8" fmla="*/ 60545 h 1131083"/>
              <a:gd name="connsiteX9" fmla="*/ 855023 w 896874"/>
              <a:gd name="connsiteY9" fmla="*/ 66483 h 1131083"/>
              <a:gd name="connsiteX10" fmla="*/ 815404 w 896874"/>
              <a:gd name="connsiteY10" fmla="*/ 53533 h 1131083"/>
              <a:gd name="connsiteX11" fmla="*/ 884711 w 896874"/>
              <a:gd name="connsiteY11" fmla="*/ 90235 h 1131083"/>
              <a:gd name="connsiteX12" fmla="*/ 890649 w 896874"/>
              <a:gd name="connsiteY12" fmla="*/ 96171 h 1131083"/>
              <a:gd name="connsiteX13" fmla="*/ 890649 w 896874"/>
              <a:gd name="connsiteY13" fmla="*/ 96171 h 1131083"/>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84711 w 890649"/>
              <a:gd name="connsiteY10" fmla="*/ 29690 h 1070538"/>
              <a:gd name="connsiteX11" fmla="*/ 890649 w 890649"/>
              <a:gd name="connsiteY11" fmla="*/ 35626 h 1070538"/>
              <a:gd name="connsiteX12" fmla="*/ 890649 w 890649"/>
              <a:gd name="connsiteY12"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34906 w 890649"/>
              <a:gd name="connsiteY9" fmla="*/ 10392 h 1070538"/>
              <a:gd name="connsiteX10" fmla="*/ 884711 w 890649"/>
              <a:gd name="connsiteY10" fmla="*/ 29690 h 1070538"/>
              <a:gd name="connsiteX11" fmla="*/ 890649 w 890649"/>
              <a:gd name="connsiteY11" fmla="*/ 35626 h 1070538"/>
              <a:gd name="connsiteX12" fmla="*/ 890649 w 890649"/>
              <a:gd name="connsiteY12"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34906 w 890649"/>
              <a:gd name="connsiteY9" fmla="*/ 10392 h 1070538"/>
              <a:gd name="connsiteX10" fmla="*/ 884711 w 890649"/>
              <a:gd name="connsiteY10" fmla="*/ 29690 h 1070538"/>
              <a:gd name="connsiteX11" fmla="*/ 890649 w 890649"/>
              <a:gd name="connsiteY11" fmla="*/ 35626 h 1070538"/>
              <a:gd name="connsiteX0" fmla="*/ 0 w 884711"/>
              <a:gd name="connsiteY0" fmla="*/ 1068780 h 1070538"/>
              <a:gd name="connsiteX1" fmla="*/ 95002 w 884711"/>
              <a:gd name="connsiteY1" fmla="*/ 1062842 h 1070538"/>
              <a:gd name="connsiteX2" fmla="*/ 178130 w 884711"/>
              <a:gd name="connsiteY2" fmla="*/ 967839 h 1070538"/>
              <a:gd name="connsiteX3" fmla="*/ 694706 w 884711"/>
              <a:gd name="connsiteY3" fmla="*/ 154380 h 1070538"/>
              <a:gd name="connsiteX4" fmla="*/ 700644 w 884711"/>
              <a:gd name="connsiteY4" fmla="*/ 83128 h 1070538"/>
              <a:gd name="connsiteX5" fmla="*/ 712519 w 884711"/>
              <a:gd name="connsiteY5" fmla="*/ 47502 h 1070538"/>
              <a:gd name="connsiteX6" fmla="*/ 718457 w 884711"/>
              <a:gd name="connsiteY6" fmla="*/ 29689 h 1070538"/>
              <a:gd name="connsiteX7" fmla="*/ 748145 w 884711"/>
              <a:gd name="connsiteY7" fmla="*/ 5938 h 1070538"/>
              <a:gd name="connsiteX8" fmla="*/ 765958 w 884711"/>
              <a:gd name="connsiteY8" fmla="*/ 0 h 1070538"/>
              <a:gd name="connsiteX9" fmla="*/ 834906 w 884711"/>
              <a:gd name="connsiteY9" fmla="*/ 10392 h 1070538"/>
              <a:gd name="connsiteX10" fmla="*/ 884711 w 884711"/>
              <a:gd name="connsiteY10" fmla="*/ 29690 h 1070538"/>
              <a:gd name="connsiteX0" fmla="*/ 0 w 909486"/>
              <a:gd name="connsiteY0" fmla="*/ 1068780 h 1070538"/>
              <a:gd name="connsiteX1" fmla="*/ 95002 w 909486"/>
              <a:gd name="connsiteY1" fmla="*/ 1062842 h 1070538"/>
              <a:gd name="connsiteX2" fmla="*/ 178130 w 909486"/>
              <a:gd name="connsiteY2" fmla="*/ 967839 h 1070538"/>
              <a:gd name="connsiteX3" fmla="*/ 694706 w 909486"/>
              <a:gd name="connsiteY3" fmla="*/ 154380 h 1070538"/>
              <a:gd name="connsiteX4" fmla="*/ 700644 w 909486"/>
              <a:gd name="connsiteY4" fmla="*/ 83128 h 1070538"/>
              <a:gd name="connsiteX5" fmla="*/ 712519 w 909486"/>
              <a:gd name="connsiteY5" fmla="*/ 47502 h 1070538"/>
              <a:gd name="connsiteX6" fmla="*/ 718457 w 909486"/>
              <a:gd name="connsiteY6" fmla="*/ 29689 h 1070538"/>
              <a:gd name="connsiteX7" fmla="*/ 748145 w 909486"/>
              <a:gd name="connsiteY7" fmla="*/ 5938 h 1070538"/>
              <a:gd name="connsiteX8" fmla="*/ 765958 w 909486"/>
              <a:gd name="connsiteY8" fmla="*/ 0 h 1070538"/>
              <a:gd name="connsiteX9" fmla="*/ 834906 w 909486"/>
              <a:gd name="connsiteY9" fmla="*/ 10392 h 1070538"/>
              <a:gd name="connsiteX10" fmla="*/ 909486 w 909486"/>
              <a:gd name="connsiteY10" fmla="*/ 44472 h 1070538"/>
              <a:gd name="connsiteX0" fmla="*/ 0 w 909486"/>
              <a:gd name="connsiteY0" fmla="*/ 1068780 h 1070538"/>
              <a:gd name="connsiteX1" fmla="*/ 95002 w 909486"/>
              <a:gd name="connsiteY1" fmla="*/ 1062842 h 1070538"/>
              <a:gd name="connsiteX2" fmla="*/ 178130 w 909486"/>
              <a:gd name="connsiteY2" fmla="*/ 967839 h 1070538"/>
              <a:gd name="connsiteX3" fmla="*/ 681995 w 909486"/>
              <a:gd name="connsiteY3" fmla="*/ 182816 h 1070538"/>
              <a:gd name="connsiteX4" fmla="*/ 700644 w 909486"/>
              <a:gd name="connsiteY4" fmla="*/ 83128 h 1070538"/>
              <a:gd name="connsiteX5" fmla="*/ 712519 w 909486"/>
              <a:gd name="connsiteY5" fmla="*/ 47502 h 1070538"/>
              <a:gd name="connsiteX6" fmla="*/ 718457 w 909486"/>
              <a:gd name="connsiteY6" fmla="*/ 29689 h 1070538"/>
              <a:gd name="connsiteX7" fmla="*/ 748145 w 909486"/>
              <a:gd name="connsiteY7" fmla="*/ 5938 h 1070538"/>
              <a:gd name="connsiteX8" fmla="*/ 765958 w 909486"/>
              <a:gd name="connsiteY8" fmla="*/ 0 h 1070538"/>
              <a:gd name="connsiteX9" fmla="*/ 834906 w 909486"/>
              <a:gd name="connsiteY9" fmla="*/ 10392 h 1070538"/>
              <a:gd name="connsiteX10" fmla="*/ 909486 w 909486"/>
              <a:gd name="connsiteY10" fmla="*/ 44472 h 1070538"/>
              <a:gd name="connsiteX0" fmla="*/ 0 w 909486"/>
              <a:gd name="connsiteY0" fmla="*/ 1069630 h 1071388"/>
              <a:gd name="connsiteX1" fmla="*/ 95002 w 909486"/>
              <a:gd name="connsiteY1" fmla="*/ 1063692 h 1071388"/>
              <a:gd name="connsiteX2" fmla="*/ 178130 w 909486"/>
              <a:gd name="connsiteY2" fmla="*/ 968689 h 1071388"/>
              <a:gd name="connsiteX3" fmla="*/ 681995 w 909486"/>
              <a:gd name="connsiteY3" fmla="*/ 183666 h 1071388"/>
              <a:gd name="connsiteX4" fmla="*/ 700644 w 909486"/>
              <a:gd name="connsiteY4" fmla="*/ 83978 h 1071388"/>
              <a:gd name="connsiteX5" fmla="*/ 712519 w 909486"/>
              <a:gd name="connsiteY5" fmla="*/ 48352 h 1071388"/>
              <a:gd name="connsiteX6" fmla="*/ 718457 w 909486"/>
              <a:gd name="connsiteY6" fmla="*/ 30539 h 1071388"/>
              <a:gd name="connsiteX7" fmla="*/ 748145 w 909486"/>
              <a:gd name="connsiteY7" fmla="*/ 6788 h 1071388"/>
              <a:gd name="connsiteX8" fmla="*/ 731079 w 909486"/>
              <a:gd name="connsiteY8" fmla="*/ 10594 h 1071388"/>
              <a:gd name="connsiteX9" fmla="*/ 765958 w 909486"/>
              <a:gd name="connsiteY9" fmla="*/ 850 h 1071388"/>
              <a:gd name="connsiteX10" fmla="*/ 834906 w 909486"/>
              <a:gd name="connsiteY10" fmla="*/ 11242 h 1071388"/>
              <a:gd name="connsiteX11" fmla="*/ 909486 w 909486"/>
              <a:gd name="connsiteY11" fmla="*/ 45322 h 1071388"/>
              <a:gd name="connsiteX0" fmla="*/ 0 w 909486"/>
              <a:gd name="connsiteY0" fmla="*/ 1069630 h 1071388"/>
              <a:gd name="connsiteX1" fmla="*/ 95002 w 909486"/>
              <a:gd name="connsiteY1" fmla="*/ 1063692 h 1071388"/>
              <a:gd name="connsiteX2" fmla="*/ 178130 w 909486"/>
              <a:gd name="connsiteY2" fmla="*/ 968689 h 1071388"/>
              <a:gd name="connsiteX3" fmla="*/ 681995 w 909486"/>
              <a:gd name="connsiteY3" fmla="*/ 183666 h 1071388"/>
              <a:gd name="connsiteX4" fmla="*/ 700644 w 909486"/>
              <a:gd name="connsiteY4" fmla="*/ 83978 h 1071388"/>
              <a:gd name="connsiteX5" fmla="*/ 712519 w 909486"/>
              <a:gd name="connsiteY5" fmla="*/ 48352 h 1071388"/>
              <a:gd name="connsiteX6" fmla="*/ 718457 w 909486"/>
              <a:gd name="connsiteY6" fmla="*/ 30539 h 1071388"/>
              <a:gd name="connsiteX7" fmla="*/ 731079 w 909486"/>
              <a:gd name="connsiteY7" fmla="*/ 10594 h 1071388"/>
              <a:gd name="connsiteX8" fmla="*/ 765958 w 909486"/>
              <a:gd name="connsiteY8" fmla="*/ 850 h 1071388"/>
              <a:gd name="connsiteX9" fmla="*/ 834906 w 909486"/>
              <a:gd name="connsiteY9" fmla="*/ 11242 h 1071388"/>
              <a:gd name="connsiteX10" fmla="*/ 909486 w 909486"/>
              <a:gd name="connsiteY10" fmla="*/ 45322 h 1071388"/>
              <a:gd name="connsiteX0" fmla="*/ 0 w 909486"/>
              <a:gd name="connsiteY0" fmla="*/ 1068780 h 1070538"/>
              <a:gd name="connsiteX1" fmla="*/ 95002 w 909486"/>
              <a:gd name="connsiteY1" fmla="*/ 1062842 h 1070538"/>
              <a:gd name="connsiteX2" fmla="*/ 178130 w 909486"/>
              <a:gd name="connsiteY2" fmla="*/ 967839 h 1070538"/>
              <a:gd name="connsiteX3" fmla="*/ 681995 w 909486"/>
              <a:gd name="connsiteY3" fmla="*/ 182816 h 1070538"/>
              <a:gd name="connsiteX4" fmla="*/ 700644 w 909486"/>
              <a:gd name="connsiteY4" fmla="*/ 83128 h 1070538"/>
              <a:gd name="connsiteX5" fmla="*/ 712519 w 909486"/>
              <a:gd name="connsiteY5" fmla="*/ 47502 h 1070538"/>
              <a:gd name="connsiteX6" fmla="*/ 718457 w 909486"/>
              <a:gd name="connsiteY6" fmla="*/ 29689 h 1070538"/>
              <a:gd name="connsiteX7" fmla="*/ 765958 w 909486"/>
              <a:gd name="connsiteY7" fmla="*/ 0 h 1070538"/>
              <a:gd name="connsiteX8" fmla="*/ 834906 w 909486"/>
              <a:gd name="connsiteY8" fmla="*/ 10392 h 1070538"/>
              <a:gd name="connsiteX9" fmla="*/ 909486 w 909486"/>
              <a:gd name="connsiteY9" fmla="*/ 44472 h 1070538"/>
              <a:gd name="connsiteX0" fmla="*/ 0 w 889635"/>
              <a:gd name="connsiteY0" fmla="*/ 1058265 h 1070538"/>
              <a:gd name="connsiteX1" fmla="*/ 75151 w 889635"/>
              <a:gd name="connsiteY1" fmla="*/ 1062842 h 1070538"/>
              <a:gd name="connsiteX2" fmla="*/ 158279 w 889635"/>
              <a:gd name="connsiteY2" fmla="*/ 967839 h 1070538"/>
              <a:gd name="connsiteX3" fmla="*/ 662144 w 889635"/>
              <a:gd name="connsiteY3" fmla="*/ 182816 h 1070538"/>
              <a:gd name="connsiteX4" fmla="*/ 680793 w 889635"/>
              <a:gd name="connsiteY4" fmla="*/ 83128 h 1070538"/>
              <a:gd name="connsiteX5" fmla="*/ 692668 w 889635"/>
              <a:gd name="connsiteY5" fmla="*/ 47502 h 1070538"/>
              <a:gd name="connsiteX6" fmla="*/ 698606 w 889635"/>
              <a:gd name="connsiteY6" fmla="*/ 29689 h 1070538"/>
              <a:gd name="connsiteX7" fmla="*/ 746107 w 889635"/>
              <a:gd name="connsiteY7" fmla="*/ 0 h 1070538"/>
              <a:gd name="connsiteX8" fmla="*/ 815055 w 889635"/>
              <a:gd name="connsiteY8" fmla="*/ 10392 h 1070538"/>
              <a:gd name="connsiteX9" fmla="*/ 889635 w 889635"/>
              <a:gd name="connsiteY9" fmla="*/ 44472 h 1070538"/>
              <a:gd name="connsiteX0" fmla="*/ 0 w 889635"/>
              <a:gd name="connsiteY0" fmla="*/ 1058265 h 1070538"/>
              <a:gd name="connsiteX1" fmla="*/ 75151 w 889635"/>
              <a:gd name="connsiteY1" fmla="*/ 1062842 h 1070538"/>
              <a:gd name="connsiteX2" fmla="*/ 158279 w 889635"/>
              <a:gd name="connsiteY2" fmla="*/ 967839 h 1070538"/>
              <a:gd name="connsiteX3" fmla="*/ 662144 w 889635"/>
              <a:gd name="connsiteY3" fmla="*/ 182816 h 1070538"/>
              <a:gd name="connsiteX4" fmla="*/ 680793 w 889635"/>
              <a:gd name="connsiteY4" fmla="*/ 83128 h 1070538"/>
              <a:gd name="connsiteX5" fmla="*/ 692668 w 889635"/>
              <a:gd name="connsiteY5" fmla="*/ 47502 h 1070538"/>
              <a:gd name="connsiteX6" fmla="*/ 698606 w 889635"/>
              <a:gd name="connsiteY6" fmla="*/ 29689 h 1070538"/>
              <a:gd name="connsiteX7" fmla="*/ 746107 w 889635"/>
              <a:gd name="connsiteY7" fmla="*/ 0 h 1070538"/>
              <a:gd name="connsiteX8" fmla="*/ 815055 w 889635"/>
              <a:gd name="connsiteY8" fmla="*/ 10392 h 1070538"/>
              <a:gd name="connsiteX9" fmla="*/ 889635 w 889635"/>
              <a:gd name="connsiteY9" fmla="*/ 44472 h 107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635" h="1070538">
                <a:moveTo>
                  <a:pt x="0" y="1058265"/>
                </a:moveTo>
                <a:cubicBezTo>
                  <a:pt x="30827" y="1066034"/>
                  <a:pt x="44369" y="1070538"/>
                  <a:pt x="75151" y="1062842"/>
                </a:cubicBezTo>
                <a:cubicBezTo>
                  <a:pt x="104839" y="1046019"/>
                  <a:pt x="132573" y="1017907"/>
                  <a:pt x="158279" y="967839"/>
                </a:cubicBezTo>
                <a:cubicBezTo>
                  <a:pt x="330471" y="696686"/>
                  <a:pt x="498799" y="459389"/>
                  <a:pt x="662144" y="182816"/>
                </a:cubicBezTo>
                <a:cubicBezTo>
                  <a:pt x="674264" y="162295"/>
                  <a:pt x="676875" y="106637"/>
                  <a:pt x="680793" y="83128"/>
                </a:cubicBezTo>
                <a:cubicBezTo>
                  <a:pt x="682851" y="70781"/>
                  <a:pt x="688710" y="59377"/>
                  <a:pt x="692668" y="47502"/>
                </a:cubicBezTo>
                <a:cubicBezTo>
                  <a:pt x="694647" y="41564"/>
                  <a:pt x="694180" y="34115"/>
                  <a:pt x="698606" y="29689"/>
                </a:cubicBezTo>
                <a:cubicBezTo>
                  <a:pt x="707512" y="21772"/>
                  <a:pt x="726699" y="3216"/>
                  <a:pt x="746107" y="0"/>
                </a:cubicBezTo>
                <a:cubicBezTo>
                  <a:pt x="775795" y="1979"/>
                  <a:pt x="785706" y="5500"/>
                  <a:pt x="815055" y="10392"/>
                </a:cubicBezTo>
                <a:cubicBezTo>
                  <a:pt x="834847" y="15340"/>
                  <a:pt x="883697" y="39524"/>
                  <a:pt x="889635" y="44472"/>
                </a:cubicBezTo>
              </a:path>
            </a:pathLst>
          </a:custGeom>
          <a:noFill/>
          <a:ln w="76200"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defTabSz="914400">
              <a:defRPr/>
            </a:pPr>
            <a:endParaRPr lang="en-US" altLang="zh-CN">
              <a:solidFill>
                <a:srgbClr val="1F497D"/>
              </a:solidFill>
            </a:endParaRPr>
          </a:p>
        </p:txBody>
      </p:sp>
      <p:sp>
        <p:nvSpPr>
          <p:cNvPr id="90" name="Text Box 112"/>
          <p:cNvSpPr txBox="1">
            <a:spLocks noChangeArrowheads="1"/>
          </p:cNvSpPr>
          <p:nvPr/>
        </p:nvSpPr>
        <p:spPr bwMode="gray">
          <a:xfrm>
            <a:off x="5076825" y="2278484"/>
            <a:ext cx="1052513" cy="153988"/>
          </a:xfrm>
          <a:prstGeom prst="rect">
            <a:avLst/>
          </a:prstGeom>
          <a:noFill/>
          <a:ln>
            <a:noFill/>
          </a:ln>
          <a:effectLst>
            <a:prstShdw prst="shdw17" dist="17961" dir="2700000">
              <a:srgbClr val="06540B">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r>
              <a:rPr lang="en-US" altLang="zh-CN" sz="1000">
                <a:solidFill>
                  <a:srgbClr val="1F497D"/>
                </a:solidFill>
              </a:rPr>
              <a:t>MIDDLEWARE</a:t>
            </a:r>
          </a:p>
        </p:txBody>
      </p:sp>
      <p:sp>
        <p:nvSpPr>
          <p:cNvPr id="91" name="Text Box 11"/>
          <p:cNvSpPr txBox="1">
            <a:spLocks noChangeArrowheads="1"/>
          </p:cNvSpPr>
          <p:nvPr/>
        </p:nvSpPr>
        <p:spPr bwMode="auto">
          <a:xfrm>
            <a:off x="5100638" y="2897609"/>
            <a:ext cx="8461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spcBef>
                <a:spcPct val="50000"/>
              </a:spcBef>
            </a:pPr>
            <a:r>
              <a:rPr lang="en-US" altLang="zh-CN" sz="800">
                <a:solidFill>
                  <a:srgbClr val="1F497D"/>
                </a:solidFill>
              </a:rPr>
              <a:t>  App Server</a:t>
            </a:r>
          </a:p>
        </p:txBody>
      </p:sp>
      <p:cxnSp>
        <p:nvCxnSpPr>
          <p:cNvPr id="92" name="AutoShape 39"/>
          <p:cNvCxnSpPr>
            <a:cxnSpLocks noChangeShapeType="1"/>
          </p:cNvCxnSpPr>
          <p:nvPr/>
        </p:nvCxnSpPr>
        <p:spPr bwMode="auto">
          <a:xfrm flipH="1" flipV="1">
            <a:off x="7843838" y="3448472"/>
            <a:ext cx="79375" cy="2063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cxnSp>
      <p:sp>
        <p:nvSpPr>
          <p:cNvPr id="93" name="Rectangle 225"/>
          <p:cNvSpPr>
            <a:spLocks noChangeArrowheads="1"/>
          </p:cNvSpPr>
          <p:nvPr/>
        </p:nvSpPr>
        <p:spPr bwMode="auto">
          <a:xfrm>
            <a:off x="7666038" y="2411834"/>
            <a:ext cx="365125" cy="441325"/>
          </a:xfrm>
          <a:prstGeom prst="rect">
            <a:avLst/>
          </a:prstGeom>
          <a:solidFill>
            <a:srgbClr val="CCECFF"/>
          </a:solidFill>
          <a:ln w="38100" algn="ctr">
            <a:solidFill>
              <a:schemeClr val="accent2"/>
            </a:solidFill>
            <a:miter lim="800000"/>
            <a:headEnd/>
            <a:tailEnd/>
          </a:ln>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algn="ctr" defTabSz="914400" eaLnBrk="1" hangingPunct="1"/>
            <a:r>
              <a:rPr lang="en-US" altLang="zh-CN" sz="800">
                <a:solidFill>
                  <a:srgbClr val="1F497D"/>
                </a:solidFill>
                <a:ea typeface="MS PGothic" pitchFamily="34" charset="-128"/>
              </a:rPr>
              <a:t>CICS</a:t>
            </a:r>
          </a:p>
        </p:txBody>
      </p:sp>
      <p:sp>
        <p:nvSpPr>
          <p:cNvPr id="94" name="Rectangle 226"/>
          <p:cNvSpPr>
            <a:spLocks noChangeArrowheads="1"/>
          </p:cNvSpPr>
          <p:nvPr/>
        </p:nvSpPr>
        <p:spPr bwMode="auto">
          <a:xfrm>
            <a:off x="7839075" y="2908722"/>
            <a:ext cx="5492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algn="ctr" defTabSz="914400" eaLnBrk="1" hangingPunct="1"/>
            <a:r>
              <a:rPr lang="en-US" altLang="zh-CN" sz="800">
                <a:solidFill>
                  <a:srgbClr val="1F497D"/>
                </a:solidFill>
                <a:ea typeface="MS PGothic" pitchFamily="34" charset="-128"/>
              </a:rPr>
              <a:t>Datacom</a:t>
            </a:r>
          </a:p>
        </p:txBody>
      </p:sp>
      <p:sp>
        <p:nvSpPr>
          <p:cNvPr id="95" name="Rectangle 226"/>
          <p:cNvSpPr>
            <a:spLocks noChangeArrowheads="1"/>
          </p:cNvSpPr>
          <p:nvPr/>
        </p:nvSpPr>
        <p:spPr bwMode="auto">
          <a:xfrm>
            <a:off x="8159750" y="2235622"/>
            <a:ext cx="228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algn="ctr" defTabSz="914400" eaLnBrk="1" hangingPunct="1"/>
            <a:r>
              <a:rPr lang="en-US" altLang="zh-CN" sz="800">
                <a:solidFill>
                  <a:srgbClr val="1F497D"/>
                </a:solidFill>
                <a:ea typeface="MS PGothic" pitchFamily="34" charset="-128"/>
              </a:rPr>
              <a:t>DB2</a:t>
            </a:r>
          </a:p>
        </p:txBody>
      </p:sp>
      <p:sp>
        <p:nvSpPr>
          <p:cNvPr id="96" name="Flowchart: Merge 192"/>
          <p:cNvSpPr/>
          <p:nvPr/>
        </p:nvSpPr>
        <p:spPr bwMode="auto">
          <a:xfrm rot="5400000">
            <a:off x="6226175" y="1902247"/>
            <a:ext cx="1089025" cy="1447800"/>
          </a:xfrm>
          <a:prstGeom prst="flowChartMerge">
            <a:avLst/>
          </a:prstGeom>
          <a:solidFill>
            <a:schemeClr val="accent6">
              <a:lumMod val="20000"/>
              <a:lumOff val="80000"/>
            </a:schemeClr>
          </a:solidFill>
          <a:ln w="3175" algn="ctr">
            <a:noFill/>
            <a:prstDash val="sysDash"/>
            <a:miter lim="800000"/>
            <a:headEnd/>
            <a:tailEnd/>
          </a:ln>
          <a:effectLst/>
        </p:spPr>
        <p:txBody>
          <a:bodyPr wrap="none" anchor="ctr"/>
          <a:lstStyle/>
          <a:p>
            <a:pPr marL="752475" defTabSz="914400">
              <a:defRPr/>
            </a:pPr>
            <a:endParaRPr lang="en-US" dirty="0">
              <a:solidFill>
                <a:srgbClr val="1F497D"/>
              </a:solidFill>
              <a:ea typeface="ＭＳ Ｐゴシック" pitchFamily="34" charset="-128"/>
            </a:endParaRPr>
          </a:p>
        </p:txBody>
      </p:sp>
      <p:pic>
        <p:nvPicPr>
          <p:cNvPr id="97" name="Picture 69" descr="ca_database"/>
          <p:cNvPicPr>
            <a:picLocks noChangeAspect="1" noChangeArrowheads="1"/>
          </p:cNvPicPr>
          <p:nvPr/>
        </p:nvPicPr>
        <p:blipFill>
          <a:blip r:embed="rId13" cstate="print">
            <a:extLst>
              <a:ext uri="{28A0092B-C50C-407E-A947-70E740481C1C}">
                <a14:useLocalDpi xmlns:a14="http://schemas.microsoft.com/office/drawing/2010/main" val="0"/>
              </a:ext>
            </a:extLst>
          </a:blip>
          <a:srcRect l="-5475" t="-12500" r="-8759" b="-13750"/>
          <a:stretch>
            <a:fillRect/>
          </a:stretch>
        </p:blipFill>
        <p:spPr bwMode="auto">
          <a:xfrm>
            <a:off x="8440738" y="2783309"/>
            <a:ext cx="4238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 Box 51"/>
          <p:cNvSpPr txBox="1">
            <a:spLocks noChangeArrowheads="1"/>
          </p:cNvSpPr>
          <p:nvPr/>
        </p:nvSpPr>
        <p:spPr bwMode="auto">
          <a:xfrm>
            <a:off x="7119938" y="1964159"/>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algn="ctr" defTabSz="914400" eaLnBrk="1" hangingPunct="1">
              <a:spcBef>
                <a:spcPct val="50000"/>
              </a:spcBef>
            </a:pPr>
            <a:r>
              <a:rPr lang="en-US" altLang="zh-CN" sz="800">
                <a:solidFill>
                  <a:srgbClr val="1F497D"/>
                </a:solidFill>
              </a:rPr>
              <a:t>CTG</a:t>
            </a:r>
          </a:p>
        </p:txBody>
      </p:sp>
      <p:pic>
        <p:nvPicPr>
          <p:cNvPr id="99" name="Picture 69" descr="ca_database"/>
          <p:cNvPicPr>
            <a:picLocks noChangeAspect="1" noChangeArrowheads="1"/>
          </p:cNvPicPr>
          <p:nvPr/>
        </p:nvPicPr>
        <p:blipFill>
          <a:blip r:embed="rId13" cstate="print">
            <a:extLst>
              <a:ext uri="{28A0092B-C50C-407E-A947-70E740481C1C}">
                <a14:useLocalDpi xmlns:a14="http://schemas.microsoft.com/office/drawing/2010/main" val="0"/>
              </a:ext>
            </a:extLst>
          </a:blip>
          <a:srcRect l="-5475" t="-12500" r="-8759" b="-13750"/>
          <a:stretch>
            <a:fillRect/>
          </a:stretch>
        </p:blipFill>
        <p:spPr bwMode="auto">
          <a:xfrm>
            <a:off x="8440738" y="2105447"/>
            <a:ext cx="4238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58" descr="ca_appserver"/>
          <p:cNvPicPr>
            <a:picLocks noChangeAspect="1" noChangeArrowheads="1"/>
          </p:cNvPicPr>
          <p:nvPr/>
        </p:nvPicPr>
        <p:blipFill>
          <a:blip r:embed="rId6" cstate="print">
            <a:extLst>
              <a:ext uri="{28A0092B-C50C-407E-A947-70E740481C1C}">
                <a14:useLocalDpi xmlns:a14="http://schemas.microsoft.com/office/drawing/2010/main" val="0"/>
              </a:ext>
            </a:extLst>
          </a:blip>
          <a:srcRect l="-7664" t="-14516" r="-7664" b="-9677"/>
          <a:stretch>
            <a:fillRect/>
          </a:stretch>
        </p:blipFill>
        <p:spPr bwMode="auto">
          <a:xfrm>
            <a:off x="6865938" y="1983209"/>
            <a:ext cx="4476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226"/>
          <p:cNvSpPr>
            <a:spLocks noChangeArrowheads="1"/>
          </p:cNvSpPr>
          <p:nvPr/>
        </p:nvSpPr>
        <p:spPr bwMode="auto">
          <a:xfrm>
            <a:off x="7937500" y="1783184"/>
            <a:ext cx="4508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algn="ctr" defTabSz="914400" eaLnBrk="1" hangingPunct="1"/>
            <a:r>
              <a:rPr lang="en-US" altLang="zh-CN" sz="800">
                <a:solidFill>
                  <a:srgbClr val="1F497D"/>
                </a:solidFill>
                <a:ea typeface="MS PGothic" pitchFamily="34" charset="-128"/>
              </a:rPr>
              <a:t>IMS DB</a:t>
            </a:r>
          </a:p>
        </p:txBody>
      </p:sp>
      <p:pic>
        <p:nvPicPr>
          <p:cNvPr id="102" name="Picture 69" descr="ca_database"/>
          <p:cNvPicPr>
            <a:picLocks noChangeAspect="1" noChangeArrowheads="1"/>
          </p:cNvPicPr>
          <p:nvPr/>
        </p:nvPicPr>
        <p:blipFill>
          <a:blip r:embed="rId13" cstate="print">
            <a:extLst>
              <a:ext uri="{28A0092B-C50C-407E-A947-70E740481C1C}">
                <a14:useLocalDpi xmlns:a14="http://schemas.microsoft.com/office/drawing/2010/main" val="0"/>
              </a:ext>
            </a:extLst>
          </a:blip>
          <a:srcRect l="-5475" t="-12500" r="-8759" b="-13750"/>
          <a:stretch>
            <a:fillRect/>
          </a:stretch>
        </p:blipFill>
        <p:spPr bwMode="auto">
          <a:xfrm>
            <a:off x="8440738" y="1657772"/>
            <a:ext cx="4238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 Box 51"/>
          <p:cNvSpPr txBox="1">
            <a:spLocks noChangeArrowheads="1"/>
          </p:cNvSpPr>
          <p:nvPr/>
        </p:nvSpPr>
        <p:spPr bwMode="auto">
          <a:xfrm>
            <a:off x="6940550" y="2818234"/>
            <a:ext cx="447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algn="ctr" defTabSz="914400" eaLnBrk="1" hangingPunct="1">
              <a:spcBef>
                <a:spcPct val="50000"/>
              </a:spcBef>
            </a:pPr>
            <a:r>
              <a:rPr lang="en-US" altLang="zh-CN" sz="800">
                <a:solidFill>
                  <a:srgbClr val="1F497D"/>
                </a:solidFill>
              </a:rPr>
              <a:t>MQ</a:t>
            </a:r>
          </a:p>
        </p:txBody>
      </p:sp>
      <p:pic>
        <p:nvPicPr>
          <p:cNvPr id="104" name="Picture 58" descr="ca_appserver"/>
          <p:cNvPicPr>
            <a:picLocks noChangeAspect="1" noChangeArrowheads="1"/>
          </p:cNvPicPr>
          <p:nvPr/>
        </p:nvPicPr>
        <p:blipFill>
          <a:blip r:embed="rId6" cstate="print">
            <a:extLst>
              <a:ext uri="{28A0092B-C50C-407E-A947-70E740481C1C}">
                <a14:useLocalDpi xmlns:a14="http://schemas.microsoft.com/office/drawing/2010/main" val="0"/>
              </a:ext>
            </a:extLst>
          </a:blip>
          <a:srcRect l="-7664" t="-14516" r="-7664" b="-9677"/>
          <a:stretch>
            <a:fillRect/>
          </a:stretch>
        </p:blipFill>
        <p:spPr bwMode="auto">
          <a:xfrm>
            <a:off x="6877050" y="2429297"/>
            <a:ext cx="4476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128"/>
          <p:cNvSpPr/>
          <p:nvPr/>
        </p:nvSpPr>
        <p:spPr bwMode="auto">
          <a:xfrm rot="3661110">
            <a:off x="7262019" y="2114178"/>
            <a:ext cx="609600" cy="896938"/>
          </a:xfrm>
          <a:custGeom>
            <a:avLst/>
            <a:gdLst>
              <a:gd name="connsiteX0" fmla="*/ 0 w 890649"/>
              <a:gd name="connsiteY0" fmla="*/ 1068780 h 1070538"/>
              <a:gd name="connsiteX1" fmla="*/ 95002 w 890649"/>
              <a:gd name="connsiteY1" fmla="*/ 1062842 h 1070538"/>
              <a:gd name="connsiteX2" fmla="*/ 118753 w 890649"/>
              <a:gd name="connsiteY2" fmla="*/ 1039091 h 1070538"/>
              <a:gd name="connsiteX3" fmla="*/ 166254 w 890649"/>
              <a:gd name="connsiteY3" fmla="*/ 1003465 h 1070538"/>
              <a:gd name="connsiteX4" fmla="*/ 178130 w 890649"/>
              <a:gd name="connsiteY4" fmla="*/ 967839 h 1070538"/>
              <a:gd name="connsiteX5" fmla="*/ 694706 w 890649"/>
              <a:gd name="connsiteY5" fmla="*/ 154380 h 1070538"/>
              <a:gd name="connsiteX6" fmla="*/ 700644 w 890649"/>
              <a:gd name="connsiteY6" fmla="*/ 83128 h 1070538"/>
              <a:gd name="connsiteX7" fmla="*/ 712519 w 890649"/>
              <a:gd name="connsiteY7" fmla="*/ 47502 h 1070538"/>
              <a:gd name="connsiteX8" fmla="*/ 718457 w 890649"/>
              <a:gd name="connsiteY8" fmla="*/ 29689 h 1070538"/>
              <a:gd name="connsiteX9" fmla="*/ 748145 w 890649"/>
              <a:gd name="connsiteY9" fmla="*/ 5938 h 1070538"/>
              <a:gd name="connsiteX10" fmla="*/ 765958 w 890649"/>
              <a:gd name="connsiteY10" fmla="*/ 0 h 1070538"/>
              <a:gd name="connsiteX11" fmla="*/ 855023 w 890649"/>
              <a:gd name="connsiteY11" fmla="*/ 5938 h 1070538"/>
              <a:gd name="connsiteX12" fmla="*/ 872836 w 890649"/>
              <a:gd name="connsiteY12" fmla="*/ 17813 h 1070538"/>
              <a:gd name="connsiteX13" fmla="*/ 884711 w 890649"/>
              <a:gd name="connsiteY13" fmla="*/ 29689 h 1070538"/>
              <a:gd name="connsiteX14" fmla="*/ 890649 w 890649"/>
              <a:gd name="connsiteY14" fmla="*/ 35626 h 1070538"/>
              <a:gd name="connsiteX15" fmla="*/ 890649 w 890649"/>
              <a:gd name="connsiteY15" fmla="*/ 35626 h 1070538"/>
              <a:gd name="connsiteX0" fmla="*/ 0 w 890649"/>
              <a:gd name="connsiteY0" fmla="*/ 1068780 h 1070538"/>
              <a:gd name="connsiteX1" fmla="*/ 95002 w 890649"/>
              <a:gd name="connsiteY1" fmla="*/ 1062842 h 1070538"/>
              <a:gd name="connsiteX2" fmla="*/ 166254 w 890649"/>
              <a:gd name="connsiteY2" fmla="*/ 1003465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45476 w 890649"/>
              <a:gd name="connsiteY2" fmla="*/ 1025038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45476 w 890649"/>
              <a:gd name="connsiteY2" fmla="*/ 1025038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0" fmla="*/ 0 w 884710"/>
              <a:gd name="connsiteY0" fmla="*/ 1068780 h 1070538"/>
              <a:gd name="connsiteX1" fmla="*/ 95002 w 884710"/>
              <a:gd name="connsiteY1" fmla="*/ 1062842 h 1070538"/>
              <a:gd name="connsiteX2" fmla="*/ 145476 w 884710"/>
              <a:gd name="connsiteY2" fmla="*/ 1025038 h 1070538"/>
              <a:gd name="connsiteX3" fmla="*/ 178130 w 884710"/>
              <a:gd name="connsiteY3" fmla="*/ 967839 h 1070538"/>
              <a:gd name="connsiteX4" fmla="*/ 694706 w 884710"/>
              <a:gd name="connsiteY4" fmla="*/ 154380 h 1070538"/>
              <a:gd name="connsiteX5" fmla="*/ 700644 w 884710"/>
              <a:gd name="connsiteY5" fmla="*/ 83128 h 1070538"/>
              <a:gd name="connsiteX6" fmla="*/ 712519 w 884710"/>
              <a:gd name="connsiteY6" fmla="*/ 47502 h 1070538"/>
              <a:gd name="connsiteX7" fmla="*/ 718457 w 884710"/>
              <a:gd name="connsiteY7" fmla="*/ 29689 h 1070538"/>
              <a:gd name="connsiteX8" fmla="*/ 748145 w 884710"/>
              <a:gd name="connsiteY8" fmla="*/ 5938 h 1070538"/>
              <a:gd name="connsiteX9" fmla="*/ 765958 w 884710"/>
              <a:gd name="connsiteY9" fmla="*/ 0 h 1070538"/>
              <a:gd name="connsiteX10" fmla="*/ 855023 w 884710"/>
              <a:gd name="connsiteY10" fmla="*/ 5938 h 1070538"/>
              <a:gd name="connsiteX11" fmla="*/ 872836 w 884710"/>
              <a:gd name="connsiteY11" fmla="*/ 17813 h 1070538"/>
              <a:gd name="connsiteX12" fmla="*/ 884711 w 884710"/>
              <a:gd name="connsiteY12" fmla="*/ 29689 h 1070538"/>
              <a:gd name="connsiteX0" fmla="*/ 0 w 884711"/>
              <a:gd name="connsiteY0" fmla="*/ 1068780 h 1070538"/>
              <a:gd name="connsiteX1" fmla="*/ 95002 w 884711"/>
              <a:gd name="connsiteY1" fmla="*/ 1062842 h 1070538"/>
              <a:gd name="connsiteX2" fmla="*/ 145476 w 884711"/>
              <a:gd name="connsiteY2" fmla="*/ 1025038 h 1070538"/>
              <a:gd name="connsiteX3" fmla="*/ 178130 w 884711"/>
              <a:gd name="connsiteY3" fmla="*/ 967839 h 1070538"/>
              <a:gd name="connsiteX4" fmla="*/ 694706 w 884711"/>
              <a:gd name="connsiteY4" fmla="*/ 154380 h 1070538"/>
              <a:gd name="connsiteX5" fmla="*/ 700644 w 884711"/>
              <a:gd name="connsiteY5" fmla="*/ 83128 h 1070538"/>
              <a:gd name="connsiteX6" fmla="*/ 712519 w 884711"/>
              <a:gd name="connsiteY6" fmla="*/ 47502 h 1070538"/>
              <a:gd name="connsiteX7" fmla="*/ 726090 w 884711"/>
              <a:gd name="connsiteY7" fmla="*/ 17558 h 1070538"/>
              <a:gd name="connsiteX8" fmla="*/ 748145 w 884711"/>
              <a:gd name="connsiteY8" fmla="*/ 5938 h 1070538"/>
              <a:gd name="connsiteX9" fmla="*/ 765958 w 884711"/>
              <a:gd name="connsiteY9" fmla="*/ 0 h 1070538"/>
              <a:gd name="connsiteX10" fmla="*/ 855023 w 884711"/>
              <a:gd name="connsiteY10" fmla="*/ 5938 h 1070538"/>
              <a:gd name="connsiteX11" fmla="*/ 872836 w 884711"/>
              <a:gd name="connsiteY11" fmla="*/ 17813 h 1070538"/>
              <a:gd name="connsiteX12" fmla="*/ 884711 w 884711"/>
              <a:gd name="connsiteY12" fmla="*/ 29689 h 1070538"/>
              <a:gd name="connsiteX0" fmla="*/ 0 w 884711"/>
              <a:gd name="connsiteY0" fmla="*/ 1064821 h 1066579"/>
              <a:gd name="connsiteX1" fmla="*/ 95002 w 884711"/>
              <a:gd name="connsiteY1" fmla="*/ 1058883 h 1066579"/>
              <a:gd name="connsiteX2" fmla="*/ 145476 w 884711"/>
              <a:gd name="connsiteY2" fmla="*/ 1021079 h 1066579"/>
              <a:gd name="connsiteX3" fmla="*/ 178130 w 884711"/>
              <a:gd name="connsiteY3" fmla="*/ 963880 h 1066579"/>
              <a:gd name="connsiteX4" fmla="*/ 694706 w 884711"/>
              <a:gd name="connsiteY4" fmla="*/ 150421 h 1066579"/>
              <a:gd name="connsiteX5" fmla="*/ 700644 w 884711"/>
              <a:gd name="connsiteY5" fmla="*/ 79169 h 1066579"/>
              <a:gd name="connsiteX6" fmla="*/ 712519 w 884711"/>
              <a:gd name="connsiteY6" fmla="*/ 43543 h 1066579"/>
              <a:gd name="connsiteX7" fmla="*/ 726090 w 884711"/>
              <a:gd name="connsiteY7" fmla="*/ 13599 h 1066579"/>
              <a:gd name="connsiteX8" fmla="*/ 748145 w 884711"/>
              <a:gd name="connsiteY8" fmla="*/ 1979 h 1066579"/>
              <a:gd name="connsiteX9" fmla="*/ 855023 w 884711"/>
              <a:gd name="connsiteY9" fmla="*/ 1979 h 1066579"/>
              <a:gd name="connsiteX10" fmla="*/ 872836 w 884711"/>
              <a:gd name="connsiteY10" fmla="*/ 13854 h 1066579"/>
              <a:gd name="connsiteX11" fmla="*/ 884711 w 884711"/>
              <a:gd name="connsiteY11" fmla="*/ 25730 h 1066579"/>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6090 w 884711"/>
              <a:gd name="connsiteY7" fmla="*/ 36773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1510 w 884711"/>
              <a:gd name="connsiteY7" fmla="*/ 44052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1510 w 884711"/>
              <a:gd name="connsiteY7" fmla="*/ 44052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72837"/>
              <a:gd name="connsiteY0" fmla="*/ 1087995 h 1089753"/>
              <a:gd name="connsiteX1" fmla="*/ 95002 w 872837"/>
              <a:gd name="connsiteY1" fmla="*/ 1082057 h 1089753"/>
              <a:gd name="connsiteX2" fmla="*/ 145476 w 872837"/>
              <a:gd name="connsiteY2" fmla="*/ 1044253 h 1089753"/>
              <a:gd name="connsiteX3" fmla="*/ 178130 w 872837"/>
              <a:gd name="connsiteY3" fmla="*/ 987054 h 1089753"/>
              <a:gd name="connsiteX4" fmla="*/ 694706 w 872837"/>
              <a:gd name="connsiteY4" fmla="*/ 173595 h 1089753"/>
              <a:gd name="connsiteX5" fmla="*/ 700644 w 872837"/>
              <a:gd name="connsiteY5" fmla="*/ 102343 h 1089753"/>
              <a:gd name="connsiteX6" fmla="*/ 712519 w 872837"/>
              <a:gd name="connsiteY6" fmla="*/ 66717 h 1089753"/>
              <a:gd name="connsiteX7" fmla="*/ 721510 w 872837"/>
              <a:gd name="connsiteY7" fmla="*/ 44052 h 1089753"/>
              <a:gd name="connsiteX8" fmla="*/ 748145 w 872837"/>
              <a:gd name="connsiteY8" fmla="*/ 25153 h 1089753"/>
              <a:gd name="connsiteX9" fmla="*/ 855023 w 872837"/>
              <a:gd name="connsiteY9" fmla="*/ 25153 h 1089753"/>
              <a:gd name="connsiteX10" fmla="*/ 872836 w 872837"/>
              <a:gd name="connsiteY10" fmla="*/ 37028 h 1089753"/>
              <a:gd name="connsiteX0" fmla="*/ 0 w 900399"/>
              <a:gd name="connsiteY0" fmla="*/ 1087995 h 1089753"/>
              <a:gd name="connsiteX1" fmla="*/ 95002 w 900399"/>
              <a:gd name="connsiteY1" fmla="*/ 1082057 h 1089753"/>
              <a:gd name="connsiteX2" fmla="*/ 145476 w 900399"/>
              <a:gd name="connsiteY2" fmla="*/ 1044253 h 1089753"/>
              <a:gd name="connsiteX3" fmla="*/ 178130 w 900399"/>
              <a:gd name="connsiteY3" fmla="*/ 987054 h 1089753"/>
              <a:gd name="connsiteX4" fmla="*/ 694706 w 900399"/>
              <a:gd name="connsiteY4" fmla="*/ 173595 h 1089753"/>
              <a:gd name="connsiteX5" fmla="*/ 700644 w 900399"/>
              <a:gd name="connsiteY5" fmla="*/ 102343 h 1089753"/>
              <a:gd name="connsiteX6" fmla="*/ 712519 w 900399"/>
              <a:gd name="connsiteY6" fmla="*/ 66717 h 1089753"/>
              <a:gd name="connsiteX7" fmla="*/ 721510 w 900399"/>
              <a:gd name="connsiteY7" fmla="*/ 44052 h 1089753"/>
              <a:gd name="connsiteX8" fmla="*/ 748145 w 900399"/>
              <a:gd name="connsiteY8" fmla="*/ 25153 h 1089753"/>
              <a:gd name="connsiteX9" fmla="*/ 855023 w 900399"/>
              <a:gd name="connsiteY9" fmla="*/ 25153 h 1089753"/>
              <a:gd name="connsiteX10" fmla="*/ 900399 w 900399"/>
              <a:gd name="connsiteY10" fmla="*/ 50466 h 1089753"/>
              <a:gd name="connsiteX0" fmla="*/ 0 w 805397"/>
              <a:gd name="connsiteY0" fmla="*/ 1082057 h 1082057"/>
              <a:gd name="connsiteX1" fmla="*/ 50474 w 805397"/>
              <a:gd name="connsiteY1" fmla="*/ 1044253 h 1082057"/>
              <a:gd name="connsiteX2" fmla="*/ 83128 w 805397"/>
              <a:gd name="connsiteY2" fmla="*/ 987054 h 1082057"/>
              <a:gd name="connsiteX3" fmla="*/ 599704 w 805397"/>
              <a:gd name="connsiteY3" fmla="*/ 173595 h 1082057"/>
              <a:gd name="connsiteX4" fmla="*/ 605642 w 805397"/>
              <a:gd name="connsiteY4" fmla="*/ 102343 h 1082057"/>
              <a:gd name="connsiteX5" fmla="*/ 617517 w 805397"/>
              <a:gd name="connsiteY5" fmla="*/ 66717 h 1082057"/>
              <a:gd name="connsiteX6" fmla="*/ 626508 w 805397"/>
              <a:gd name="connsiteY6" fmla="*/ 44052 h 1082057"/>
              <a:gd name="connsiteX7" fmla="*/ 653143 w 805397"/>
              <a:gd name="connsiteY7" fmla="*/ 25153 h 1082057"/>
              <a:gd name="connsiteX8" fmla="*/ 760021 w 805397"/>
              <a:gd name="connsiteY8" fmla="*/ 25153 h 1082057"/>
              <a:gd name="connsiteX9" fmla="*/ 805397 w 805397"/>
              <a:gd name="connsiteY9" fmla="*/ 50466 h 1082057"/>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76723"/>
              <a:gd name="connsiteY0" fmla="*/ 1085602 h 1085602"/>
              <a:gd name="connsiteX1" fmla="*/ 88724 w 876723"/>
              <a:gd name="connsiteY1" fmla="*/ 1044253 h 1085602"/>
              <a:gd name="connsiteX2" fmla="*/ 121378 w 876723"/>
              <a:gd name="connsiteY2" fmla="*/ 987054 h 1085602"/>
              <a:gd name="connsiteX3" fmla="*/ 637954 w 876723"/>
              <a:gd name="connsiteY3" fmla="*/ 173595 h 1085602"/>
              <a:gd name="connsiteX4" fmla="*/ 643892 w 876723"/>
              <a:gd name="connsiteY4" fmla="*/ 102343 h 1085602"/>
              <a:gd name="connsiteX5" fmla="*/ 655767 w 876723"/>
              <a:gd name="connsiteY5" fmla="*/ 66717 h 1085602"/>
              <a:gd name="connsiteX6" fmla="*/ 664758 w 876723"/>
              <a:gd name="connsiteY6" fmla="*/ 44052 h 1085602"/>
              <a:gd name="connsiteX7" fmla="*/ 691393 w 876723"/>
              <a:gd name="connsiteY7" fmla="*/ 25153 h 1085602"/>
              <a:gd name="connsiteX8" fmla="*/ 798271 w 876723"/>
              <a:gd name="connsiteY8" fmla="*/ 25153 h 1085602"/>
              <a:gd name="connsiteX9" fmla="*/ 876723 w 876723"/>
              <a:gd name="connsiteY9" fmla="*/ 66591 h 1085602"/>
              <a:gd name="connsiteX0" fmla="*/ 0 w 876723"/>
              <a:gd name="connsiteY0" fmla="*/ 1085602 h 1085602"/>
              <a:gd name="connsiteX1" fmla="*/ 88724 w 876723"/>
              <a:gd name="connsiteY1" fmla="*/ 1044253 h 1085602"/>
              <a:gd name="connsiteX2" fmla="*/ 121378 w 876723"/>
              <a:gd name="connsiteY2" fmla="*/ 987054 h 1085602"/>
              <a:gd name="connsiteX3" fmla="*/ 637954 w 876723"/>
              <a:gd name="connsiteY3" fmla="*/ 173595 h 1085602"/>
              <a:gd name="connsiteX4" fmla="*/ 643892 w 876723"/>
              <a:gd name="connsiteY4" fmla="*/ 102343 h 1085602"/>
              <a:gd name="connsiteX5" fmla="*/ 655767 w 876723"/>
              <a:gd name="connsiteY5" fmla="*/ 66717 h 1085602"/>
              <a:gd name="connsiteX6" fmla="*/ 664758 w 876723"/>
              <a:gd name="connsiteY6" fmla="*/ 44052 h 1085602"/>
              <a:gd name="connsiteX7" fmla="*/ 691393 w 876723"/>
              <a:gd name="connsiteY7" fmla="*/ 25153 h 1085602"/>
              <a:gd name="connsiteX8" fmla="*/ 798271 w 876723"/>
              <a:gd name="connsiteY8" fmla="*/ 25153 h 1085602"/>
              <a:gd name="connsiteX9" fmla="*/ 876723 w 876723"/>
              <a:gd name="connsiteY9" fmla="*/ 66591 h 1085602"/>
              <a:gd name="connsiteX0" fmla="*/ 0 w 787999"/>
              <a:gd name="connsiteY0" fmla="*/ 1044253 h 1044253"/>
              <a:gd name="connsiteX1" fmla="*/ 32654 w 787999"/>
              <a:gd name="connsiteY1" fmla="*/ 987054 h 1044253"/>
              <a:gd name="connsiteX2" fmla="*/ 549230 w 787999"/>
              <a:gd name="connsiteY2" fmla="*/ 173595 h 1044253"/>
              <a:gd name="connsiteX3" fmla="*/ 555168 w 787999"/>
              <a:gd name="connsiteY3" fmla="*/ 102343 h 1044253"/>
              <a:gd name="connsiteX4" fmla="*/ 567043 w 787999"/>
              <a:gd name="connsiteY4" fmla="*/ 66717 h 1044253"/>
              <a:gd name="connsiteX5" fmla="*/ 576034 w 787999"/>
              <a:gd name="connsiteY5" fmla="*/ 44052 h 1044253"/>
              <a:gd name="connsiteX6" fmla="*/ 602669 w 787999"/>
              <a:gd name="connsiteY6" fmla="*/ 25153 h 1044253"/>
              <a:gd name="connsiteX7" fmla="*/ 709547 w 787999"/>
              <a:gd name="connsiteY7" fmla="*/ 25153 h 1044253"/>
              <a:gd name="connsiteX8" fmla="*/ 787999 w 787999"/>
              <a:gd name="connsiteY8" fmla="*/ 66591 h 1044253"/>
              <a:gd name="connsiteX0" fmla="*/ 0 w 755345"/>
              <a:gd name="connsiteY0" fmla="*/ 987054 h 987054"/>
              <a:gd name="connsiteX1" fmla="*/ 516576 w 755345"/>
              <a:gd name="connsiteY1" fmla="*/ 173595 h 987054"/>
              <a:gd name="connsiteX2" fmla="*/ 522514 w 755345"/>
              <a:gd name="connsiteY2" fmla="*/ 102343 h 987054"/>
              <a:gd name="connsiteX3" fmla="*/ 534389 w 755345"/>
              <a:gd name="connsiteY3" fmla="*/ 66717 h 987054"/>
              <a:gd name="connsiteX4" fmla="*/ 543380 w 755345"/>
              <a:gd name="connsiteY4" fmla="*/ 44052 h 987054"/>
              <a:gd name="connsiteX5" fmla="*/ 570015 w 755345"/>
              <a:gd name="connsiteY5" fmla="*/ 25153 h 987054"/>
              <a:gd name="connsiteX6" fmla="*/ 676893 w 755345"/>
              <a:gd name="connsiteY6" fmla="*/ 25153 h 987054"/>
              <a:gd name="connsiteX7" fmla="*/ 755345 w 755345"/>
              <a:gd name="connsiteY7" fmla="*/ 66591 h 98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345" h="987054">
                <a:moveTo>
                  <a:pt x="0" y="987054"/>
                </a:moveTo>
                <a:cubicBezTo>
                  <a:pt x="172192" y="715901"/>
                  <a:pt x="353231" y="450168"/>
                  <a:pt x="516576" y="173595"/>
                </a:cubicBezTo>
                <a:cubicBezTo>
                  <a:pt x="528696" y="153074"/>
                  <a:pt x="518596" y="125852"/>
                  <a:pt x="522514" y="102343"/>
                </a:cubicBezTo>
                <a:cubicBezTo>
                  <a:pt x="524572" y="89996"/>
                  <a:pt x="530431" y="78592"/>
                  <a:pt x="534389" y="66717"/>
                </a:cubicBezTo>
                <a:cubicBezTo>
                  <a:pt x="536368" y="60779"/>
                  <a:pt x="538361" y="60871"/>
                  <a:pt x="543380" y="44052"/>
                </a:cubicBezTo>
                <a:cubicBezTo>
                  <a:pt x="554426" y="33005"/>
                  <a:pt x="555032" y="32644"/>
                  <a:pt x="570015" y="25153"/>
                </a:cubicBezTo>
                <a:cubicBezTo>
                  <a:pt x="634928" y="0"/>
                  <a:pt x="656111" y="23174"/>
                  <a:pt x="676893" y="25153"/>
                </a:cubicBezTo>
                <a:cubicBezTo>
                  <a:pt x="683932" y="26326"/>
                  <a:pt x="715170" y="48431"/>
                  <a:pt x="755345" y="66591"/>
                </a:cubicBezTo>
              </a:path>
            </a:pathLst>
          </a:custGeom>
          <a:noFill/>
          <a:ln w="762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defTabSz="914400">
              <a:defRPr/>
            </a:pPr>
            <a:endParaRPr lang="en-US" altLang="zh-CN">
              <a:solidFill>
                <a:srgbClr val="1F497D"/>
              </a:solidFill>
            </a:endParaRPr>
          </a:p>
        </p:txBody>
      </p:sp>
      <p:sp>
        <p:nvSpPr>
          <p:cNvPr id="106" name="Line 92"/>
          <p:cNvSpPr>
            <a:spLocks noChangeShapeType="1"/>
          </p:cNvSpPr>
          <p:nvPr/>
        </p:nvSpPr>
        <p:spPr bwMode="auto">
          <a:xfrm flipV="1">
            <a:off x="6135688" y="2291184"/>
            <a:ext cx="636587" cy="146050"/>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107" name="Line 92"/>
          <p:cNvSpPr>
            <a:spLocks noChangeShapeType="1"/>
          </p:cNvSpPr>
          <p:nvPr/>
        </p:nvSpPr>
        <p:spPr bwMode="auto">
          <a:xfrm>
            <a:off x="7327900" y="2291184"/>
            <a:ext cx="252413" cy="173038"/>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108" name="Line 92"/>
          <p:cNvSpPr>
            <a:spLocks noChangeShapeType="1"/>
          </p:cNvSpPr>
          <p:nvPr/>
        </p:nvSpPr>
        <p:spPr bwMode="auto">
          <a:xfrm>
            <a:off x="7315200" y="2642022"/>
            <a:ext cx="317500" cy="0"/>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109" name="Line 92"/>
          <p:cNvSpPr>
            <a:spLocks noChangeShapeType="1"/>
          </p:cNvSpPr>
          <p:nvPr/>
        </p:nvSpPr>
        <p:spPr bwMode="auto">
          <a:xfrm flipV="1">
            <a:off x="7208838" y="2915072"/>
            <a:ext cx="371475" cy="304800"/>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grpSp>
        <p:nvGrpSpPr>
          <p:cNvPr id="110" name="Group 127"/>
          <p:cNvGrpSpPr>
            <a:grpSpLocks/>
          </p:cNvGrpSpPr>
          <p:nvPr/>
        </p:nvGrpSpPr>
        <p:grpSpPr bwMode="auto">
          <a:xfrm>
            <a:off x="7753350" y="2138784"/>
            <a:ext cx="230188" cy="230188"/>
            <a:chOff x="5501" y="1790"/>
            <a:chExt cx="193" cy="193"/>
          </a:xfrm>
        </p:grpSpPr>
        <p:sp>
          <p:nvSpPr>
            <p:cNvPr id="111" name="Oval 128"/>
            <p:cNvSpPr>
              <a:spLocks noChangeArrowheads="1"/>
            </p:cNvSpPr>
            <p:nvPr/>
          </p:nvSpPr>
          <p:spPr bwMode="auto">
            <a:xfrm>
              <a:off x="5501" y="1790"/>
              <a:ext cx="193" cy="193"/>
            </a:xfrm>
            <a:prstGeom prst="ellipse">
              <a:avLst/>
            </a:prstGeom>
            <a:solidFill>
              <a:schemeClr val="bg1"/>
            </a:solidFill>
            <a:ln w="12700">
              <a:solidFill>
                <a:schemeClr val="tx1"/>
              </a:solidFill>
              <a:round/>
              <a:headEnd type="none" w="sm" len="sm"/>
              <a:tailEnd type="none" w="sm" len="sm"/>
            </a:ln>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sp>
          <p:nvSpPr>
            <p:cNvPr id="112" name="Oval 138"/>
            <p:cNvSpPr>
              <a:spLocks noChangeArrowheads="1"/>
            </p:cNvSpPr>
            <p:nvPr/>
          </p:nvSpPr>
          <p:spPr bwMode="auto">
            <a:xfrm>
              <a:off x="5531" y="1821"/>
              <a:ext cx="132" cy="130"/>
            </a:xfrm>
            <a:prstGeom prst="ellipse">
              <a:avLst/>
            </a:prstGeom>
            <a:solidFill>
              <a:srgbClr val="FF0000"/>
            </a:solidFill>
            <a:ln w="12700">
              <a:solidFill>
                <a:srgbClr val="FF0000"/>
              </a:solidFill>
              <a:round/>
              <a:headEnd type="none" w="sm" len="sm"/>
              <a:tailEnd type="none" w="sm" len="sm"/>
            </a:ln>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grpSp>
      <p:grpSp>
        <p:nvGrpSpPr>
          <p:cNvPr id="113" name="Group 64"/>
          <p:cNvGrpSpPr>
            <a:grpSpLocks noChangeAspect="1"/>
          </p:cNvGrpSpPr>
          <p:nvPr/>
        </p:nvGrpSpPr>
        <p:grpSpPr bwMode="auto">
          <a:xfrm>
            <a:off x="8485188" y="3256384"/>
            <a:ext cx="334962" cy="371475"/>
            <a:chOff x="2112" y="781"/>
            <a:chExt cx="524" cy="580"/>
          </a:xfrm>
        </p:grpSpPr>
        <p:sp>
          <p:nvSpPr>
            <p:cNvPr id="114" name="AutoShape 63"/>
            <p:cNvSpPr>
              <a:spLocks noChangeAspect="1" noChangeArrowheads="1" noTextEdit="1"/>
            </p:cNvSpPr>
            <p:nvPr/>
          </p:nvSpPr>
          <p:spPr bwMode="auto">
            <a:xfrm>
              <a:off x="2112" y="781"/>
              <a:ext cx="524"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zh-CN" altLang="en-US">
                <a:solidFill>
                  <a:prstClr val="black"/>
                </a:solidFill>
              </a:endParaRPr>
            </a:p>
          </p:txBody>
        </p:sp>
        <p:sp>
          <p:nvSpPr>
            <p:cNvPr id="115" name="Freeform 65"/>
            <p:cNvSpPr>
              <a:spLocks/>
            </p:cNvSpPr>
            <p:nvPr/>
          </p:nvSpPr>
          <p:spPr bwMode="auto">
            <a:xfrm>
              <a:off x="2124" y="1317"/>
              <a:ext cx="44" cy="44"/>
            </a:xfrm>
            <a:custGeom>
              <a:avLst/>
              <a:gdLst>
                <a:gd name="T0" fmla="*/ 44 w 44"/>
                <a:gd name="T1" fmla="*/ 24 h 44"/>
                <a:gd name="T2" fmla="*/ 44 w 44"/>
                <a:gd name="T3" fmla="*/ 24 h 44"/>
                <a:gd name="T4" fmla="*/ 40 w 44"/>
                <a:gd name="T5" fmla="*/ 32 h 44"/>
                <a:gd name="T6" fmla="*/ 36 w 44"/>
                <a:gd name="T7" fmla="*/ 36 h 44"/>
                <a:gd name="T8" fmla="*/ 28 w 44"/>
                <a:gd name="T9" fmla="*/ 40 h 44"/>
                <a:gd name="T10" fmla="*/ 20 w 44"/>
                <a:gd name="T11" fmla="*/ 44 h 44"/>
                <a:gd name="T12" fmla="*/ 20 w 44"/>
                <a:gd name="T13" fmla="*/ 44 h 44"/>
                <a:gd name="T14" fmla="*/ 12 w 44"/>
                <a:gd name="T15" fmla="*/ 40 h 44"/>
                <a:gd name="T16" fmla="*/ 8 w 44"/>
                <a:gd name="T17" fmla="*/ 36 h 44"/>
                <a:gd name="T18" fmla="*/ 4 w 44"/>
                <a:gd name="T19" fmla="*/ 32 h 44"/>
                <a:gd name="T20" fmla="*/ 0 w 44"/>
                <a:gd name="T21" fmla="*/ 24 h 44"/>
                <a:gd name="T22" fmla="*/ 0 w 44"/>
                <a:gd name="T23" fmla="*/ 24 h 44"/>
                <a:gd name="T24" fmla="*/ 4 w 44"/>
                <a:gd name="T25" fmla="*/ 16 h 44"/>
                <a:gd name="T26" fmla="*/ 8 w 44"/>
                <a:gd name="T27" fmla="*/ 8 h 44"/>
                <a:gd name="T28" fmla="*/ 12 w 44"/>
                <a:gd name="T29" fmla="*/ 4 h 44"/>
                <a:gd name="T30" fmla="*/ 20 w 44"/>
                <a:gd name="T31" fmla="*/ 0 h 44"/>
                <a:gd name="T32" fmla="*/ 20 w 44"/>
                <a:gd name="T33" fmla="*/ 0 h 44"/>
                <a:gd name="T34" fmla="*/ 28 w 44"/>
                <a:gd name="T35" fmla="*/ 4 h 44"/>
                <a:gd name="T36" fmla="*/ 36 w 44"/>
                <a:gd name="T37" fmla="*/ 8 h 44"/>
                <a:gd name="T38" fmla="*/ 40 w 44"/>
                <a:gd name="T39" fmla="*/ 16 h 44"/>
                <a:gd name="T40" fmla="*/ 44 w 44"/>
                <a:gd name="T41" fmla="*/ 24 h 44"/>
                <a:gd name="T42" fmla="*/ 44 w 44"/>
                <a:gd name="T43" fmla="*/ 24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44"/>
                <a:gd name="T68" fmla="*/ 44 w 44"/>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44">
                  <a:moveTo>
                    <a:pt x="44" y="24"/>
                  </a:moveTo>
                  <a:lnTo>
                    <a:pt x="44" y="24"/>
                  </a:lnTo>
                  <a:lnTo>
                    <a:pt x="40" y="32"/>
                  </a:lnTo>
                  <a:lnTo>
                    <a:pt x="36" y="36"/>
                  </a:lnTo>
                  <a:lnTo>
                    <a:pt x="28" y="40"/>
                  </a:lnTo>
                  <a:lnTo>
                    <a:pt x="20" y="44"/>
                  </a:lnTo>
                  <a:lnTo>
                    <a:pt x="12" y="40"/>
                  </a:lnTo>
                  <a:lnTo>
                    <a:pt x="8" y="36"/>
                  </a:lnTo>
                  <a:lnTo>
                    <a:pt x="4" y="32"/>
                  </a:lnTo>
                  <a:lnTo>
                    <a:pt x="0" y="24"/>
                  </a:lnTo>
                  <a:lnTo>
                    <a:pt x="4" y="16"/>
                  </a:lnTo>
                  <a:lnTo>
                    <a:pt x="8" y="8"/>
                  </a:lnTo>
                  <a:lnTo>
                    <a:pt x="12" y="4"/>
                  </a:lnTo>
                  <a:lnTo>
                    <a:pt x="20" y="0"/>
                  </a:lnTo>
                  <a:lnTo>
                    <a:pt x="28" y="4"/>
                  </a:lnTo>
                  <a:lnTo>
                    <a:pt x="36" y="8"/>
                  </a:lnTo>
                  <a:lnTo>
                    <a:pt x="40" y="16"/>
                  </a:lnTo>
                  <a:lnTo>
                    <a:pt x="44" y="24"/>
                  </a:lnTo>
                  <a:close/>
                </a:path>
              </a:pathLst>
            </a:custGeom>
            <a:solidFill>
              <a:srgbClr val="005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16" name="Freeform 66"/>
            <p:cNvSpPr>
              <a:spLocks/>
            </p:cNvSpPr>
            <p:nvPr/>
          </p:nvSpPr>
          <p:spPr bwMode="auto">
            <a:xfrm>
              <a:off x="2179" y="1317"/>
              <a:ext cx="40" cy="44"/>
            </a:xfrm>
            <a:custGeom>
              <a:avLst/>
              <a:gdLst>
                <a:gd name="T0" fmla="*/ 40 w 40"/>
                <a:gd name="T1" fmla="*/ 24 h 44"/>
                <a:gd name="T2" fmla="*/ 40 w 40"/>
                <a:gd name="T3" fmla="*/ 24 h 44"/>
                <a:gd name="T4" fmla="*/ 40 w 40"/>
                <a:gd name="T5" fmla="*/ 32 h 44"/>
                <a:gd name="T6" fmla="*/ 36 w 40"/>
                <a:gd name="T7" fmla="*/ 36 h 44"/>
                <a:gd name="T8" fmla="*/ 28 w 40"/>
                <a:gd name="T9" fmla="*/ 40 h 44"/>
                <a:gd name="T10" fmla="*/ 20 w 40"/>
                <a:gd name="T11" fmla="*/ 44 h 44"/>
                <a:gd name="T12" fmla="*/ 20 w 40"/>
                <a:gd name="T13" fmla="*/ 44 h 44"/>
                <a:gd name="T14" fmla="*/ 12 w 40"/>
                <a:gd name="T15" fmla="*/ 40 h 44"/>
                <a:gd name="T16" fmla="*/ 8 w 40"/>
                <a:gd name="T17" fmla="*/ 36 h 44"/>
                <a:gd name="T18" fmla="*/ 4 w 40"/>
                <a:gd name="T19" fmla="*/ 32 h 44"/>
                <a:gd name="T20" fmla="*/ 0 w 40"/>
                <a:gd name="T21" fmla="*/ 24 h 44"/>
                <a:gd name="T22" fmla="*/ 0 w 40"/>
                <a:gd name="T23" fmla="*/ 24 h 44"/>
                <a:gd name="T24" fmla="*/ 4 w 40"/>
                <a:gd name="T25" fmla="*/ 16 h 44"/>
                <a:gd name="T26" fmla="*/ 8 w 40"/>
                <a:gd name="T27" fmla="*/ 8 h 44"/>
                <a:gd name="T28" fmla="*/ 12 w 40"/>
                <a:gd name="T29" fmla="*/ 4 h 44"/>
                <a:gd name="T30" fmla="*/ 20 w 40"/>
                <a:gd name="T31" fmla="*/ 0 h 44"/>
                <a:gd name="T32" fmla="*/ 20 w 40"/>
                <a:gd name="T33" fmla="*/ 0 h 44"/>
                <a:gd name="T34" fmla="*/ 28 w 40"/>
                <a:gd name="T35" fmla="*/ 4 h 44"/>
                <a:gd name="T36" fmla="*/ 36 w 40"/>
                <a:gd name="T37" fmla="*/ 8 h 44"/>
                <a:gd name="T38" fmla="*/ 40 w 40"/>
                <a:gd name="T39" fmla="*/ 16 h 44"/>
                <a:gd name="T40" fmla="*/ 40 w 40"/>
                <a:gd name="T41" fmla="*/ 24 h 44"/>
                <a:gd name="T42" fmla="*/ 40 w 40"/>
                <a:gd name="T43" fmla="*/ 24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4"/>
                <a:gd name="T68" fmla="*/ 40 w 40"/>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4">
                  <a:moveTo>
                    <a:pt x="40" y="24"/>
                  </a:moveTo>
                  <a:lnTo>
                    <a:pt x="40" y="24"/>
                  </a:lnTo>
                  <a:lnTo>
                    <a:pt x="40" y="32"/>
                  </a:lnTo>
                  <a:lnTo>
                    <a:pt x="36" y="36"/>
                  </a:lnTo>
                  <a:lnTo>
                    <a:pt x="28" y="40"/>
                  </a:lnTo>
                  <a:lnTo>
                    <a:pt x="20" y="44"/>
                  </a:lnTo>
                  <a:lnTo>
                    <a:pt x="12" y="40"/>
                  </a:lnTo>
                  <a:lnTo>
                    <a:pt x="8" y="36"/>
                  </a:lnTo>
                  <a:lnTo>
                    <a:pt x="4" y="32"/>
                  </a:lnTo>
                  <a:lnTo>
                    <a:pt x="0" y="24"/>
                  </a:lnTo>
                  <a:lnTo>
                    <a:pt x="4" y="16"/>
                  </a:lnTo>
                  <a:lnTo>
                    <a:pt x="8" y="8"/>
                  </a:lnTo>
                  <a:lnTo>
                    <a:pt x="12" y="4"/>
                  </a:lnTo>
                  <a:lnTo>
                    <a:pt x="20" y="0"/>
                  </a:lnTo>
                  <a:lnTo>
                    <a:pt x="28" y="4"/>
                  </a:lnTo>
                  <a:lnTo>
                    <a:pt x="36" y="8"/>
                  </a:lnTo>
                  <a:lnTo>
                    <a:pt x="40" y="16"/>
                  </a:lnTo>
                  <a:lnTo>
                    <a:pt x="40" y="24"/>
                  </a:lnTo>
                  <a:close/>
                </a:path>
              </a:pathLst>
            </a:custGeom>
            <a:solidFill>
              <a:srgbClr val="005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17" name="Freeform 67"/>
            <p:cNvSpPr>
              <a:spLocks/>
            </p:cNvSpPr>
            <p:nvPr/>
          </p:nvSpPr>
          <p:spPr bwMode="auto">
            <a:xfrm>
              <a:off x="2330" y="1317"/>
              <a:ext cx="40" cy="44"/>
            </a:xfrm>
            <a:custGeom>
              <a:avLst/>
              <a:gdLst>
                <a:gd name="T0" fmla="*/ 40 w 40"/>
                <a:gd name="T1" fmla="*/ 24 h 44"/>
                <a:gd name="T2" fmla="*/ 40 w 40"/>
                <a:gd name="T3" fmla="*/ 24 h 44"/>
                <a:gd name="T4" fmla="*/ 40 w 40"/>
                <a:gd name="T5" fmla="*/ 32 h 44"/>
                <a:gd name="T6" fmla="*/ 36 w 40"/>
                <a:gd name="T7" fmla="*/ 36 h 44"/>
                <a:gd name="T8" fmla="*/ 28 w 40"/>
                <a:gd name="T9" fmla="*/ 40 h 44"/>
                <a:gd name="T10" fmla="*/ 20 w 40"/>
                <a:gd name="T11" fmla="*/ 44 h 44"/>
                <a:gd name="T12" fmla="*/ 20 w 40"/>
                <a:gd name="T13" fmla="*/ 44 h 44"/>
                <a:gd name="T14" fmla="*/ 12 w 40"/>
                <a:gd name="T15" fmla="*/ 40 h 44"/>
                <a:gd name="T16" fmla="*/ 8 w 40"/>
                <a:gd name="T17" fmla="*/ 36 h 44"/>
                <a:gd name="T18" fmla="*/ 0 w 40"/>
                <a:gd name="T19" fmla="*/ 32 h 44"/>
                <a:gd name="T20" fmla="*/ 0 w 40"/>
                <a:gd name="T21" fmla="*/ 24 h 44"/>
                <a:gd name="T22" fmla="*/ 0 w 40"/>
                <a:gd name="T23" fmla="*/ 24 h 44"/>
                <a:gd name="T24" fmla="*/ 0 w 40"/>
                <a:gd name="T25" fmla="*/ 16 h 44"/>
                <a:gd name="T26" fmla="*/ 8 w 40"/>
                <a:gd name="T27" fmla="*/ 8 h 44"/>
                <a:gd name="T28" fmla="*/ 12 w 40"/>
                <a:gd name="T29" fmla="*/ 4 h 44"/>
                <a:gd name="T30" fmla="*/ 20 w 40"/>
                <a:gd name="T31" fmla="*/ 0 h 44"/>
                <a:gd name="T32" fmla="*/ 20 w 40"/>
                <a:gd name="T33" fmla="*/ 0 h 44"/>
                <a:gd name="T34" fmla="*/ 28 w 40"/>
                <a:gd name="T35" fmla="*/ 4 h 44"/>
                <a:gd name="T36" fmla="*/ 36 w 40"/>
                <a:gd name="T37" fmla="*/ 8 h 44"/>
                <a:gd name="T38" fmla="*/ 40 w 40"/>
                <a:gd name="T39" fmla="*/ 16 h 44"/>
                <a:gd name="T40" fmla="*/ 40 w 40"/>
                <a:gd name="T41" fmla="*/ 24 h 44"/>
                <a:gd name="T42" fmla="*/ 40 w 40"/>
                <a:gd name="T43" fmla="*/ 24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4"/>
                <a:gd name="T68" fmla="*/ 40 w 40"/>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4">
                  <a:moveTo>
                    <a:pt x="40" y="24"/>
                  </a:moveTo>
                  <a:lnTo>
                    <a:pt x="40" y="24"/>
                  </a:lnTo>
                  <a:lnTo>
                    <a:pt x="40" y="32"/>
                  </a:lnTo>
                  <a:lnTo>
                    <a:pt x="36" y="36"/>
                  </a:lnTo>
                  <a:lnTo>
                    <a:pt x="28" y="40"/>
                  </a:lnTo>
                  <a:lnTo>
                    <a:pt x="20" y="44"/>
                  </a:lnTo>
                  <a:lnTo>
                    <a:pt x="12" y="40"/>
                  </a:lnTo>
                  <a:lnTo>
                    <a:pt x="8" y="36"/>
                  </a:lnTo>
                  <a:lnTo>
                    <a:pt x="0" y="32"/>
                  </a:lnTo>
                  <a:lnTo>
                    <a:pt x="0" y="24"/>
                  </a:lnTo>
                  <a:lnTo>
                    <a:pt x="0" y="16"/>
                  </a:lnTo>
                  <a:lnTo>
                    <a:pt x="8" y="8"/>
                  </a:lnTo>
                  <a:lnTo>
                    <a:pt x="12" y="4"/>
                  </a:lnTo>
                  <a:lnTo>
                    <a:pt x="20" y="0"/>
                  </a:lnTo>
                  <a:lnTo>
                    <a:pt x="28" y="4"/>
                  </a:lnTo>
                  <a:lnTo>
                    <a:pt x="36" y="8"/>
                  </a:lnTo>
                  <a:lnTo>
                    <a:pt x="40" y="16"/>
                  </a:lnTo>
                  <a:lnTo>
                    <a:pt x="40" y="24"/>
                  </a:lnTo>
                  <a:close/>
                </a:path>
              </a:pathLst>
            </a:custGeom>
            <a:solidFill>
              <a:srgbClr val="005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18" name="Freeform 68"/>
            <p:cNvSpPr>
              <a:spLocks/>
            </p:cNvSpPr>
            <p:nvPr/>
          </p:nvSpPr>
          <p:spPr bwMode="auto">
            <a:xfrm>
              <a:off x="2386" y="1317"/>
              <a:ext cx="40" cy="44"/>
            </a:xfrm>
            <a:custGeom>
              <a:avLst/>
              <a:gdLst>
                <a:gd name="T0" fmla="*/ 40 w 40"/>
                <a:gd name="T1" fmla="*/ 24 h 44"/>
                <a:gd name="T2" fmla="*/ 40 w 40"/>
                <a:gd name="T3" fmla="*/ 24 h 44"/>
                <a:gd name="T4" fmla="*/ 40 w 40"/>
                <a:gd name="T5" fmla="*/ 32 h 44"/>
                <a:gd name="T6" fmla="*/ 36 w 40"/>
                <a:gd name="T7" fmla="*/ 36 h 44"/>
                <a:gd name="T8" fmla="*/ 28 w 40"/>
                <a:gd name="T9" fmla="*/ 40 h 44"/>
                <a:gd name="T10" fmla="*/ 20 w 40"/>
                <a:gd name="T11" fmla="*/ 44 h 44"/>
                <a:gd name="T12" fmla="*/ 20 w 40"/>
                <a:gd name="T13" fmla="*/ 44 h 44"/>
                <a:gd name="T14" fmla="*/ 12 w 40"/>
                <a:gd name="T15" fmla="*/ 40 h 44"/>
                <a:gd name="T16" fmla="*/ 4 w 40"/>
                <a:gd name="T17" fmla="*/ 36 h 44"/>
                <a:gd name="T18" fmla="*/ 0 w 40"/>
                <a:gd name="T19" fmla="*/ 32 h 44"/>
                <a:gd name="T20" fmla="*/ 0 w 40"/>
                <a:gd name="T21" fmla="*/ 24 h 44"/>
                <a:gd name="T22" fmla="*/ 0 w 40"/>
                <a:gd name="T23" fmla="*/ 24 h 44"/>
                <a:gd name="T24" fmla="*/ 0 w 40"/>
                <a:gd name="T25" fmla="*/ 16 h 44"/>
                <a:gd name="T26" fmla="*/ 4 w 40"/>
                <a:gd name="T27" fmla="*/ 8 h 44"/>
                <a:gd name="T28" fmla="*/ 12 w 40"/>
                <a:gd name="T29" fmla="*/ 4 h 44"/>
                <a:gd name="T30" fmla="*/ 20 w 40"/>
                <a:gd name="T31" fmla="*/ 0 h 44"/>
                <a:gd name="T32" fmla="*/ 20 w 40"/>
                <a:gd name="T33" fmla="*/ 0 h 44"/>
                <a:gd name="T34" fmla="*/ 28 w 40"/>
                <a:gd name="T35" fmla="*/ 4 h 44"/>
                <a:gd name="T36" fmla="*/ 36 w 40"/>
                <a:gd name="T37" fmla="*/ 8 h 44"/>
                <a:gd name="T38" fmla="*/ 40 w 40"/>
                <a:gd name="T39" fmla="*/ 16 h 44"/>
                <a:gd name="T40" fmla="*/ 40 w 40"/>
                <a:gd name="T41" fmla="*/ 24 h 44"/>
                <a:gd name="T42" fmla="*/ 40 w 40"/>
                <a:gd name="T43" fmla="*/ 24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44"/>
                <a:gd name="T68" fmla="*/ 40 w 40"/>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44">
                  <a:moveTo>
                    <a:pt x="40" y="24"/>
                  </a:moveTo>
                  <a:lnTo>
                    <a:pt x="40" y="24"/>
                  </a:lnTo>
                  <a:lnTo>
                    <a:pt x="40" y="32"/>
                  </a:lnTo>
                  <a:lnTo>
                    <a:pt x="36" y="36"/>
                  </a:lnTo>
                  <a:lnTo>
                    <a:pt x="28" y="40"/>
                  </a:lnTo>
                  <a:lnTo>
                    <a:pt x="20" y="44"/>
                  </a:lnTo>
                  <a:lnTo>
                    <a:pt x="12" y="40"/>
                  </a:lnTo>
                  <a:lnTo>
                    <a:pt x="4" y="36"/>
                  </a:lnTo>
                  <a:lnTo>
                    <a:pt x="0" y="32"/>
                  </a:lnTo>
                  <a:lnTo>
                    <a:pt x="0" y="24"/>
                  </a:lnTo>
                  <a:lnTo>
                    <a:pt x="0" y="16"/>
                  </a:lnTo>
                  <a:lnTo>
                    <a:pt x="4" y="8"/>
                  </a:lnTo>
                  <a:lnTo>
                    <a:pt x="12" y="4"/>
                  </a:lnTo>
                  <a:lnTo>
                    <a:pt x="20" y="0"/>
                  </a:lnTo>
                  <a:lnTo>
                    <a:pt x="28" y="4"/>
                  </a:lnTo>
                  <a:lnTo>
                    <a:pt x="36" y="8"/>
                  </a:lnTo>
                  <a:lnTo>
                    <a:pt x="40" y="16"/>
                  </a:lnTo>
                  <a:lnTo>
                    <a:pt x="40" y="24"/>
                  </a:lnTo>
                  <a:close/>
                </a:path>
              </a:pathLst>
            </a:custGeom>
            <a:solidFill>
              <a:srgbClr val="005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19" name="Freeform 69"/>
            <p:cNvSpPr>
              <a:spLocks/>
            </p:cNvSpPr>
            <p:nvPr/>
          </p:nvSpPr>
          <p:spPr bwMode="auto">
            <a:xfrm>
              <a:off x="2120" y="789"/>
              <a:ext cx="278" cy="524"/>
            </a:xfrm>
            <a:custGeom>
              <a:avLst/>
              <a:gdLst>
                <a:gd name="T0" fmla="*/ 0 w 278"/>
                <a:gd name="T1" fmla="*/ 524 h 524"/>
                <a:gd name="T2" fmla="*/ 0 w 278"/>
                <a:gd name="T3" fmla="*/ 32 h 524"/>
                <a:gd name="T4" fmla="*/ 0 w 278"/>
                <a:gd name="T5" fmla="*/ 32 h 524"/>
                <a:gd name="T6" fmla="*/ 0 w 278"/>
                <a:gd name="T7" fmla="*/ 20 h 524"/>
                <a:gd name="T8" fmla="*/ 8 w 278"/>
                <a:gd name="T9" fmla="*/ 12 h 524"/>
                <a:gd name="T10" fmla="*/ 20 w 278"/>
                <a:gd name="T11" fmla="*/ 4 h 524"/>
                <a:gd name="T12" fmla="*/ 32 w 278"/>
                <a:gd name="T13" fmla="*/ 0 h 524"/>
                <a:gd name="T14" fmla="*/ 246 w 278"/>
                <a:gd name="T15" fmla="*/ 0 h 524"/>
                <a:gd name="T16" fmla="*/ 246 w 278"/>
                <a:gd name="T17" fmla="*/ 0 h 524"/>
                <a:gd name="T18" fmla="*/ 258 w 278"/>
                <a:gd name="T19" fmla="*/ 4 h 524"/>
                <a:gd name="T20" fmla="*/ 266 w 278"/>
                <a:gd name="T21" fmla="*/ 12 h 524"/>
                <a:gd name="T22" fmla="*/ 274 w 278"/>
                <a:gd name="T23" fmla="*/ 20 h 524"/>
                <a:gd name="T24" fmla="*/ 278 w 278"/>
                <a:gd name="T25" fmla="*/ 32 h 524"/>
                <a:gd name="T26" fmla="*/ 278 w 278"/>
                <a:gd name="T27" fmla="*/ 524 h 524"/>
                <a:gd name="T28" fmla="*/ 0 w 278"/>
                <a:gd name="T29" fmla="*/ 524 h 5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8"/>
                <a:gd name="T46" fmla="*/ 0 h 524"/>
                <a:gd name="T47" fmla="*/ 278 w 278"/>
                <a:gd name="T48" fmla="*/ 524 h 5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8" h="524">
                  <a:moveTo>
                    <a:pt x="0" y="524"/>
                  </a:moveTo>
                  <a:lnTo>
                    <a:pt x="0" y="32"/>
                  </a:lnTo>
                  <a:lnTo>
                    <a:pt x="0" y="20"/>
                  </a:lnTo>
                  <a:lnTo>
                    <a:pt x="8" y="12"/>
                  </a:lnTo>
                  <a:lnTo>
                    <a:pt x="20" y="4"/>
                  </a:lnTo>
                  <a:lnTo>
                    <a:pt x="32" y="0"/>
                  </a:lnTo>
                  <a:lnTo>
                    <a:pt x="246" y="0"/>
                  </a:lnTo>
                  <a:lnTo>
                    <a:pt x="258" y="4"/>
                  </a:lnTo>
                  <a:lnTo>
                    <a:pt x="266" y="12"/>
                  </a:lnTo>
                  <a:lnTo>
                    <a:pt x="274" y="20"/>
                  </a:lnTo>
                  <a:lnTo>
                    <a:pt x="278" y="32"/>
                  </a:lnTo>
                  <a:lnTo>
                    <a:pt x="278" y="524"/>
                  </a:lnTo>
                  <a:lnTo>
                    <a:pt x="0" y="524"/>
                  </a:lnTo>
                  <a:close/>
                </a:path>
              </a:pathLst>
            </a:custGeom>
            <a:solidFill>
              <a:srgbClr val="5C99BB"/>
            </a:solidFill>
            <a:ln w="25400">
              <a:solidFill>
                <a:srgbClr val="005A84"/>
              </a:solidFill>
              <a:round/>
              <a:headEnd/>
              <a:tailEnd/>
            </a:ln>
          </p:spPr>
          <p:txBody>
            <a:bodyPr/>
            <a:lstStyle/>
            <a:p>
              <a:pPr defTabSz="914400"/>
              <a:endParaRPr lang="zh-CN" altLang="en-US">
                <a:solidFill>
                  <a:prstClr val="black"/>
                </a:solidFill>
              </a:endParaRPr>
            </a:p>
          </p:txBody>
        </p:sp>
        <p:sp>
          <p:nvSpPr>
            <p:cNvPr id="120" name="Freeform 70"/>
            <p:cNvSpPr>
              <a:spLocks/>
            </p:cNvSpPr>
            <p:nvPr/>
          </p:nvSpPr>
          <p:spPr bwMode="auto">
            <a:xfrm>
              <a:off x="2168" y="789"/>
              <a:ext cx="277" cy="524"/>
            </a:xfrm>
            <a:custGeom>
              <a:avLst/>
              <a:gdLst>
                <a:gd name="T0" fmla="*/ 0 w 277"/>
                <a:gd name="T1" fmla="*/ 524 h 524"/>
                <a:gd name="T2" fmla="*/ 0 w 277"/>
                <a:gd name="T3" fmla="*/ 32 h 524"/>
                <a:gd name="T4" fmla="*/ 0 w 277"/>
                <a:gd name="T5" fmla="*/ 32 h 524"/>
                <a:gd name="T6" fmla="*/ 0 w 277"/>
                <a:gd name="T7" fmla="*/ 20 h 524"/>
                <a:gd name="T8" fmla="*/ 8 w 277"/>
                <a:gd name="T9" fmla="*/ 12 h 524"/>
                <a:gd name="T10" fmla="*/ 19 w 277"/>
                <a:gd name="T11" fmla="*/ 4 h 524"/>
                <a:gd name="T12" fmla="*/ 31 w 277"/>
                <a:gd name="T13" fmla="*/ 0 h 524"/>
                <a:gd name="T14" fmla="*/ 246 w 277"/>
                <a:gd name="T15" fmla="*/ 0 h 524"/>
                <a:gd name="T16" fmla="*/ 246 w 277"/>
                <a:gd name="T17" fmla="*/ 0 h 524"/>
                <a:gd name="T18" fmla="*/ 258 w 277"/>
                <a:gd name="T19" fmla="*/ 4 h 524"/>
                <a:gd name="T20" fmla="*/ 266 w 277"/>
                <a:gd name="T21" fmla="*/ 12 h 524"/>
                <a:gd name="T22" fmla="*/ 273 w 277"/>
                <a:gd name="T23" fmla="*/ 20 h 524"/>
                <a:gd name="T24" fmla="*/ 277 w 277"/>
                <a:gd name="T25" fmla="*/ 32 h 524"/>
                <a:gd name="T26" fmla="*/ 277 w 277"/>
                <a:gd name="T27" fmla="*/ 524 h 524"/>
                <a:gd name="T28" fmla="*/ 0 w 277"/>
                <a:gd name="T29" fmla="*/ 524 h 5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7"/>
                <a:gd name="T46" fmla="*/ 0 h 524"/>
                <a:gd name="T47" fmla="*/ 277 w 277"/>
                <a:gd name="T48" fmla="*/ 524 h 5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7" h="524">
                  <a:moveTo>
                    <a:pt x="0" y="524"/>
                  </a:moveTo>
                  <a:lnTo>
                    <a:pt x="0" y="32"/>
                  </a:lnTo>
                  <a:lnTo>
                    <a:pt x="0" y="20"/>
                  </a:lnTo>
                  <a:lnTo>
                    <a:pt x="8" y="12"/>
                  </a:lnTo>
                  <a:lnTo>
                    <a:pt x="19" y="4"/>
                  </a:lnTo>
                  <a:lnTo>
                    <a:pt x="31" y="0"/>
                  </a:lnTo>
                  <a:lnTo>
                    <a:pt x="246" y="0"/>
                  </a:lnTo>
                  <a:lnTo>
                    <a:pt x="258" y="4"/>
                  </a:lnTo>
                  <a:lnTo>
                    <a:pt x="266" y="12"/>
                  </a:lnTo>
                  <a:lnTo>
                    <a:pt x="273" y="20"/>
                  </a:lnTo>
                  <a:lnTo>
                    <a:pt x="277" y="32"/>
                  </a:lnTo>
                  <a:lnTo>
                    <a:pt x="277" y="524"/>
                  </a:lnTo>
                  <a:lnTo>
                    <a:pt x="0" y="524"/>
                  </a:lnTo>
                  <a:close/>
                </a:path>
              </a:pathLst>
            </a:custGeom>
            <a:solidFill>
              <a:srgbClr val="FFFFFF"/>
            </a:solidFill>
            <a:ln w="25400">
              <a:solidFill>
                <a:srgbClr val="005A84"/>
              </a:solidFill>
              <a:round/>
              <a:headEnd/>
              <a:tailEnd/>
            </a:ln>
          </p:spPr>
          <p:txBody>
            <a:bodyPr/>
            <a:lstStyle/>
            <a:p>
              <a:pPr defTabSz="914400"/>
              <a:endParaRPr lang="zh-CN" altLang="en-US">
                <a:solidFill>
                  <a:prstClr val="black"/>
                </a:solidFill>
              </a:endParaRPr>
            </a:p>
          </p:txBody>
        </p:sp>
        <p:sp>
          <p:nvSpPr>
            <p:cNvPr id="121" name="Freeform 71"/>
            <p:cNvSpPr>
              <a:spLocks/>
            </p:cNvSpPr>
            <p:nvPr/>
          </p:nvSpPr>
          <p:spPr bwMode="auto">
            <a:xfrm>
              <a:off x="2199" y="837"/>
              <a:ext cx="215" cy="413"/>
            </a:xfrm>
            <a:custGeom>
              <a:avLst/>
              <a:gdLst>
                <a:gd name="T0" fmla="*/ 215 w 215"/>
                <a:gd name="T1" fmla="*/ 397 h 413"/>
                <a:gd name="T2" fmla="*/ 215 w 215"/>
                <a:gd name="T3" fmla="*/ 397 h 413"/>
                <a:gd name="T4" fmla="*/ 211 w 215"/>
                <a:gd name="T5" fmla="*/ 401 h 413"/>
                <a:gd name="T6" fmla="*/ 211 w 215"/>
                <a:gd name="T7" fmla="*/ 409 h 413"/>
                <a:gd name="T8" fmla="*/ 203 w 215"/>
                <a:gd name="T9" fmla="*/ 409 h 413"/>
                <a:gd name="T10" fmla="*/ 199 w 215"/>
                <a:gd name="T11" fmla="*/ 413 h 413"/>
                <a:gd name="T12" fmla="*/ 16 w 215"/>
                <a:gd name="T13" fmla="*/ 413 h 413"/>
                <a:gd name="T14" fmla="*/ 16 w 215"/>
                <a:gd name="T15" fmla="*/ 413 h 413"/>
                <a:gd name="T16" fmla="*/ 8 w 215"/>
                <a:gd name="T17" fmla="*/ 409 h 413"/>
                <a:gd name="T18" fmla="*/ 4 w 215"/>
                <a:gd name="T19" fmla="*/ 409 h 413"/>
                <a:gd name="T20" fmla="*/ 0 w 215"/>
                <a:gd name="T21" fmla="*/ 401 h 413"/>
                <a:gd name="T22" fmla="*/ 0 w 215"/>
                <a:gd name="T23" fmla="*/ 397 h 413"/>
                <a:gd name="T24" fmla="*/ 0 w 215"/>
                <a:gd name="T25" fmla="*/ 16 h 413"/>
                <a:gd name="T26" fmla="*/ 0 w 215"/>
                <a:gd name="T27" fmla="*/ 16 h 413"/>
                <a:gd name="T28" fmla="*/ 0 w 215"/>
                <a:gd name="T29" fmla="*/ 12 h 413"/>
                <a:gd name="T30" fmla="*/ 4 w 215"/>
                <a:gd name="T31" fmla="*/ 8 h 413"/>
                <a:gd name="T32" fmla="*/ 8 w 215"/>
                <a:gd name="T33" fmla="*/ 4 h 413"/>
                <a:gd name="T34" fmla="*/ 16 w 215"/>
                <a:gd name="T35" fmla="*/ 0 h 413"/>
                <a:gd name="T36" fmla="*/ 199 w 215"/>
                <a:gd name="T37" fmla="*/ 0 h 413"/>
                <a:gd name="T38" fmla="*/ 199 w 215"/>
                <a:gd name="T39" fmla="*/ 0 h 413"/>
                <a:gd name="T40" fmla="*/ 203 w 215"/>
                <a:gd name="T41" fmla="*/ 4 h 413"/>
                <a:gd name="T42" fmla="*/ 211 w 215"/>
                <a:gd name="T43" fmla="*/ 8 h 413"/>
                <a:gd name="T44" fmla="*/ 211 w 215"/>
                <a:gd name="T45" fmla="*/ 12 h 413"/>
                <a:gd name="T46" fmla="*/ 215 w 215"/>
                <a:gd name="T47" fmla="*/ 16 h 413"/>
                <a:gd name="T48" fmla="*/ 215 w 215"/>
                <a:gd name="T49" fmla="*/ 397 h 4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413"/>
                <a:gd name="T77" fmla="*/ 215 w 215"/>
                <a:gd name="T78" fmla="*/ 413 h 4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413">
                  <a:moveTo>
                    <a:pt x="215" y="397"/>
                  </a:moveTo>
                  <a:lnTo>
                    <a:pt x="215" y="397"/>
                  </a:lnTo>
                  <a:lnTo>
                    <a:pt x="211" y="401"/>
                  </a:lnTo>
                  <a:lnTo>
                    <a:pt x="211" y="409"/>
                  </a:lnTo>
                  <a:lnTo>
                    <a:pt x="203" y="409"/>
                  </a:lnTo>
                  <a:lnTo>
                    <a:pt x="199" y="413"/>
                  </a:lnTo>
                  <a:lnTo>
                    <a:pt x="16" y="413"/>
                  </a:lnTo>
                  <a:lnTo>
                    <a:pt x="8" y="409"/>
                  </a:lnTo>
                  <a:lnTo>
                    <a:pt x="4" y="409"/>
                  </a:lnTo>
                  <a:lnTo>
                    <a:pt x="0" y="401"/>
                  </a:lnTo>
                  <a:lnTo>
                    <a:pt x="0" y="397"/>
                  </a:lnTo>
                  <a:lnTo>
                    <a:pt x="0" y="16"/>
                  </a:lnTo>
                  <a:lnTo>
                    <a:pt x="0" y="12"/>
                  </a:lnTo>
                  <a:lnTo>
                    <a:pt x="4" y="8"/>
                  </a:lnTo>
                  <a:lnTo>
                    <a:pt x="8" y="4"/>
                  </a:lnTo>
                  <a:lnTo>
                    <a:pt x="16" y="0"/>
                  </a:lnTo>
                  <a:lnTo>
                    <a:pt x="199" y="0"/>
                  </a:lnTo>
                  <a:lnTo>
                    <a:pt x="203" y="4"/>
                  </a:lnTo>
                  <a:lnTo>
                    <a:pt x="211" y="8"/>
                  </a:lnTo>
                  <a:lnTo>
                    <a:pt x="211" y="12"/>
                  </a:lnTo>
                  <a:lnTo>
                    <a:pt x="215" y="16"/>
                  </a:lnTo>
                  <a:lnTo>
                    <a:pt x="215" y="397"/>
                  </a:lnTo>
                  <a:close/>
                </a:path>
              </a:pathLst>
            </a:custGeom>
            <a:solidFill>
              <a:srgbClr val="008ECE"/>
            </a:solidFill>
            <a:ln w="25400">
              <a:solidFill>
                <a:srgbClr val="005A84"/>
              </a:solidFill>
              <a:round/>
              <a:headEnd/>
              <a:tailEnd/>
            </a:ln>
          </p:spPr>
          <p:txBody>
            <a:bodyPr/>
            <a:lstStyle/>
            <a:p>
              <a:pPr defTabSz="914400"/>
              <a:endParaRPr lang="zh-CN" altLang="en-US">
                <a:solidFill>
                  <a:prstClr val="black"/>
                </a:solidFill>
              </a:endParaRPr>
            </a:p>
          </p:txBody>
        </p:sp>
        <p:sp>
          <p:nvSpPr>
            <p:cNvPr id="122" name="Freeform 72"/>
            <p:cNvSpPr>
              <a:spLocks/>
            </p:cNvSpPr>
            <p:nvPr/>
          </p:nvSpPr>
          <p:spPr bwMode="auto">
            <a:xfrm>
              <a:off x="2354" y="837"/>
              <a:ext cx="60" cy="413"/>
            </a:xfrm>
            <a:custGeom>
              <a:avLst/>
              <a:gdLst>
                <a:gd name="T0" fmla="*/ 44 w 60"/>
                <a:gd name="T1" fmla="*/ 413 h 413"/>
                <a:gd name="T2" fmla="*/ 44 w 60"/>
                <a:gd name="T3" fmla="*/ 413 h 413"/>
                <a:gd name="T4" fmla="*/ 48 w 60"/>
                <a:gd name="T5" fmla="*/ 409 h 413"/>
                <a:gd name="T6" fmla="*/ 56 w 60"/>
                <a:gd name="T7" fmla="*/ 409 h 413"/>
                <a:gd name="T8" fmla="*/ 56 w 60"/>
                <a:gd name="T9" fmla="*/ 401 h 413"/>
                <a:gd name="T10" fmla="*/ 60 w 60"/>
                <a:gd name="T11" fmla="*/ 397 h 413"/>
                <a:gd name="T12" fmla="*/ 60 w 60"/>
                <a:gd name="T13" fmla="*/ 16 h 413"/>
                <a:gd name="T14" fmla="*/ 60 w 60"/>
                <a:gd name="T15" fmla="*/ 16 h 413"/>
                <a:gd name="T16" fmla="*/ 56 w 60"/>
                <a:gd name="T17" fmla="*/ 12 h 413"/>
                <a:gd name="T18" fmla="*/ 56 w 60"/>
                <a:gd name="T19" fmla="*/ 8 h 413"/>
                <a:gd name="T20" fmla="*/ 48 w 60"/>
                <a:gd name="T21" fmla="*/ 4 h 413"/>
                <a:gd name="T22" fmla="*/ 44 w 60"/>
                <a:gd name="T23" fmla="*/ 0 h 413"/>
                <a:gd name="T24" fmla="*/ 0 w 60"/>
                <a:gd name="T25" fmla="*/ 0 h 413"/>
                <a:gd name="T26" fmla="*/ 0 w 60"/>
                <a:gd name="T27" fmla="*/ 413 h 413"/>
                <a:gd name="T28" fmla="*/ 44 w 60"/>
                <a:gd name="T29" fmla="*/ 413 h 4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413"/>
                <a:gd name="T47" fmla="*/ 60 w 60"/>
                <a:gd name="T48" fmla="*/ 413 h 4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413">
                  <a:moveTo>
                    <a:pt x="44" y="413"/>
                  </a:moveTo>
                  <a:lnTo>
                    <a:pt x="44" y="413"/>
                  </a:lnTo>
                  <a:lnTo>
                    <a:pt x="48" y="409"/>
                  </a:lnTo>
                  <a:lnTo>
                    <a:pt x="56" y="409"/>
                  </a:lnTo>
                  <a:lnTo>
                    <a:pt x="56" y="401"/>
                  </a:lnTo>
                  <a:lnTo>
                    <a:pt x="60" y="397"/>
                  </a:lnTo>
                  <a:lnTo>
                    <a:pt x="60" y="16"/>
                  </a:lnTo>
                  <a:lnTo>
                    <a:pt x="56" y="12"/>
                  </a:lnTo>
                  <a:lnTo>
                    <a:pt x="56" y="8"/>
                  </a:lnTo>
                  <a:lnTo>
                    <a:pt x="48" y="4"/>
                  </a:lnTo>
                  <a:lnTo>
                    <a:pt x="44" y="0"/>
                  </a:lnTo>
                  <a:lnTo>
                    <a:pt x="0" y="0"/>
                  </a:lnTo>
                  <a:lnTo>
                    <a:pt x="0" y="413"/>
                  </a:lnTo>
                  <a:lnTo>
                    <a:pt x="44" y="413"/>
                  </a:lnTo>
                  <a:close/>
                </a:path>
              </a:pathLst>
            </a:custGeom>
            <a:solidFill>
              <a:srgbClr val="5C99BB"/>
            </a:solidFill>
            <a:ln w="25400">
              <a:solidFill>
                <a:srgbClr val="005A84"/>
              </a:solidFill>
              <a:round/>
              <a:headEnd/>
              <a:tailEnd/>
            </a:ln>
          </p:spPr>
          <p:txBody>
            <a:bodyPr/>
            <a:lstStyle/>
            <a:p>
              <a:pPr defTabSz="914400"/>
              <a:endParaRPr lang="zh-CN" altLang="en-US">
                <a:solidFill>
                  <a:prstClr val="black"/>
                </a:solidFill>
              </a:endParaRPr>
            </a:p>
          </p:txBody>
        </p:sp>
        <p:sp>
          <p:nvSpPr>
            <p:cNvPr id="123" name="Freeform 73"/>
            <p:cNvSpPr>
              <a:spLocks/>
            </p:cNvSpPr>
            <p:nvPr/>
          </p:nvSpPr>
          <p:spPr bwMode="auto">
            <a:xfrm>
              <a:off x="2414" y="837"/>
              <a:ext cx="214" cy="413"/>
            </a:xfrm>
            <a:custGeom>
              <a:avLst/>
              <a:gdLst>
                <a:gd name="T0" fmla="*/ 0 w 214"/>
                <a:gd name="T1" fmla="*/ 397 h 413"/>
                <a:gd name="T2" fmla="*/ 0 w 214"/>
                <a:gd name="T3" fmla="*/ 397 h 413"/>
                <a:gd name="T4" fmla="*/ 0 w 214"/>
                <a:gd name="T5" fmla="*/ 401 h 413"/>
                <a:gd name="T6" fmla="*/ 4 w 214"/>
                <a:gd name="T7" fmla="*/ 409 h 413"/>
                <a:gd name="T8" fmla="*/ 8 w 214"/>
                <a:gd name="T9" fmla="*/ 409 h 413"/>
                <a:gd name="T10" fmla="*/ 16 w 214"/>
                <a:gd name="T11" fmla="*/ 413 h 413"/>
                <a:gd name="T12" fmla="*/ 198 w 214"/>
                <a:gd name="T13" fmla="*/ 413 h 413"/>
                <a:gd name="T14" fmla="*/ 198 w 214"/>
                <a:gd name="T15" fmla="*/ 413 h 413"/>
                <a:gd name="T16" fmla="*/ 206 w 214"/>
                <a:gd name="T17" fmla="*/ 409 h 413"/>
                <a:gd name="T18" fmla="*/ 210 w 214"/>
                <a:gd name="T19" fmla="*/ 409 h 413"/>
                <a:gd name="T20" fmla="*/ 214 w 214"/>
                <a:gd name="T21" fmla="*/ 401 h 413"/>
                <a:gd name="T22" fmla="*/ 214 w 214"/>
                <a:gd name="T23" fmla="*/ 397 h 413"/>
                <a:gd name="T24" fmla="*/ 214 w 214"/>
                <a:gd name="T25" fmla="*/ 16 h 413"/>
                <a:gd name="T26" fmla="*/ 214 w 214"/>
                <a:gd name="T27" fmla="*/ 16 h 413"/>
                <a:gd name="T28" fmla="*/ 214 w 214"/>
                <a:gd name="T29" fmla="*/ 12 h 413"/>
                <a:gd name="T30" fmla="*/ 210 w 214"/>
                <a:gd name="T31" fmla="*/ 8 h 413"/>
                <a:gd name="T32" fmla="*/ 206 w 214"/>
                <a:gd name="T33" fmla="*/ 4 h 413"/>
                <a:gd name="T34" fmla="*/ 198 w 214"/>
                <a:gd name="T35" fmla="*/ 0 h 413"/>
                <a:gd name="T36" fmla="*/ 16 w 214"/>
                <a:gd name="T37" fmla="*/ 0 h 413"/>
                <a:gd name="T38" fmla="*/ 16 w 214"/>
                <a:gd name="T39" fmla="*/ 0 h 413"/>
                <a:gd name="T40" fmla="*/ 8 w 214"/>
                <a:gd name="T41" fmla="*/ 4 h 413"/>
                <a:gd name="T42" fmla="*/ 4 w 214"/>
                <a:gd name="T43" fmla="*/ 8 h 413"/>
                <a:gd name="T44" fmla="*/ 0 w 214"/>
                <a:gd name="T45" fmla="*/ 12 h 413"/>
                <a:gd name="T46" fmla="*/ 0 w 214"/>
                <a:gd name="T47" fmla="*/ 16 h 413"/>
                <a:gd name="T48" fmla="*/ 0 w 214"/>
                <a:gd name="T49" fmla="*/ 397 h 4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4"/>
                <a:gd name="T76" fmla="*/ 0 h 413"/>
                <a:gd name="T77" fmla="*/ 214 w 214"/>
                <a:gd name="T78" fmla="*/ 413 h 4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4" h="413">
                  <a:moveTo>
                    <a:pt x="0" y="397"/>
                  </a:moveTo>
                  <a:lnTo>
                    <a:pt x="0" y="397"/>
                  </a:lnTo>
                  <a:lnTo>
                    <a:pt x="0" y="401"/>
                  </a:lnTo>
                  <a:lnTo>
                    <a:pt x="4" y="409"/>
                  </a:lnTo>
                  <a:lnTo>
                    <a:pt x="8" y="409"/>
                  </a:lnTo>
                  <a:lnTo>
                    <a:pt x="16" y="413"/>
                  </a:lnTo>
                  <a:lnTo>
                    <a:pt x="198" y="413"/>
                  </a:lnTo>
                  <a:lnTo>
                    <a:pt x="206" y="409"/>
                  </a:lnTo>
                  <a:lnTo>
                    <a:pt x="210" y="409"/>
                  </a:lnTo>
                  <a:lnTo>
                    <a:pt x="214" y="401"/>
                  </a:lnTo>
                  <a:lnTo>
                    <a:pt x="214" y="397"/>
                  </a:lnTo>
                  <a:lnTo>
                    <a:pt x="214" y="16"/>
                  </a:lnTo>
                  <a:lnTo>
                    <a:pt x="214" y="12"/>
                  </a:lnTo>
                  <a:lnTo>
                    <a:pt x="210" y="8"/>
                  </a:lnTo>
                  <a:lnTo>
                    <a:pt x="206" y="4"/>
                  </a:lnTo>
                  <a:lnTo>
                    <a:pt x="198" y="0"/>
                  </a:lnTo>
                  <a:lnTo>
                    <a:pt x="16" y="0"/>
                  </a:lnTo>
                  <a:lnTo>
                    <a:pt x="8" y="4"/>
                  </a:lnTo>
                  <a:lnTo>
                    <a:pt x="4" y="8"/>
                  </a:lnTo>
                  <a:lnTo>
                    <a:pt x="0" y="12"/>
                  </a:lnTo>
                  <a:lnTo>
                    <a:pt x="0" y="16"/>
                  </a:lnTo>
                  <a:lnTo>
                    <a:pt x="0" y="397"/>
                  </a:lnTo>
                  <a:close/>
                </a:path>
              </a:pathLst>
            </a:custGeom>
            <a:solidFill>
              <a:srgbClr val="FFFFFF"/>
            </a:solidFill>
            <a:ln w="25400">
              <a:solidFill>
                <a:srgbClr val="005A84"/>
              </a:solidFill>
              <a:round/>
              <a:headEnd/>
              <a:tailEnd/>
            </a:ln>
          </p:spPr>
          <p:txBody>
            <a:bodyPr/>
            <a:lstStyle/>
            <a:p>
              <a:pPr defTabSz="914400"/>
              <a:endParaRPr lang="zh-CN" altLang="en-US">
                <a:solidFill>
                  <a:prstClr val="black"/>
                </a:solidFill>
              </a:endParaRPr>
            </a:p>
          </p:txBody>
        </p:sp>
        <p:sp>
          <p:nvSpPr>
            <p:cNvPr id="124" name="Freeform 74"/>
            <p:cNvSpPr>
              <a:spLocks/>
            </p:cNvSpPr>
            <p:nvPr/>
          </p:nvSpPr>
          <p:spPr bwMode="auto">
            <a:xfrm>
              <a:off x="2445" y="868"/>
              <a:ext cx="151" cy="350"/>
            </a:xfrm>
            <a:custGeom>
              <a:avLst/>
              <a:gdLst>
                <a:gd name="T0" fmla="*/ 0 w 151"/>
                <a:gd name="T1" fmla="*/ 0 h 350"/>
                <a:gd name="T2" fmla="*/ 0 w 151"/>
                <a:gd name="T3" fmla="*/ 0 h 350"/>
                <a:gd name="T4" fmla="*/ 0 w 151"/>
                <a:gd name="T5" fmla="*/ 350 h 350"/>
                <a:gd name="T6" fmla="*/ 0 w 151"/>
                <a:gd name="T7" fmla="*/ 350 h 350"/>
                <a:gd name="T8" fmla="*/ 151 w 151"/>
                <a:gd name="T9" fmla="*/ 350 h 350"/>
                <a:gd name="T10" fmla="*/ 151 w 151"/>
                <a:gd name="T11" fmla="*/ 350 h 350"/>
                <a:gd name="T12" fmla="*/ 151 w 151"/>
                <a:gd name="T13" fmla="*/ 0 h 350"/>
                <a:gd name="T14" fmla="*/ 151 w 151"/>
                <a:gd name="T15" fmla="*/ 0 h 350"/>
                <a:gd name="T16" fmla="*/ 0 w 151"/>
                <a:gd name="T17" fmla="*/ 0 h 350"/>
                <a:gd name="T18" fmla="*/ 0 w 151"/>
                <a:gd name="T19" fmla="*/ 0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350"/>
                <a:gd name="T32" fmla="*/ 151 w 151"/>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350">
                  <a:moveTo>
                    <a:pt x="0" y="0"/>
                  </a:moveTo>
                  <a:lnTo>
                    <a:pt x="0" y="0"/>
                  </a:lnTo>
                  <a:lnTo>
                    <a:pt x="0" y="350"/>
                  </a:lnTo>
                  <a:lnTo>
                    <a:pt x="151" y="350"/>
                  </a:lnTo>
                  <a:lnTo>
                    <a:pt x="151" y="0"/>
                  </a:lnTo>
                  <a:lnTo>
                    <a:pt x="0" y="0"/>
                  </a:lnTo>
                  <a:close/>
                </a:path>
              </a:pathLst>
            </a:custGeom>
            <a:solidFill>
              <a:srgbClr val="008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25" name="Rectangle 75"/>
            <p:cNvSpPr>
              <a:spLocks noChangeArrowheads="1"/>
            </p:cNvSpPr>
            <p:nvPr/>
          </p:nvSpPr>
          <p:spPr bwMode="auto">
            <a:xfrm>
              <a:off x="2199" y="876"/>
              <a:ext cx="215" cy="64"/>
            </a:xfrm>
            <a:prstGeom prst="rect">
              <a:avLst/>
            </a:prstGeom>
            <a:solidFill>
              <a:srgbClr val="FFFFFF"/>
            </a:solidFill>
            <a:ln w="25400">
              <a:solidFill>
                <a:srgbClr val="005A84"/>
              </a:solidFill>
              <a:miter lim="800000"/>
              <a:headEnd/>
              <a:tailEnd/>
            </a:ln>
          </p:spPr>
          <p:txBody>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sp>
          <p:nvSpPr>
            <p:cNvPr id="126" name="Rectangle 76"/>
            <p:cNvSpPr>
              <a:spLocks noChangeArrowheads="1"/>
            </p:cNvSpPr>
            <p:nvPr/>
          </p:nvSpPr>
          <p:spPr bwMode="auto">
            <a:xfrm>
              <a:off x="2199" y="976"/>
              <a:ext cx="215" cy="67"/>
            </a:xfrm>
            <a:prstGeom prst="rect">
              <a:avLst/>
            </a:prstGeom>
            <a:solidFill>
              <a:srgbClr val="FFFFFF"/>
            </a:solidFill>
            <a:ln w="25400">
              <a:solidFill>
                <a:srgbClr val="005A84"/>
              </a:solidFill>
              <a:miter lim="800000"/>
              <a:headEnd/>
              <a:tailEnd/>
            </a:ln>
          </p:spPr>
          <p:txBody>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sp>
          <p:nvSpPr>
            <p:cNvPr id="127" name="Rectangle 77"/>
            <p:cNvSpPr>
              <a:spLocks noChangeArrowheads="1"/>
            </p:cNvSpPr>
            <p:nvPr/>
          </p:nvSpPr>
          <p:spPr bwMode="auto">
            <a:xfrm>
              <a:off x="2199" y="1079"/>
              <a:ext cx="215" cy="64"/>
            </a:xfrm>
            <a:prstGeom prst="rect">
              <a:avLst/>
            </a:prstGeom>
            <a:solidFill>
              <a:srgbClr val="FFFFFF"/>
            </a:solidFill>
            <a:ln w="25400">
              <a:solidFill>
                <a:srgbClr val="005A84"/>
              </a:solidFill>
              <a:miter lim="800000"/>
              <a:headEnd/>
              <a:tailEnd/>
            </a:ln>
          </p:spPr>
          <p:txBody>
            <a:bodyP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defTabSz="914400" eaLnBrk="1" hangingPunct="1"/>
              <a:endParaRPr lang="en-US" altLang="zh-CN">
                <a:solidFill>
                  <a:srgbClr val="1F497D"/>
                </a:solidFill>
              </a:endParaRPr>
            </a:p>
          </p:txBody>
        </p:sp>
        <p:sp>
          <p:nvSpPr>
            <p:cNvPr id="128" name="Freeform 78"/>
            <p:cNvSpPr>
              <a:spLocks/>
            </p:cNvSpPr>
            <p:nvPr/>
          </p:nvSpPr>
          <p:spPr bwMode="auto">
            <a:xfrm>
              <a:off x="2267" y="908"/>
              <a:ext cx="63" cy="0"/>
            </a:xfrm>
            <a:custGeom>
              <a:avLst/>
              <a:gdLst>
                <a:gd name="T0" fmla="*/ 0 w 63"/>
                <a:gd name="T1" fmla="*/ 63 w 63"/>
                <a:gd name="T2" fmla="*/ 0 w 63"/>
                <a:gd name="T3" fmla="*/ 0 60000 65536"/>
                <a:gd name="T4" fmla="*/ 0 60000 65536"/>
                <a:gd name="T5" fmla="*/ 0 60000 65536"/>
                <a:gd name="T6" fmla="*/ 0 w 63"/>
                <a:gd name="T7" fmla="*/ 63 w 63"/>
              </a:gdLst>
              <a:ahLst/>
              <a:cxnLst>
                <a:cxn ang="T3">
                  <a:pos x="T0" y="0"/>
                </a:cxn>
                <a:cxn ang="T4">
                  <a:pos x="T1" y="0"/>
                </a:cxn>
                <a:cxn ang="T5">
                  <a:pos x="T2" y="0"/>
                </a:cxn>
              </a:cxnLst>
              <a:rect l="T6" t="0" r="T7" b="0"/>
              <a:pathLst>
                <a:path w="63">
                  <a:moveTo>
                    <a:pt x="0" y="0"/>
                  </a:moveTo>
                  <a:lnTo>
                    <a:pt x="63" y="0"/>
                  </a:lnTo>
                  <a:lnTo>
                    <a:pt x="0" y="0"/>
                  </a:lnTo>
                  <a:close/>
                </a:path>
              </a:pathLst>
            </a:custGeom>
            <a:solidFill>
              <a:srgbClr val="5C99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29" name="Line 79"/>
            <p:cNvSpPr>
              <a:spLocks noChangeShapeType="1"/>
            </p:cNvSpPr>
            <p:nvPr/>
          </p:nvSpPr>
          <p:spPr bwMode="auto">
            <a:xfrm>
              <a:off x="2267" y="908"/>
              <a:ext cx="63" cy="0"/>
            </a:xfrm>
            <a:prstGeom prst="line">
              <a:avLst/>
            </a:prstGeom>
            <a:noFill/>
            <a:ln w="25400">
              <a:solidFill>
                <a:srgbClr val="005A84"/>
              </a:solidFill>
              <a:round/>
              <a:headEnd/>
              <a:tailE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endParaRPr>
            </a:p>
          </p:txBody>
        </p:sp>
        <p:sp>
          <p:nvSpPr>
            <p:cNvPr id="130" name="Freeform 80"/>
            <p:cNvSpPr>
              <a:spLocks/>
            </p:cNvSpPr>
            <p:nvPr/>
          </p:nvSpPr>
          <p:spPr bwMode="auto">
            <a:xfrm>
              <a:off x="2366" y="896"/>
              <a:ext cx="24" cy="20"/>
            </a:xfrm>
            <a:custGeom>
              <a:avLst/>
              <a:gdLst>
                <a:gd name="T0" fmla="*/ 0 w 24"/>
                <a:gd name="T1" fmla="*/ 12 h 20"/>
                <a:gd name="T2" fmla="*/ 0 w 24"/>
                <a:gd name="T3" fmla="*/ 12 h 20"/>
                <a:gd name="T4" fmla="*/ 0 w 24"/>
                <a:gd name="T5" fmla="*/ 20 h 20"/>
                <a:gd name="T6" fmla="*/ 12 w 24"/>
                <a:gd name="T7" fmla="*/ 20 h 20"/>
                <a:gd name="T8" fmla="*/ 12 w 24"/>
                <a:gd name="T9" fmla="*/ 20 h 20"/>
                <a:gd name="T10" fmla="*/ 20 w 24"/>
                <a:gd name="T11" fmla="*/ 20 h 20"/>
                <a:gd name="T12" fmla="*/ 24 w 24"/>
                <a:gd name="T13" fmla="*/ 12 h 20"/>
                <a:gd name="T14" fmla="*/ 24 w 24"/>
                <a:gd name="T15" fmla="*/ 12 h 20"/>
                <a:gd name="T16" fmla="*/ 20 w 24"/>
                <a:gd name="T17" fmla="*/ 4 h 20"/>
                <a:gd name="T18" fmla="*/ 12 w 24"/>
                <a:gd name="T19" fmla="*/ 0 h 20"/>
                <a:gd name="T20" fmla="*/ 12 w 24"/>
                <a:gd name="T21" fmla="*/ 0 h 20"/>
                <a:gd name="T22" fmla="*/ 0 w 24"/>
                <a:gd name="T23" fmla="*/ 4 h 20"/>
                <a:gd name="T24" fmla="*/ 0 w 24"/>
                <a:gd name="T25" fmla="*/ 12 h 20"/>
                <a:gd name="T26" fmla="*/ 0 w 24"/>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0"/>
                <a:gd name="T44" fmla="*/ 24 w 2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0">
                  <a:moveTo>
                    <a:pt x="0" y="12"/>
                  </a:moveTo>
                  <a:lnTo>
                    <a:pt x="0" y="12"/>
                  </a:lnTo>
                  <a:lnTo>
                    <a:pt x="0" y="20"/>
                  </a:lnTo>
                  <a:lnTo>
                    <a:pt x="12" y="20"/>
                  </a:lnTo>
                  <a:lnTo>
                    <a:pt x="20" y="20"/>
                  </a:lnTo>
                  <a:lnTo>
                    <a:pt x="24" y="12"/>
                  </a:lnTo>
                  <a:lnTo>
                    <a:pt x="20" y="4"/>
                  </a:lnTo>
                  <a:lnTo>
                    <a:pt x="12" y="0"/>
                  </a:lnTo>
                  <a:lnTo>
                    <a:pt x="0" y="4"/>
                  </a:lnTo>
                  <a:lnTo>
                    <a:pt x="0" y="12"/>
                  </a:lnTo>
                  <a:close/>
                </a:path>
              </a:pathLst>
            </a:custGeom>
            <a:solidFill>
              <a:srgbClr val="005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31" name="Freeform 81"/>
            <p:cNvSpPr>
              <a:spLocks/>
            </p:cNvSpPr>
            <p:nvPr/>
          </p:nvSpPr>
          <p:spPr bwMode="auto">
            <a:xfrm>
              <a:off x="2267" y="1007"/>
              <a:ext cx="63" cy="0"/>
            </a:xfrm>
            <a:custGeom>
              <a:avLst/>
              <a:gdLst>
                <a:gd name="T0" fmla="*/ 0 w 63"/>
                <a:gd name="T1" fmla="*/ 63 w 63"/>
                <a:gd name="T2" fmla="*/ 0 w 63"/>
                <a:gd name="T3" fmla="*/ 0 60000 65536"/>
                <a:gd name="T4" fmla="*/ 0 60000 65536"/>
                <a:gd name="T5" fmla="*/ 0 60000 65536"/>
                <a:gd name="T6" fmla="*/ 0 w 63"/>
                <a:gd name="T7" fmla="*/ 63 w 63"/>
              </a:gdLst>
              <a:ahLst/>
              <a:cxnLst>
                <a:cxn ang="T3">
                  <a:pos x="T0" y="0"/>
                </a:cxn>
                <a:cxn ang="T4">
                  <a:pos x="T1" y="0"/>
                </a:cxn>
                <a:cxn ang="T5">
                  <a:pos x="T2" y="0"/>
                </a:cxn>
              </a:cxnLst>
              <a:rect l="T6" t="0" r="T7" b="0"/>
              <a:pathLst>
                <a:path w="63">
                  <a:moveTo>
                    <a:pt x="0" y="0"/>
                  </a:moveTo>
                  <a:lnTo>
                    <a:pt x="63" y="0"/>
                  </a:lnTo>
                  <a:lnTo>
                    <a:pt x="0" y="0"/>
                  </a:lnTo>
                  <a:close/>
                </a:path>
              </a:pathLst>
            </a:custGeom>
            <a:solidFill>
              <a:srgbClr val="5C99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32" name="Line 82"/>
            <p:cNvSpPr>
              <a:spLocks noChangeShapeType="1"/>
            </p:cNvSpPr>
            <p:nvPr/>
          </p:nvSpPr>
          <p:spPr bwMode="auto">
            <a:xfrm>
              <a:off x="2267" y="1007"/>
              <a:ext cx="63" cy="0"/>
            </a:xfrm>
            <a:prstGeom prst="line">
              <a:avLst/>
            </a:prstGeom>
            <a:noFill/>
            <a:ln w="25400">
              <a:solidFill>
                <a:srgbClr val="005A84"/>
              </a:solidFill>
              <a:round/>
              <a:headEnd/>
              <a:tailE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endParaRPr>
            </a:p>
          </p:txBody>
        </p:sp>
        <p:sp>
          <p:nvSpPr>
            <p:cNvPr id="133" name="Freeform 83"/>
            <p:cNvSpPr>
              <a:spLocks/>
            </p:cNvSpPr>
            <p:nvPr/>
          </p:nvSpPr>
          <p:spPr bwMode="auto">
            <a:xfrm>
              <a:off x="2366" y="996"/>
              <a:ext cx="24" cy="23"/>
            </a:xfrm>
            <a:custGeom>
              <a:avLst/>
              <a:gdLst>
                <a:gd name="T0" fmla="*/ 0 w 24"/>
                <a:gd name="T1" fmla="*/ 11 h 23"/>
                <a:gd name="T2" fmla="*/ 0 w 24"/>
                <a:gd name="T3" fmla="*/ 11 h 23"/>
                <a:gd name="T4" fmla="*/ 0 w 24"/>
                <a:gd name="T5" fmla="*/ 19 h 23"/>
                <a:gd name="T6" fmla="*/ 12 w 24"/>
                <a:gd name="T7" fmla="*/ 23 h 23"/>
                <a:gd name="T8" fmla="*/ 12 w 24"/>
                <a:gd name="T9" fmla="*/ 23 h 23"/>
                <a:gd name="T10" fmla="*/ 20 w 24"/>
                <a:gd name="T11" fmla="*/ 19 h 23"/>
                <a:gd name="T12" fmla="*/ 24 w 24"/>
                <a:gd name="T13" fmla="*/ 11 h 23"/>
                <a:gd name="T14" fmla="*/ 24 w 24"/>
                <a:gd name="T15" fmla="*/ 11 h 23"/>
                <a:gd name="T16" fmla="*/ 20 w 24"/>
                <a:gd name="T17" fmla="*/ 3 h 23"/>
                <a:gd name="T18" fmla="*/ 12 w 24"/>
                <a:gd name="T19" fmla="*/ 0 h 23"/>
                <a:gd name="T20" fmla="*/ 12 w 24"/>
                <a:gd name="T21" fmla="*/ 0 h 23"/>
                <a:gd name="T22" fmla="*/ 0 w 24"/>
                <a:gd name="T23" fmla="*/ 3 h 23"/>
                <a:gd name="T24" fmla="*/ 0 w 24"/>
                <a:gd name="T25" fmla="*/ 11 h 23"/>
                <a:gd name="T26" fmla="*/ 0 w 24"/>
                <a:gd name="T27" fmla="*/ 11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3"/>
                <a:gd name="T44" fmla="*/ 24 w 24"/>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3">
                  <a:moveTo>
                    <a:pt x="0" y="11"/>
                  </a:moveTo>
                  <a:lnTo>
                    <a:pt x="0" y="11"/>
                  </a:lnTo>
                  <a:lnTo>
                    <a:pt x="0" y="19"/>
                  </a:lnTo>
                  <a:lnTo>
                    <a:pt x="12" y="23"/>
                  </a:lnTo>
                  <a:lnTo>
                    <a:pt x="20" y="19"/>
                  </a:lnTo>
                  <a:lnTo>
                    <a:pt x="24" y="11"/>
                  </a:lnTo>
                  <a:lnTo>
                    <a:pt x="20" y="3"/>
                  </a:lnTo>
                  <a:lnTo>
                    <a:pt x="12" y="0"/>
                  </a:lnTo>
                  <a:lnTo>
                    <a:pt x="0" y="3"/>
                  </a:lnTo>
                  <a:lnTo>
                    <a:pt x="0" y="11"/>
                  </a:lnTo>
                  <a:close/>
                </a:path>
              </a:pathLst>
            </a:custGeom>
            <a:solidFill>
              <a:srgbClr val="005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34" name="Freeform 84"/>
            <p:cNvSpPr>
              <a:spLocks/>
            </p:cNvSpPr>
            <p:nvPr/>
          </p:nvSpPr>
          <p:spPr bwMode="auto">
            <a:xfrm>
              <a:off x="2267" y="1107"/>
              <a:ext cx="63" cy="0"/>
            </a:xfrm>
            <a:custGeom>
              <a:avLst/>
              <a:gdLst>
                <a:gd name="T0" fmla="*/ 0 w 63"/>
                <a:gd name="T1" fmla="*/ 63 w 63"/>
                <a:gd name="T2" fmla="*/ 0 w 63"/>
                <a:gd name="T3" fmla="*/ 0 60000 65536"/>
                <a:gd name="T4" fmla="*/ 0 60000 65536"/>
                <a:gd name="T5" fmla="*/ 0 60000 65536"/>
                <a:gd name="T6" fmla="*/ 0 w 63"/>
                <a:gd name="T7" fmla="*/ 63 w 63"/>
              </a:gdLst>
              <a:ahLst/>
              <a:cxnLst>
                <a:cxn ang="T3">
                  <a:pos x="T0" y="0"/>
                </a:cxn>
                <a:cxn ang="T4">
                  <a:pos x="T1" y="0"/>
                </a:cxn>
                <a:cxn ang="T5">
                  <a:pos x="T2" y="0"/>
                </a:cxn>
              </a:cxnLst>
              <a:rect l="T6" t="0" r="T7" b="0"/>
              <a:pathLst>
                <a:path w="63">
                  <a:moveTo>
                    <a:pt x="0" y="0"/>
                  </a:moveTo>
                  <a:lnTo>
                    <a:pt x="63" y="0"/>
                  </a:lnTo>
                  <a:lnTo>
                    <a:pt x="0" y="0"/>
                  </a:lnTo>
                  <a:close/>
                </a:path>
              </a:pathLst>
            </a:custGeom>
            <a:solidFill>
              <a:srgbClr val="5C99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35" name="Line 85"/>
            <p:cNvSpPr>
              <a:spLocks noChangeShapeType="1"/>
            </p:cNvSpPr>
            <p:nvPr/>
          </p:nvSpPr>
          <p:spPr bwMode="auto">
            <a:xfrm>
              <a:off x="2267" y="1107"/>
              <a:ext cx="63" cy="0"/>
            </a:xfrm>
            <a:prstGeom prst="line">
              <a:avLst/>
            </a:prstGeom>
            <a:noFill/>
            <a:ln w="25400">
              <a:solidFill>
                <a:srgbClr val="005A84"/>
              </a:solidFill>
              <a:round/>
              <a:headEnd/>
              <a:tailEnd/>
            </a:ln>
            <a:extLst>
              <a:ext uri="{909E8E84-426E-40dd-AFC4-6F175D3DCCD1}">
                <a14:hiddenFill xmlns:a14="http://schemas.microsoft.com/office/drawing/2010/main">
                  <a:noFill/>
                </a14:hiddenFill>
              </a:ext>
            </a:extLst>
          </p:spPr>
          <p:txBody>
            <a:bodyPr/>
            <a:lstStyle/>
            <a:p>
              <a:pPr defTabSz="914400"/>
              <a:endParaRPr lang="zh-CN" altLang="en-US">
                <a:solidFill>
                  <a:prstClr val="black"/>
                </a:solidFill>
              </a:endParaRPr>
            </a:p>
          </p:txBody>
        </p:sp>
        <p:sp>
          <p:nvSpPr>
            <p:cNvPr id="136" name="Freeform 86"/>
            <p:cNvSpPr>
              <a:spLocks/>
            </p:cNvSpPr>
            <p:nvPr/>
          </p:nvSpPr>
          <p:spPr bwMode="auto">
            <a:xfrm>
              <a:off x="2366" y="1095"/>
              <a:ext cx="24" cy="24"/>
            </a:xfrm>
            <a:custGeom>
              <a:avLst/>
              <a:gdLst>
                <a:gd name="T0" fmla="*/ 0 w 24"/>
                <a:gd name="T1" fmla="*/ 12 h 24"/>
                <a:gd name="T2" fmla="*/ 0 w 24"/>
                <a:gd name="T3" fmla="*/ 12 h 24"/>
                <a:gd name="T4" fmla="*/ 0 w 24"/>
                <a:gd name="T5" fmla="*/ 20 h 24"/>
                <a:gd name="T6" fmla="*/ 12 w 24"/>
                <a:gd name="T7" fmla="*/ 24 h 24"/>
                <a:gd name="T8" fmla="*/ 12 w 24"/>
                <a:gd name="T9" fmla="*/ 24 h 24"/>
                <a:gd name="T10" fmla="*/ 20 w 24"/>
                <a:gd name="T11" fmla="*/ 20 h 24"/>
                <a:gd name="T12" fmla="*/ 24 w 24"/>
                <a:gd name="T13" fmla="*/ 12 h 24"/>
                <a:gd name="T14" fmla="*/ 24 w 24"/>
                <a:gd name="T15" fmla="*/ 12 h 24"/>
                <a:gd name="T16" fmla="*/ 20 w 24"/>
                <a:gd name="T17" fmla="*/ 4 h 24"/>
                <a:gd name="T18" fmla="*/ 12 w 24"/>
                <a:gd name="T19" fmla="*/ 0 h 24"/>
                <a:gd name="T20" fmla="*/ 12 w 24"/>
                <a:gd name="T21" fmla="*/ 0 h 24"/>
                <a:gd name="T22" fmla="*/ 0 w 24"/>
                <a:gd name="T23" fmla="*/ 4 h 24"/>
                <a:gd name="T24" fmla="*/ 0 w 24"/>
                <a:gd name="T25" fmla="*/ 12 h 24"/>
                <a:gd name="T26" fmla="*/ 0 w 24"/>
                <a:gd name="T27" fmla="*/ 12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4"/>
                <a:gd name="T44" fmla="*/ 24 w 24"/>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4">
                  <a:moveTo>
                    <a:pt x="0" y="12"/>
                  </a:moveTo>
                  <a:lnTo>
                    <a:pt x="0" y="12"/>
                  </a:lnTo>
                  <a:lnTo>
                    <a:pt x="0" y="20"/>
                  </a:lnTo>
                  <a:lnTo>
                    <a:pt x="12" y="24"/>
                  </a:lnTo>
                  <a:lnTo>
                    <a:pt x="20" y="20"/>
                  </a:lnTo>
                  <a:lnTo>
                    <a:pt x="24" y="12"/>
                  </a:lnTo>
                  <a:lnTo>
                    <a:pt x="20" y="4"/>
                  </a:lnTo>
                  <a:lnTo>
                    <a:pt x="12" y="0"/>
                  </a:lnTo>
                  <a:lnTo>
                    <a:pt x="0" y="4"/>
                  </a:lnTo>
                  <a:lnTo>
                    <a:pt x="0" y="12"/>
                  </a:lnTo>
                  <a:close/>
                </a:path>
              </a:pathLst>
            </a:custGeom>
            <a:solidFill>
              <a:srgbClr val="005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sp>
          <p:nvSpPr>
            <p:cNvPr id="137" name="Freeform 87"/>
            <p:cNvSpPr>
              <a:spLocks/>
            </p:cNvSpPr>
            <p:nvPr/>
          </p:nvSpPr>
          <p:spPr bwMode="auto">
            <a:xfrm>
              <a:off x="2541" y="1019"/>
              <a:ext cx="39" cy="36"/>
            </a:xfrm>
            <a:custGeom>
              <a:avLst/>
              <a:gdLst>
                <a:gd name="T0" fmla="*/ 0 w 39"/>
                <a:gd name="T1" fmla="*/ 16 h 36"/>
                <a:gd name="T2" fmla="*/ 0 w 39"/>
                <a:gd name="T3" fmla="*/ 16 h 36"/>
                <a:gd name="T4" fmla="*/ 4 w 39"/>
                <a:gd name="T5" fmla="*/ 24 h 36"/>
                <a:gd name="T6" fmla="*/ 8 w 39"/>
                <a:gd name="T7" fmla="*/ 32 h 36"/>
                <a:gd name="T8" fmla="*/ 12 w 39"/>
                <a:gd name="T9" fmla="*/ 36 h 36"/>
                <a:gd name="T10" fmla="*/ 20 w 39"/>
                <a:gd name="T11" fmla="*/ 36 h 36"/>
                <a:gd name="T12" fmla="*/ 20 w 39"/>
                <a:gd name="T13" fmla="*/ 36 h 36"/>
                <a:gd name="T14" fmla="*/ 28 w 39"/>
                <a:gd name="T15" fmla="*/ 36 h 36"/>
                <a:gd name="T16" fmla="*/ 35 w 39"/>
                <a:gd name="T17" fmla="*/ 32 h 36"/>
                <a:gd name="T18" fmla="*/ 39 w 39"/>
                <a:gd name="T19" fmla="*/ 24 h 36"/>
                <a:gd name="T20" fmla="*/ 39 w 39"/>
                <a:gd name="T21" fmla="*/ 16 h 36"/>
                <a:gd name="T22" fmla="*/ 39 w 39"/>
                <a:gd name="T23" fmla="*/ 16 h 36"/>
                <a:gd name="T24" fmla="*/ 39 w 39"/>
                <a:gd name="T25" fmla="*/ 12 h 36"/>
                <a:gd name="T26" fmla="*/ 35 w 39"/>
                <a:gd name="T27" fmla="*/ 4 h 36"/>
                <a:gd name="T28" fmla="*/ 28 w 39"/>
                <a:gd name="T29" fmla="*/ 0 h 36"/>
                <a:gd name="T30" fmla="*/ 20 w 39"/>
                <a:gd name="T31" fmla="*/ 0 h 36"/>
                <a:gd name="T32" fmla="*/ 20 w 39"/>
                <a:gd name="T33" fmla="*/ 0 h 36"/>
                <a:gd name="T34" fmla="*/ 12 w 39"/>
                <a:gd name="T35" fmla="*/ 0 h 36"/>
                <a:gd name="T36" fmla="*/ 8 w 39"/>
                <a:gd name="T37" fmla="*/ 4 h 36"/>
                <a:gd name="T38" fmla="*/ 4 w 39"/>
                <a:gd name="T39" fmla="*/ 12 h 36"/>
                <a:gd name="T40" fmla="*/ 0 w 39"/>
                <a:gd name="T41" fmla="*/ 16 h 36"/>
                <a:gd name="T42" fmla="*/ 0 w 39"/>
                <a:gd name="T43" fmla="*/ 16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6"/>
                <a:gd name="T68" fmla="*/ 39 w 39"/>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6">
                  <a:moveTo>
                    <a:pt x="0" y="16"/>
                  </a:moveTo>
                  <a:lnTo>
                    <a:pt x="0" y="16"/>
                  </a:lnTo>
                  <a:lnTo>
                    <a:pt x="4" y="24"/>
                  </a:lnTo>
                  <a:lnTo>
                    <a:pt x="8" y="32"/>
                  </a:lnTo>
                  <a:lnTo>
                    <a:pt x="12" y="36"/>
                  </a:lnTo>
                  <a:lnTo>
                    <a:pt x="20" y="36"/>
                  </a:lnTo>
                  <a:lnTo>
                    <a:pt x="28" y="36"/>
                  </a:lnTo>
                  <a:lnTo>
                    <a:pt x="35" y="32"/>
                  </a:lnTo>
                  <a:lnTo>
                    <a:pt x="39" y="24"/>
                  </a:lnTo>
                  <a:lnTo>
                    <a:pt x="39" y="16"/>
                  </a:lnTo>
                  <a:lnTo>
                    <a:pt x="39" y="12"/>
                  </a:lnTo>
                  <a:lnTo>
                    <a:pt x="35" y="4"/>
                  </a:lnTo>
                  <a:lnTo>
                    <a:pt x="28" y="0"/>
                  </a:lnTo>
                  <a:lnTo>
                    <a:pt x="20" y="0"/>
                  </a:lnTo>
                  <a:lnTo>
                    <a:pt x="12" y="0"/>
                  </a:lnTo>
                  <a:lnTo>
                    <a:pt x="8" y="4"/>
                  </a:lnTo>
                  <a:lnTo>
                    <a:pt x="4" y="12"/>
                  </a:lnTo>
                  <a:lnTo>
                    <a:pt x="0" y="16"/>
                  </a:lnTo>
                  <a:close/>
                </a:path>
              </a:pathLst>
            </a:custGeom>
            <a:solidFill>
              <a:srgbClr val="005A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CN" altLang="en-US">
                <a:solidFill>
                  <a:prstClr val="black"/>
                </a:solidFill>
              </a:endParaRPr>
            </a:p>
          </p:txBody>
        </p:sp>
      </p:grpSp>
      <p:sp>
        <p:nvSpPr>
          <p:cNvPr id="138" name="Rectangle 226"/>
          <p:cNvSpPr>
            <a:spLocks noChangeArrowheads="1"/>
          </p:cNvSpPr>
          <p:nvPr/>
        </p:nvSpPr>
        <p:spPr bwMode="auto">
          <a:xfrm>
            <a:off x="8159750" y="3380209"/>
            <a:ext cx="228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600">
                <a:solidFill>
                  <a:schemeClr val="tx1"/>
                </a:solidFill>
                <a:latin typeface="Verdana" pitchFamily="34" charset="0"/>
              </a:defRPr>
            </a:lvl1pPr>
            <a:lvl2pPr marL="742950" indent="-285750" eaLnBrk="0" hangingPunct="0">
              <a:defRPr sz="600">
                <a:solidFill>
                  <a:schemeClr val="tx1"/>
                </a:solidFill>
                <a:latin typeface="Verdana" pitchFamily="34" charset="0"/>
              </a:defRPr>
            </a:lvl2pPr>
            <a:lvl3pPr marL="1143000" indent="-228600" eaLnBrk="0" hangingPunct="0">
              <a:defRPr sz="600">
                <a:solidFill>
                  <a:schemeClr val="tx1"/>
                </a:solidFill>
                <a:latin typeface="Verdana" pitchFamily="34" charset="0"/>
              </a:defRPr>
            </a:lvl3pPr>
            <a:lvl4pPr marL="1600200" indent="-228600" eaLnBrk="0" hangingPunct="0">
              <a:defRPr sz="600">
                <a:solidFill>
                  <a:schemeClr val="tx1"/>
                </a:solidFill>
                <a:latin typeface="Verdana" pitchFamily="34" charset="0"/>
              </a:defRPr>
            </a:lvl4pPr>
            <a:lvl5pPr marL="2057400" indent="-228600" eaLnBrk="0" hangingPunct="0">
              <a:defRPr sz="600">
                <a:solidFill>
                  <a:schemeClr val="tx1"/>
                </a:solidFill>
                <a:latin typeface="Verdana" pitchFamily="34" charset="0"/>
              </a:defRPr>
            </a:lvl5pPr>
            <a:lvl6pPr marL="2514600" indent="-228600" eaLnBrk="0" fontAlgn="base" hangingPunct="0">
              <a:spcBef>
                <a:spcPct val="0"/>
              </a:spcBef>
              <a:spcAft>
                <a:spcPct val="0"/>
              </a:spcAft>
              <a:defRPr sz="600">
                <a:solidFill>
                  <a:schemeClr val="tx1"/>
                </a:solidFill>
                <a:latin typeface="Verdana" pitchFamily="34" charset="0"/>
              </a:defRPr>
            </a:lvl6pPr>
            <a:lvl7pPr marL="2971800" indent="-228600" eaLnBrk="0" fontAlgn="base" hangingPunct="0">
              <a:spcBef>
                <a:spcPct val="0"/>
              </a:spcBef>
              <a:spcAft>
                <a:spcPct val="0"/>
              </a:spcAft>
              <a:defRPr sz="600">
                <a:solidFill>
                  <a:schemeClr val="tx1"/>
                </a:solidFill>
                <a:latin typeface="Verdana" pitchFamily="34" charset="0"/>
              </a:defRPr>
            </a:lvl7pPr>
            <a:lvl8pPr marL="3429000" indent="-228600" eaLnBrk="0" fontAlgn="base" hangingPunct="0">
              <a:spcBef>
                <a:spcPct val="0"/>
              </a:spcBef>
              <a:spcAft>
                <a:spcPct val="0"/>
              </a:spcAft>
              <a:defRPr sz="600">
                <a:solidFill>
                  <a:schemeClr val="tx1"/>
                </a:solidFill>
                <a:latin typeface="Verdana" pitchFamily="34" charset="0"/>
              </a:defRPr>
            </a:lvl8pPr>
            <a:lvl9pPr marL="3886200" indent="-228600" eaLnBrk="0" fontAlgn="base" hangingPunct="0">
              <a:spcBef>
                <a:spcPct val="0"/>
              </a:spcBef>
              <a:spcAft>
                <a:spcPct val="0"/>
              </a:spcAft>
              <a:defRPr sz="600">
                <a:solidFill>
                  <a:schemeClr val="tx1"/>
                </a:solidFill>
                <a:latin typeface="Verdana" pitchFamily="34" charset="0"/>
              </a:defRPr>
            </a:lvl9pPr>
          </a:lstStyle>
          <a:p>
            <a:pPr algn="ctr" defTabSz="914400" eaLnBrk="1" hangingPunct="1"/>
            <a:r>
              <a:rPr lang="en-US" altLang="zh-CN" sz="800">
                <a:solidFill>
                  <a:srgbClr val="1F497D"/>
                </a:solidFill>
                <a:ea typeface="MS PGothic" pitchFamily="34" charset="-128"/>
              </a:rPr>
              <a:t>z/OS</a:t>
            </a:r>
          </a:p>
        </p:txBody>
      </p:sp>
      <p:sp>
        <p:nvSpPr>
          <p:cNvPr id="139" name="Line 82"/>
          <p:cNvSpPr>
            <a:spLocks noChangeShapeType="1"/>
          </p:cNvSpPr>
          <p:nvPr/>
        </p:nvSpPr>
        <p:spPr bwMode="auto">
          <a:xfrm>
            <a:off x="6210300" y="2629322"/>
            <a:ext cx="669925" cy="0"/>
          </a:xfrm>
          <a:prstGeom prst="line">
            <a:avLst/>
          </a:prstGeom>
          <a:noFill/>
          <a:ln w="28575">
            <a:solidFill>
              <a:schemeClr val="bg1">
                <a:lumMod val="65000"/>
              </a:schemeClr>
            </a:solidFill>
            <a:round/>
            <a:headEnd/>
            <a:tailEnd/>
          </a:ln>
          <a:effectLst/>
        </p:spPr>
        <p:txBody>
          <a:bodyPr wrap="none" anchor="ctr"/>
          <a:lstStyle/>
          <a:p>
            <a:pPr defTabSz="914400">
              <a:defRPr/>
            </a:pPr>
            <a:endParaRPr lang="en-US" dirty="0">
              <a:solidFill>
                <a:srgbClr val="1F497D"/>
              </a:solidFill>
            </a:endParaRPr>
          </a:p>
        </p:txBody>
      </p:sp>
      <p:sp>
        <p:nvSpPr>
          <p:cNvPr id="140" name="Freeform 156"/>
          <p:cNvSpPr/>
          <p:nvPr/>
        </p:nvSpPr>
        <p:spPr bwMode="auto">
          <a:xfrm rot="7138890" flipH="1">
            <a:off x="7258844" y="2234828"/>
            <a:ext cx="609600" cy="896938"/>
          </a:xfrm>
          <a:custGeom>
            <a:avLst/>
            <a:gdLst>
              <a:gd name="connsiteX0" fmla="*/ 0 w 890649"/>
              <a:gd name="connsiteY0" fmla="*/ 1068780 h 1070538"/>
              <a:gd name="connsiteX1" fmla="*/ 95002 w 890649"/>
              <a:gd name="connsiteY1" fmla="*/ 1062842 h 1070538"/>
              <a:gd name="connsiteX2" fmla="*/ 118753 w 890649"/>
              <a:gd name="connsiteY2" fmla="*/ 1039091 h 1070538"/>
              <a:gd name="connsiteX3" fmla="*/ 166254 w 890649"/>
              <a:gd name="connsiteY3" fmla="*/ 1003465 h 1070538"/>
              <a:gd name="connsiteX4" fmla="*/ 178130 w 890649"/>
              <a:gd name="connsiteY4" fmla="*/ 967839 h 1070538"/>
              <a:gd name="connsiteX5" fmla="*/ 694706 w 890649"/>
              <a:gd name="connsiteY5" fmla="*/ 154380 h 1070538"/>
              <a:gd name="connsiteX6" fmla="*/ 700644 w 890649"/>
              <a:gd name="connsiteY6" fmla="*/ 83128 h 1070538"/>
              <a:gd name="connsiteX7" fmla="*/ 712519 w 890649"/>
              <a:gd name="connsiteY7" fmla="*/ 47502 h 1070538"/>
              <a:gd name="connsiteX8" fmla="*/ 718457 w 890649"/>
              <a:gd name="connsiteY8" fmla="*/ 29689 h 1070538"/>
              <a:gd name="connsiteX9" fmla="*/ 748145 w 890649"/>
              <a:gd name="connsiteY9" fmla="*/ 5938 h 1070538"/>
              <a:gd name="connsiteX10" fmla="*/ 765958 w 890649"/>
              <a:gd name="connsiteY10" fmla="*/ 0 h 1070538"/>
              <a:gd name="connsiteX11" fmla="*/ 855023 w 890649"/>
              <a:gd name="connsiteY11" fmla="*/ 5938 h 1070538"/>
              <a:gd name="connsiteX12" fmla="*/ 872836 w 890649"/>
              <a:gd name="connsiteY12" fmla="*/ 17813 h 1070538"/>
              <a:gd name="connsiteX13" fmla="*/ 884711 w 890649"/>
              <a:gd name="connsiteY13" fmla="*/ 29689 h 1070538"/>
              <a:gd name="connsiteX14" fmla="*/ 890649 w 890649"/>
              <a:gd name="connsiteY14" fmla="*/ 35626 h 1070538"/>
              <a:gd name="connsiteX15" fmla="*/ 890649 w 890649"/>
              <a:gd name="connsiteY15" fmla="*/ 35626 h 1070538"/>
              <a:gd name="connsiteX0" fmla="*/ 0 w 890649"/>
              <a:gd name="connsiteY0" fmla="*/ 1068780 h 1070538"/>
              <a:gd name="connsiteX1" fmla="*/ 95002 w 890649"/>
              <a:gd name="connsiteY1" fmla="*/ 1062842 h 1070538"/>
              <a:gd name="connsiteX2" fmla="*/ 166254 w 890649"/>
              <a:gd name="connsiteY2" fmla="*/ 1003465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45476 w 890649"/>
              <a:gd name="connsiteY2" fmla="*/ 1025038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45476 w 890649"/>
              <a:gd name="connsiteY2" fmla="*/ 1025038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0" fmla="*/ 0 w 884710"/>
              <a:gd name="connsiteY0" fmla="*/ 1068780 h 1070538"/>
              <a:gd name="connsiteX1" fmla="*/ 95002 w 884710"/>
              <a:gd name="connsiteY1" fmla="*/ 1062842 h 1070538"/>
              <a:gd name="connsiteX2" fmla="*/ 145476 w 884710"/>
              <a:gd name="connsiteY2" fmla="*/ 1025038 h 1070538"/>
              <a:gd name="connsiteX3" fmla="*/ 178130 w 884710"/>
              <a:gd name="connsiteY3" fmla="*/ 967839 h 1070538"/>
              <a:gd name="connsiteX4" fmla="*/ 694706 w 884710"/>
              <a:gd name="connsiteY4" fmla="*/ 154380 h 1070538"/>
              <a:gd name="connsiteX5" fmla="*/ 700644 w 884710"/>
              <a:gd name="connsiteY5" fmla="*/ 83128 h 1070538"/>
              <a:gd name="connsiteX6" fmla="*/ 712519 w 884710"/>
              <a:gd name="connsiteY6" fmla="*/ 47502 h 1070538"/>
              <a:gd name="connsiteX7" fmla="*/ 718457 w 884710"/>
              <a:gd name="connsiteY7" fmla="*/ 29689 h 1070538"/>
              <a:gd name="connsiteX8" fmla="*/ 748145 w 884710"/>
              <a:gd name="connsiteY8" fmla="*/ 5938 h 1070538"/>
              <a:gd name="connsiteX9" fmla="*/ 765958 w 884710"/>
              <a:gd name="connsiteY9" fmla="*/ 0 h 1070538"/>
              <a:gd name="connsiteX10" fmla="*/ 855023 w 884710"/>
              <a:gd name="connsiteY10" fmla="*/ 5938 h 1070538"/>
              <a:gd name="connsiteX11" fmla="*/ 872836 w 884710"/>
              <a:gd name="connsiteY11" fmla="*/ 17813 h 1070538"/>
              <a:gd name="connsiteX12" fmla="*/ 884711 w 884710"/>
              <a:gd name="connsiteY12" fmla="*/ 29689 h 1070538"/>
              <a:gd name="connsiteX0" fmla="*/ 0 w 884711"/>
              <a:gd name="connsiteY0" fmla="*/ 1068780 h 1070538"/>
              <a:gd name="connsiteX1" fmla="*/ 95002 w 884711"/>
              <a:gd name="connsiteY1" fmla="*/ 1062842 h 1070538"/>
              <a:gd name="connsiteX2" fmla="*/ 145476 w 884711"/>
              <a:gd name="connsiteY2" fmla="*/ 1025038 h 1070538"/>
              <a:gd name="connsiteX3" fmla="*/ 178130 w 884711"/>
              <a:gd name="connsiteY3" fmla="*/ 967839 h 1070538"/>
              <a:gd name="connsiteX4" fmla="*/ 694706 w 884711"/>
              <a:gd name="connsiteY4" fmla="*/ 154380 h 1070538"/>
              <a:gd name="connsiteX5" fmla="*/ 700644 w 884711"/>
              <a:gd name="connsiteY5" fmla="*/ 83128 h 1070538"/>
              <a:gd name="connsiteX6" fmla="*/ 712519 w 884711"/>
              <a:gd name="connsiteY6" fmla="*/ 47502 h 1070538"/>
              <a:gd name="connsiteX7" fmla="*/ 726090 w 884711"/>
              <a:gd name="connsiteY7" fmla="*/ 17558 h 1070538"/>
              <a:gd name="connsiteX8" fmla="*/ 748145 w 884711"/>
              <a:gd name="connsiteY8" fmla="*/ 5938 h 1070538"/>
              <a:gd name="connsiteX9" fmla="*/ 765958 w 884711"/>
              <a:gd name="connsiteY9" fmla="*/ 0 h 1070538"/>
              <a:gd name="connsiteX10" fmla="*/ 855023 w 884711"/>
              <a:gd name="connsiteY10" fmla="*/ 5938 h 1070538"/>
              <a:gd name="connsiteX11" fmla="*/ 872836 w 884711"/>
              <a:gd name="connsiteY11" fmla="*/ 17813 h 1070538"/>
              <a:gd name="connsiteX12" fmla="*/ 884711 w 884711"/>
              <a:gd name="connsiteY12" fmla="*/ 29689 h 1070538"/>
              <a:gd name="connsiteX0" fmla="*/ 0 w 884711"/>
              <a:gd name="connsiteY0" fmla="*/ 1064821 h 1066579"/>
              <a:gd name="connsiteX1" fmla="*/ 95002 w 884711"/>
              <a:gd name="connsiteY1" fmla="*/ 1058883 h 1066579"/>
              <a:gd name="connsiteX2" fmla="*/ 145476 w 884711"/>
              <a:gd name="connsiteY2" fmla="*/ 1021079 h 1066579"/>
              <a:gd name="connsiteX3" fmla="*/ 178130 w 884711"/>
              <a:gd name="connsiteY3" fmla="*/ 963880 h 1066579"/>
              <a:gd name="connsiteX4" fmla="*/ 694706 w 884711"/>
              <a:gd name="connsiteY4" fmla="*/ 150421 h 1066579"/>
              <a:gd name="connsiteX5" fmla="*/ 700644 w 884711"/>
              <a:gd name="connsiteY5" fmla="*/ 79169 h 1066579"/>
              <a:gd name="connsiteX6" fmla="*/ 712519 w 884711"/>
              <a:gd name="connsiteY6" fmla="*/ 43543 h 1066579"/>
              <a:gd name="connsiteX7" fmla="*/ 726090 w 884711"/>
              <a:gd name="connsiteY7" fmla="*/ 13599 h 1066579"/>
              <a:gd name="connsiteX8" fmla="*/ 748145 w 884711"/>
              <a:gd name="connsiteY8" fmla="*/ 1979 h 1066579"/>
              <a:gd name="connsiteX9" fmla="*/ 855023 w 884711"/>
              <a:gd name="connsiteY9" fmla="*/ 1979 h 1066579"/>
              <a:gd name="connsiteX10" fmla="*/ 872836 w 884711"/>
              <a:gd name="connsiteY10" fmla="*/ 13854 h 1066579"/>
              <a:gd name="connsiteX11" fmla="*/ 884711 w 884711"/>
              <a:gd name="connsiteY11" fmla="*/ 25730 h 1066579"/>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6090 w 884711"/>
              <a:gd name="connsiteY7" fmla="*/ 36773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1510 w 884711"/>
              <a:gd name="connsiteY7" fmla="*/ 44052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1510 w 884711"/>
              <a:gd name="connsiteY7" fmla="*/ 44052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72837"/>
              <a:gd name="connsiteY0" fmla="*/ 1087995 h 1089753"/>
              <a:gd name="connsiteX1" fmla="*/ 95002 w 872837"/>
              <a:gd name="connsiteY1" fmla="*/ 1082057 h 1089753"/>
              <a:gd name="connsiteX2" fmla="*/ 145476 w 872837"/>
              <a:gd name="connsiteY2" fmla="*/ 1044253 h 1089753"/>
              <a:gd name="connsiteX3" fmla="*/ 178130 w 872837"/>
              <a:gd name="connsiteY3" fmla="*/ 987054 h 1089753"/>
              <a:gd name="connsiteX4" fmla="*/ 694706 w 872837"/>
              <a:gd name="connsiteY4" fmla="*/ 173595 h 1089753"/>
              <a:gd name="connsiteX5" fmla="*/ 700644 w 872837"/>
              <a:gd name="connsiteY5" fmla="*/ 102343 h 1089753"/>
              <a:gd name="connsiteX6" fmla="*/ 712519 w 872837"/>
              <a:gd name="connsiteY6" fmla="*/ 66717 h 1089753"/>
              <a:gd name="connsiteX7" fmla="*/ 721510 w 872837"/>
              <a:gd name="connsiteY7" fmla="*/ 44052 h 1089753"/>
              <a:gd name="connsiteX8" fmla="*/ 748145 w 872837"/>
              <a:gd name="connsiteY8" fmla="*/ 25153 h 1089753"/>
              <a:gd name="connsiteX9" fmla="*/ 855023 w 872837"/>
              <a:gd name="connsiteY9" fmla="*/ 25153 h 1089753"/>
              <a:gd name="connsiteX10" fmla="*/ 872836 w 872837"/>
              <a:gd name="connsiteY10" fmla="*/ 37028 h 1089753"/>
              <a:gd name="connsiteX0" fmla="*/ 0 w 900399"/>
              <a:gd name="connsiteY0" fmla="*/ 1087995 h 1089753"/>
              <a:gd name="connsiteX1" fmla="*/ 95002 w 900399"/>
              <a:gd name="connsiteY1" fmla="*/ 1082057 h 1089753"/>
              <a:gd name="connsiteX2" fmla="*/ 145476 w 900399"/>
              <a:gd name="connsiteY2" fmla="*/ 1044253 h 1089753"/>
              <a:gd name="connsiteX3" fmla="*/ 178130 w 900399"/>
              <a:gd name="connsiteY3" fmla="*/ 987054 h 1089753"/>
              <a:gd name="connsiteX4" fmla="*/ 694706 w 900399"/>
              <a:gd name="connsiteY4" fmla="*/ 173595 h 1089753"/>
              <a:gd name="connsiteX5" fmla="*/ 700644 w 900399"/>
              <a:gd name="connsiteY5" fmla="*/ 102343 h 1089753"/>
              <a:gd name="connsiteX6" fmla="*/ 712519 w 900399"/>
              <a:gd name="connsiteY6" fmla="*/ 66717 h 1089753"/>
              <a:gd name="connsiteX7" fmla="*/ 721510 w 900399"/>
              <a:gd name="connsiteY7" fmla="*/ 44052 h 1089753"/>
              <a:gd name="connsiteX8" fmla="*/ 748145 w 900399"/>
              <a:gd name="connsiteY8" fmla="*/ 25153 h 1089753"/>
              <a:gd name="connsiteX9" fmla="*/ 855023 w 900399"/>
              <a:gd name="connsiteY9" fmla="*/ 25153 h 1089753"/>
              <a:gd name="connsiteX10" fmla="*/ 900399 w 900399"/>
              <a:gd name="connsiteY10" fmla="*/ 50466 h 1089753"/>
              <a:gd name="connsiteX0" fmla="*/ 0 w 805397"/>
              <a:gd name="connsiteY0" fmla="*/ 1082057 h 1082057"/>
              <a:gd name="connsiteX1" fmla="*/ 50474 w 805397"/>
              <a:gd name="connsiteY1" fmla="*/ 1044253 h 1082057"/>
              <a:gd name="connsiteX2" fmla="*/ 83128 w 805397"/>
              <a:gd name="connsiteY2" fmla="*/ 987054 h 1082057"/>
              <a:gd name="connsiteX3" fmla="*/ 599704 w 805397"/>
              <a:gd name="connsiteY3" fmla="*/ 173595 h 1082057"/>
              <a:gd name="connsiteX4" fmla="*/ 605642 w 805397"/>
              <a:gd name="connsiteY4" fmla="*/ 102343 h 1082057"/>
              <a:gd name="connsiteX5" fmla="*/ 617517 w 805397"/>
              <a:gd name="connsiteY5" fmla="*/ 66717 h 1082057"/>
              <a:gd name="connsiteX6" fmla="*/ 626508 w 805397"/>
              <a:gd name="connsiteY6" fmla="*/ 44052 h 1082057"/>
              <a:gd name="connsiteX7" fmla="*/ 653143 w 805397"/>
              <a:gd name="connsiteY7" fmla="*/ 25153 h 1082057"/>
              <a:gd name="connsiteX8" fmla="*/ 760021 w 805397"/>
              <a:gd name="connsiteY8" fmla="*/ 25153 h 1082057"/>
              <a:gd name="connsiteX9" fmla="*/ 805397 w 805397"/>
              <a:gd name="connsiteY9" fmla="*/ 50466 h 1082057"/>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76723"/>
              <a:gd name="connsiteY0" fmla="*/ 1085602 h 1085602"/>
              <a:gd name="connsiteX1" fmla="*/ 88724 w 876723"/>
              <a:gd name="connsiteY1" fmla="*/ 1044253 h 1085602"/>
              <a:gd name="connsiteX2" fmla="*/ 121378 w 876723"/>
              <a:gd name="connsiteY2" fmla="*/ 987054 h 1085602"/>
              <a:gd name="connsiteX3" fmla="*/ 637954 w 876723"/>
              <a:gd name="connsiteY3" fmla="*/ 173595 h 1085602"/>
              <a:gd name="connsiteX4" fmla="*/ 643892 w 876723"/>
              <a:gd name="connsiteY4" fmla="*/ 102343 h 1085602"/>
              <a:gd name="connsiteX5" fmla="*/ 655767 w 876723"/>
              <a:gd name="connsiteY5" fmla="*/ 66717 h 1085602"/>
              <a:gd name="connsiteX6" fmla="*/ 664758 w 876723"/>
              <a:gd name="connsiteY6" fmla="*/ 44052 h 1085602"/>
              <a:gd name="connsiteX7" fmla="*/ 691393 w 876723"/>
              <a:gd name="connsiteY7" fmla="*/ 25153 h 1085602"/>
              <a:gd name="connsiteX8" fmla="*/ 798271 w 876723"/>
              <a:gd name="connsiteY8" fmla="*/ 25153 h 1085602"/>
              <a:gd name="connsiteX9" fmla="*/ 876723 w 876723"/>
              <a:gd name="connsiteY9" fmla="*/ 66591 h 1085602"/>
              <a:gd name="connsiteX0" fmla="*/ 0 w 876723"/>
              <a:gd name="connsiteY0" fmla="*/ 1085602 h 1085602"/>
              <a:gd name="connsiteX1" fmla="*/ 88724 w 876723"/>
              <a:gd name="connsiteY1" fmla="*/ 1044253 h 1085602"/>
              <a:gd name="connsiteX2" fmla="*/ 121378 w 876723"/>
              <a:gd name="connsiteY2" fmla="*/ 987054 h 1085602"/>
              <a:gd name="connsiteX3" fmla="*/ 637954 w 876723"/>
              <a:gd name="connsiteY3" fmla="*/ 173595 h 1085602"/>
              <a:gd name="connsiteX4" fmla="*/ 643892 w 876723"/>
              <a:gd name="connsiteY4" fmla="*/ 102343 h 1085602"/>
              <a:gd name="connsiteX5" fmla="*/ 655767 w 876723"/>
              <a:gd name="connsiteY5" fmla="*/ 66717 h 1085602"/>
              <a:gd name="connsiteX6" fmla="*/ 664758 w 876723"/>
              <a:gd name="connsiteY6" fmla="*/ 44052 h 1085602"/>
              <a:gd name="connsiteX7" fmla="*/ 691393 w 876723"/>
              <a:gd name="connsiteY7" fmla="*/ 25153 h 1085602"/>
              <a:gd name="connsiteX8" fmla="*/ 798271 w 876723"/>
              <a:gd name="connsiteY8" fmla="*/ 25153 h 1085602"/>
              <a:gd name="connsiteX9" fmla="*/ 876723 w 876723"/>
              <a:gd name="connsiteY9" fmla="*/ 66591 h 1085602"/>
              <a:gd name="connsiteX0" fmla="*/ 0 w 787999"/>
              <a:gd name="connsiteY0" fmla="*/ 1044253 h 1044253"/>
              <a:gd name="connsiteX1" fmla="*/ 32654 w 787999"/>
              <a:gd name="connsiteY1" fmla="*/ 987054 h 1044253"/>
              <a:gd name="connsiteX2" fmla="*/ 549230 w 787999"/>
              <a:gd name="connsiteY2" fmla="*/ 173595 h 1044253"/>
              <a:gd name="connsiteX3" fmla="*/ 555168 w 787999"/>
              <a:gd name="connsiteY3" fmla="*/ 102343 h 1044253"/>
              <a:gd name="connsiteX4" fmla="*/ 567043 w 787999"/>
              <a:gd name="connsiteY4" fmla="*/ 66717 h 1044253"/>
              <a:gd name="connsiteX5" fmla="*/ 576034 w 787999"/>
              <a:gd name="connsiteY5" fmla="*/ 44052 h 1044253"/>
              <a:gd name="connsiteX6" fmla="*/ 602669 w 787999"/>
              <a:gd name="connsiteY6" fmla="*/ 25153 h 1044253"/>
              <a:gd name="connsiteX7" fmla="*/ 709547 w 787999"/>
              <a:gd name="connsiteY7" fmla="*/ 25153 h 1044253"/>
              <a:gd name="connsiteX8" fmla="*/ 787999 w 787999"/>
              <a:gd name="connsiteY8" fmla="*/ 66591 h 1044253"/>
              <a:gd name="connsiteX0" fmla="*/ 0 w 755345"/>
              <a:gd name="connsiteY0" fmla="*/ 987054 h 987054"/>
              <a:gd name="connsiteX1" fmla="*/ 516576 w 755345"/>
              <a:gd name="connsiteY1" fmla="*/ 173595 h 987054"/>
              <a:gd name="connsiteX2" fmla="*/ 522514 w 755345"/>
              <a:gd name="connsiteY2" fmla="*/ 102343 h 987054"/>
              <a:gd name="connsiteX3" fmla="*/ 534389 w 755345"/>
              <a:gd name="connsiteY3" fmla="*/ 66717 h 987054"/>
              <a:gd name="connsiteX4" fmla="*/ 543380 w 755345"/>
              <a:gd name="connsiteY4" fmla="*/ 44052 h 987054"/>
              <a:gd name="connsiteX5" fmla="*/ 570015 w 755345"/>
              <a:gd name="connsiteY5" fmla="*/ 25153 h 987054"/>
              <a:gd name="connsiteX6" fmla="*/ 676893 w 755345"/>
              <a:gd name="connsiteY6" fmla="*/ 25153 h 987054"/>
              <a:gd name="connsiteX7" fmla="*/ 755345 w 755345"/>
              <a:gd name="connsiteY7" fmla="*/ 66591 h 98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345" h="987054">
                <a:moveTo>
                  <a:pt x="0" y="987054"/>
                </a:moveTo>
                <a:cubicBezTo>
                  <a:pt x="172192" y="715901"/>
                  <a:pt x="353231" y="450168"/>
                  <a:pt x="516576" y="173595"/>
                </a:cubicBezTo>
                <a:cubicBezTo>
                  <a:pt x="528696" y="153074"/>
                  <a:pt x="518596" y="125852"/>
                  <a:pt x="522514" y="102343"/>
                </a:cubicBezTo>
                <a:cubicBezTo>
                  <a:pt x="524572" y="89996"/>
                  <a:pt x="530431" y="78592"/>
                  <a:pt x="534389" y="66717"/>
                </a:cubicBezTo>
                <a:cubicBezTo>
                  <a:pt x="536368" y="60779"/>
                  <a:pt x="538361" y="60871"/>
                  <a:pt x="543380" y="44052"/>
                </a:cubicBezTo>
                <a:cubicBezTo>
                  <a:pt x="554426" y="33005"/>
                  <a:pt x="555032" y="32644"/>
                  <a:pt x="570015" y="25153"/>
                </a:cubicBezTo>
                <a:cubicBezTo>
                  <a:pt x="634928" y="0"/>
                  <a:pt x="656111" y="23174"/>
                  <a:pt x="676893" y="25153"/>
                </a:cubicBezTo>
                <a:cubicBezTo>
                  <a:pt x="683932" y="26326"/>
                  <a:pt x="715170" y="48431"/>
                  <a:pt x="755345" y="66591"/>
                </a:cubicBezTo>
              </a:path>
            </a:pathLst>
          </a:custGeom>
          <a:noFill/>
          <a:ln w="762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defTabSz="914400">
              <a:defRPr/>
            </a:pPr>
            <a:endParaRPr lang="en-US" altLang="zh-CN">
              <a:solidFill>
                <a:srgbClr val="1F497D"/>
              </a:solidFill>
            </a:endParaRPr>
          </a:p>
        </p:txBody>
      </p:sp>
      <p:sp>
        <p:nvSpPr>
          <p:cNvPr id="141" name="Freeform 157"/>
          <p:cNvSpPr/>
          <p:nvPr/>
        </p:nvSpPr>
        <p:spPr bwMode="auto">
          <a:xfrm rot="3661110">
            <a:off x="6107906" y="1963366"/>
            <a:ext cx="631825" cy="1052512"/>
          </a:xfrm>
          <a:custGeom>
            <a:avLst/>
            <a:gdLst>
              <a:gd name="connsiteX0" fmla="*/ 0 w 890649"/>
              <a:gd name="connsiteY0" fmla="*/ 1068780 h 1070538"/>
              <a:gd name="connsiteX1" fmla="*/ 95002 w 890649"/>
              <a:gd name="connsiteY1" fmla="*/ 1062842 h 1070538"/>
              <a:gd name="connsiteX2" fmla="*/ 118753 w 890649"/>
              <a:gd name="connsiteY2" fmla="*/ 1039091 h 1070538"/>
              <a:gd name="connsiteX3" fmla="*/ 166254 w 890649"/>
              <a:gd name="connsiteY3" fmla="*/ 1003465 h 1070538"/>
              <a:gd name="connsiteX4" fmla="*/ 178130 w 890649"/>
              <a:gd name="connsiteY4" fmla="*/ 967839 h 1070538"/>
              <a:gd name="connsiteX5" fmla="*/ 694706 w 890649"/>
              <a:gd name="connsiteY5" fmla="*/ 154380 h 1070538"/>
              <a:gd name="connsiteX6" fmla="*/ 700644 w 890649"/>
              <a:gd name="connsiteY6" fmla="*/ 83128 h 1070538"/>
              <a:gd name="connsiteX7" fmla="*/ 712519 w 890649"/>
              <a:gd name="connsiteY7" fmla="*/ 47502 h 1070538"/>
              <a:gd name="connsiteX8" fmla="*/ 718457 w 890649"/>
              <a:gd name="connsiteY8" fmla="*/ 29689 h 1070538"/>
              <a:gd name="connsiteX9" fmla="*/ 748145 w 890649"/>
              <a:gd name="connsiteY9" fmla="*/ 5938 h 1070538"/>
              <a:gd name="connsiteX10" fmla="*/ 765958 w 890649"/>
              <a:gd name="connsiteY10" fmla="*/ 0 h 1070538"/>
              <a:gd name="connsiteX11" fmla="*/ 855023 w 890649"/>
              <a:gd name="connsiteY11" fmla="*/ 5938 h 1070538"/>
              <a:gd name="connsiteX12" fmla="*/ 872836 w 890649"/>
              <a:gd name="connsiteY12" fmla="*/ 17813 h 1070538"/>
              <a:gd name="connsiteX13" fmla="*/ 884711 w 890649"/>
              <a:gd name="connsiteY13" fmla="*/ 29689 h 1070538"/>
              <a:gd name="connsiteX14" fmla="*/ 890649 w 890649"/>
              <a:gd name="connsiteY14" fmla="*/ 35626 h 1070538"/>
              <a:gd name="connsiteX15" fmla="*/ 890649 w 890649"/>
              <a:gd name="connsiteY15" fmla="*/ 35626 h 1070538"/>
              <a:gd name="connsiteX0" fmla="*/ 0 w 890649"/>
              <a:gd name="connsiteY0" fmla="*/ 1068780 h 1070538"/>
              <a:gd name="connsiteX1" fmla="*/ 95002 w 890649"/>
              <a:gd name="connsiteY1" fmla="*/ 1062842 h 1070538"/>
              <a:gd name="connsiteX2" fmla="*/ 166254 w 890649"/>
              <a:gd name="connsiteY2" fmla="*/ 1003465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45476 w 890649"/>
              <a:gd name="connsiteY2" fmla="*/ 1025038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45476 w 890649"/>
              <a:gd name="connsiteY2" fmla="*/ 1025038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0" fmla="*/ 0 w 884710"/>
              <a:gd name="connsiteY0" fmla="*/ 1068780 h 1070538"/>
              <a:gd name="connsiteX1" fmla="*/ 95002 w 884710"/>
              <a:gd name="connsiteY1" fmla="*/ 1062842 h 1070538"/>
              <a:gd name="connsiteX2" fmla="*/ 145476 w 884710"/>
              <a:gd name="connsiteY2" fmla="*/ 1025038 h 1070538"/>
              <a:gd name="connsiteX3" fmla="*/ 178130 w 884710"/>
              <a:gd name="connsiteY3" fmla="*/ 967839 h 1070538"/>
              <a:gd name="connsiteX4" fmla="*/ 694706 w 884710"/>
              <a:gd name="connsiteY4" fmla="*/ 154380 h 1070538"/>
              <a:gd name="connsiteX5" fmla="*/ 700644 w 884710"/>
              <a:gd name="connsiteY5" fmla="*/ 83128 h 1070538"/>
              <a:gd name="connsiteX6" fmla="*/ 712519 w 884710"/>
              <a:gd name="connsiteY6" fmla="*/ 47502 h 1070538"/>
              <a:gd name="connsiteX7" fmla="*/ 718457 w 884710"/>
              <a:gd name="connsiteY7" fmla="*/ 29689 h 1070538"/>
              <a:gd name="connsiteX8" fmla="*/ 748145 w 884710"/>
              <a:gd name="connsiteY8" fmla="*/ 5938 h 1070538"/>
              <a:gd name="connsiteX9" fmla="*/ 765958 w 884710"/>
              <a:gd name="connsiteY9" fmla="*/ 0 h 1070538"/>
              <a:gd name="connsiteX10" fmla="*/ 855023 w 884710"/>
              <a:gd name="connsiteY10" fmla="*/ 5938 h 1070538"/>
              <a:gd name="connsiteX11" fmla="*/ 872836 w 884710"/>
              <a:gd name="connsiteY11" fmla="*/ 17813 h 1070538"/>
              <a:gd name="connsiteX12" fmla="*/ 884711 w 884710"/>
              <a:gd name="connsiteY12" fmla="*/ 29689 h 1070538"/>
              <a:gd name="connsiteX0" fmla="*/ 0 w 884711"/>
              <a:gd name="connsiteY0" fmla="*/ 1068780 h 1070538"/>
              <a:gd name="connsiteX1" fmla="*/ 95002 w 884711"/>
              <a:gd name="connsiteY1" fmla="*/ 1062842 h 1070538"/>
              <a:gd name="connsiteX2" fmla="*/ 145476 w 884711"/>
              <a:gd name="connsiteY2" fmla="*/ 1025038 h 1070538"/>
              <a:gd name="connsiteX3" fmla="*/ 178130 w 884711"/>
              <a:gd name="connsiteY3" fmla="*/ 967839 h 1070538"/>
              <a:gd name="connsiteX4" fmla="*/ 694706 w 884711"/>
              <a:gd name="connsiteY4" fmla="*/ 154380 h 1070538"/>
              <a:gd name="connsiteX5" fmla="*/ 700644 w 884711"/>
              <a:gd name="connsiteY5" fmla="*/ 83128 h 1070538"/>
              <a:gd name="connsiteX6" fmla="*/ 712519 w 884711"/>
              <a:gd name="connsiteY6" fmla="*/ 47502 h 1070538"/>
              <a:gd name="connsiteX7" fmla="*/ 726090 w 884711"/>
              <a:gd name="connsiteY7" fmla="*/ 17558 h 1070538"/>
              <a:gd name="connsiteX8" fmla="*/ 748145 w 884711"/>
              <a:gd name="connsiteY8" fmla="*/ 5938 h 1070538"/>
              <a:gd name="connsiteX9" fmla="*/ 765958 w 884711"/>
              <a:gd name="connsiteY9" fmla="*/ 0 h 1070538"/>
              <a:gd name="connsiteX10" fmla="*/ 855023 w 884711"/>
              <a:gd name="connsiteY10" fmla="*/ 5938 h 1070538"/>
              <a:gd name="connsiteX11" fmla="*/ 872836 w 884711"/>
              <a:gd name="connsiteY11" fmla="*/ 17813 h 1070538"/>
              <a:gd name="connsiteX12" fmla="*/ 884711 w 884711"/>
              <a:gd name="connsiteY12" fmla="*/ 29689 h 1070538"/>
              <a:gd name="connsiteX0" fmla="*/ 0 w 884711"/>
              <a:gd name="connsiteY0" fmla="*/ 1064821 h 1066579"/>
              <a:gd name="connsiteX1" fmla="*/ 95002 w 884711"/>
              <a:gd name="connsiteY1" fmla="*/ 1058883 h 1066579"/>
              <a:gd name="connsiteX2" fmla="*/ 145476 w 884711"/>
              <a:gd name="connsiteY2" fmla="*/ 1021079 h 1066579"/>
              <a:gd name="connsiteX3" fmla="*/ 178130 w 884711"/>
              <a:gd name="connsiteY3" fmla="*/ 963880 h 1066579"/>
              <a:gd name="connsiteX4" fmla="*/ 694706 w 884711"/>
              <a:gd name="connsiteY4" fmla="*/ 150421 h 1066579"/>
              <a:gd name="connsiteX5" fmla="*/ 700644 w 884711"/>
              <a:gd name="connsiteY5" fmla="*/ 79169 h 1066579"/>
              <a:gd name="connsiteX6" fmla="*/ 712519 w 884711"/>
              <a:gd name="connsiteY6" fmla="*/ 43543 h 1066579"/>
              <a:gd name="connsiteX7" fmla="*/ 726090 w 884711"/>
              <a:gd name="connsiteY7" fmla="*/ 13599 h 1066579"/>
              <a:gd name="connsiteX8" fmla="*/ 748145 w 884711"/>
              <a:gd name="connsiteY8" fmla="*/ 1979 h 1066579"/>
              <a:gd name="connsiteX9" fmla="*/ 855023 w 884711"/>
              <a:gd name="connsiteY9" fmla="*/ 1979 h 1066579"/>
              <a:gd name="connsiteX10" fmla="*/ 872836 w 884711"/>
              <a:gd name="connsiteY10" fmla="*/ 13854 h 1066579"/>
              <a:gd name="connsiteX11" fmla="*/ 884711 w 884711"/>
              <a:gd name="connsiteY11" fmla="*/ 25730 h 1066579"/>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6090 w 884711"/>
              <a:gd name="connsiteY7" fmla="*/ 36773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1510 w 884711"/>
              <a:gd name="connsiteY7" fmla="*/ 44052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1510 w 884711"/>
              <a:gd name="connsiteY7" fmla="*/ 44052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72837"/>
              <a:gd name="connsiteY0" fmla="*/ 1087995 h 1089753"/>
              <a:gd name="connsiteX1" fmla="*/ 95002 w 872837"/>
              <a:gd name="connsiteY1" fmla="*/ 1082057 h 1089753"/>
              <a:gd name="connsiteX2" fmla="*/ 145476 w 872837"/>
              <a:gd name="connsiteY2" fmla="*/ 1044253 h 1089753"/>
              <a:gd name="connsiteX3" fmla="*/ 178130 w 872837"/>
              <a:gd name="connsiteY3" fmla="*/ 987054 h 1089753"/>
              <a:gd name="connsiteX4" fmla="*/ 694706 w 872837"/>
              <a:gd name="connsiteY4" fmla="*/ 173595 h 1089753"/>
              <a:gd name="connsiteX5" fmla="*/ 700644 w 872837"/>
              <a:gd name="connsiteY5" fmla="*/ 102343 h 1089753"/>
              <a:gd name="connsiteX6" fmla="*/ 712519 w 872837"/>
              <a:gd name="connsiteY6" fmla="*/ 66717 h 1089753"/>
              <a:gd name="connsiteX7" fmla="*/ 721510 w 872837"/>
              <a:gd name="connsiteY7" fmla="*/ 44052 h 1089753"/>
              <a:gd name="connsiteX8" fmla="*/ 748145 w 872837"/>
              <a:gd name="connsiteY8" fmla="*/ 25153 h 1089753"/>
              <a:gd name="connsiteX9" fmla="*/ 855023 w 872837"/>
              <a:gd name="connsiteY9" fmla="*/ 25153 h 1089753"/>
              <a:gd name="connsiteX10" fmla="*/ 872836 w 872837"/>
              <a:gd name="connsiteY10" fmla="*/ 37028 h 1089753"/>
              <a:gd name="connsiteX0" fmla="*/ 0 w 900399"/>
              <a:gd name="connsiteY0" fmla="*/ 1087995 h 1089753"/>
              <a:gd name="connsiteX1" fmla="*/ 95002 w 900399"/>
              <a:gd name="connsiteY1" fmla="*/ 1082057 h 1089753"/>
              <a:gd name="connsiteX2" fmla="*/ 145476 w 900399"/>
              <a:gd name="connsiteY2" fmla="*/ 1044253 h 1089753"/>
              <a:gd name="connsiteX3" fmla="*/ 178130 w 900399"/>
              <a:gd name="connsiteY3" fmla="*/ 987054 h 1089753"/>
              <a:gd name="connsiteX4" fmla="*/ 694706 w 900399"/>
              <a:gd name="connsiteY4" fmla="*/ 173595 h 1089753"/>
              <a:gd name="connsiteX5" fmla="*/ 700644 w 900399"/>
              <a:gd name="connsiteY5" fmla="*/ 102343 h 1089753"/>
              <a:gd name="connsiteX6" fmla="*/ 712519 w 900399"/>
              <a:gd name="connsiteY6" fmla="*/ 66717 h 1089753"/>
              <a:gd name="connsiteX7" fmla="*/ 721510 w 900399"/>
              <a:gd name="connsiteY7" fmla="*/ 44052 h 1089753"/>
              <a:gd name="connsiteX8" fmla="*/ 748145 w 900399"/>
              <a:gd name="connsiteY8" fmla="*/ 25153 h 1089753"/>
              <a:gd name="connsiteX9" fmla="*/ 855023 w 900399"/>
              <a:gd name="connsiteY9" fmla="*/ 25153 h 1089753"/>
              <a:gd name="connsiteX10" fmla="*/ 900399 w 900399"/>
              <a:gd name="connsiteY10" fmla="*/ 50466 h 1089753"/>
              <a:gd name="connsiteX0" fmla="*/ 0 w 805397"/>
              <a:gd name="connsiteY0" fmla="*/ 1082057 h 1082057"/>
              <a:gd name="connsiteX1" fmla="*/ 50474 w 805397"/>
              <a:gd name="connsiteY1" fmla="*/ 1044253 h 1082057"/>
              <a:gd name="connsiteX2" fmla="*/ 83128 w 805397"/>
              <a:gd name="connsiteY2" fmla="*/ 987054 h 1082057"/>
              <a:gd name="connsiteX3" fmla="*/ 599704 w 805397"/>
              <a:gd name="connsiteY3" fmla="*/ 173595 h 1082057"/>
              <a:gd name="connsiteX4" fmla="*/ 605642 w 805397"/>
              <a:gd name="connsiteY4" fmla="*/ 102343 h 1082057"/>
              <a:gd name="connsiteX5" fmla="*/ 617517 w 805397"/>
              <a:gd name="connsiteY5" fmla="*/ 66717 h 1082057"/>
              <a:gd name="connsiteX6" fmla="*/ 626508 w 805397"/>
              <a:gd name="connsiteY6" fmla="*/ 44052 h 1082057"/>
              <a:gd name="connsiteX7" fmla="*/ 653143 w 805397"/>
              <a:gd name="connsiteY7" fmla="*/ 25153 h 1082057"/>
              <a:gd name="connsiteX8" fmla="*/ 760021 w 805397"/>
              <a:gd name="connsiteY8" fmla="*/ 25153 h 1082057"/>
              <a:gd name="connsiteX9" fmla="*/ 805397 w 805397"/>
              <a:gd name="connsiteY9" fmla="*/ 50466 h 1082057"/>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76723"/>
              <a:gd name="connsiteY0" fmla="*/ 1085602 h 1085602"/>
              <a:gd name="connsiteX1" fmla="*/ 88724 w 876723"/>
              <a:gd name="connsiteY1" fmla="*/ 1044253 h 1085602"/>
              <a:gd name="connsiteX2" fmla="*/ 121378 w 876723"/>
              <a:gd name="connsiteY2" fmla="*/ 987054 h 1085602"/>
              <a:gd name="connsiteX3" fmla="*/ 637954 w 876723"/>
              <a:gd name="connsiteY3" fmla="*/ 173595 h 1085602"/>
              <a:gd name="connsiteX4" fmla="*/ 643892 w 876723"/>
              <a:gd name="connsiteY4" fmla="*/ 102343 h 1085602"/>
              <a:gd name="connsiteX5" fmla="*/ 655767 w 876723"/>
              <a:gd name="connsiteY5" fmla="*/ 66717 h 1085602"/>
              <a:gd name="connsiteX6" fmla="*/ 664758 w 876723"/>
              <a:gd name="connsiteY6" fmla="*/ 44052 h 1085602"/>
              <a:gd name="connsiteX7" fmla="*/ 691393 w 876723"/>
              <a:gd name="connsiteY7" fmla="*/ 25153 h 1085602"/>
              <a:gd name="connsiteX8" fmla="*/ 798271 w 876723"/>
              <a:gd name="connsiteY8" fmla="*/ 25153 h 1085602"/>
              <a:gd name="connsiteX9" fmla="*/ 876723 w 876723"/>
              <a:gd name="connsiteY9" fmla="*/ 66591 h 1085602"/>
              <a:gd name="connsiteX0" fmla="*/ 0 w 876723"/>
              <a:gd name="connsiteY0" fmla="*/ 1085602 h 1085602"/>
              <a:gd name="connsiteX1" fmla="*/ 88724 w 876723"/>
              <a:gd name="connsiteY1" fmla="*/ 1044253 h 1085602"/>
              <a:gd name="connsiteX2" fmla="*/ 121378 w 876723"/>
              <a:gd name="connsiteY2" fmla="*/ 987054 h 1085602"/>
              <a:gd name="connsiteX3" fmla="*/ 637954 w 876723"/>
              <a:gd name="connsiteY3" fmla="*/ 173595 h 1085602"/>
              <a:gd name="connsiteX4" fmla="*/ 643892 w 876723"/>
              <a:gd name="connsiteY4" fmla="*/ 102343 h 1085602"/>
              <a:gd name="connsiteX5" fmla="*/ 655767 w 876723"/>
              <a:gd name="connsiteY5" fmla="*/ 66717 h 1085602"/>
              <a:gd name="connsiteX6" fmla="*/ 664758 w 876723"/>
              <a:gd name="connsiteY6" fmla="*/ 44052 h 1085602"/>
              <a:gd name="connsiteX7" fmla="*/ 691393 w 876723"/>
              <a:gd name="connsiteY7" fmla="*/ 25153 h 1085602"/>
              <a:gd name="connsiteX8" fmla="*/ 798271 w 876723"/>
              <a:gd name="connsiteY8" fmla="*/ 25153 h 1085602"/>
              <a:gd name="connsiteX9" fmla="*/ 876723 w 876723"/>
              <a:gd name="connsiteY9" fmla="*/ 66591 h 1085602"/>
              <a:gd name="connsiteX0" fmla="*/ 0 w 798271"/>
              <a:gd name="connsiteY0" fmla="*/ 1085602 h 1085602"/>
              <a:gd name="connsiteX1" fmla="*/ 88724 w 798271"/>
              <a:gd name="connsiteY1" fmla="*/ 1044253 h 1085602"/>
              <a:gd name="connsiteX2" fmla="*/ 121378 w 798271"/>
              <a:gd name="connsiteY2" fmla="*/ 987054 h 1085602"/>
              <a:gd name="connsiteX3" fmla="*/ 637954 w 798271"/>
              <a:gd name="connsiteY3" fmla="*/ 173595 h 1085602"/>
              <a:gd name="connsiteX4" fmla="*/ 643892 w 798271"/>
              <a:gd name="connsiteY4" fmla="*/ 102343 h 1085602"/>
              <a:gd name="connsiteX5" fmla="*/ 655767 w 798271"/>
              <a:gd name="connsiteY5" fmla="*/ 66717 h 1085602"/>
              <a:gd name="connsiteX6" fmla="*/ 664758 w 798271"/>
              <a:gd name="connsiteY6" fmla="*/ 44052 h 1085602"/>
              <a:gd name="connsiteX7" fmla="*/ 691393 w 798271"/>
              <a:gd name="connsiteY7" fmla="*/ 25153 h 1085602"/>
              <a:gd name="connsiteX8" fmla="*/ 798271 w 798271"/>
              <a:gd name="connsiteY8" fmla="*/ 25153 h 1085602"/>
              <a:gd name="connsiteX0" fmla="*/ 0 w 691393"/>
              <a:gd name="connsiteY0" fmla="*/ 1060449 h 1060449"/>
              <a:gd name="connsiteX1" fmla="*/ 88724 w 691393"/>
              <a:gd name="connsiteY1" fmla="*/ 1019100 h 1060449"/>
              <a:gd name="connsiteX2" fmla="*/ 121378 w 691393"/>
              <a:gd name="connsiteY2" fmla="*/ 961901 h 1060449"/>
              <a:gd name="connsiteX3" fmla="*/ 637954 w 691393"/>
              <a:gd name="connsiteY3" fmla="*/ 148442 h 1060449"/>
              <a:gd name="connsiteX4" fmla="*/ 643892 w 691393"/>
              <a:gd name="connsiteY4" fmla="*/ 77190 h 1060449"/>
              <a:gd name="connsiteX5" fmla="*/ 655767 w 691393"/>
              <a:gd name="connsiteY5" fmla="*/ 41564 h 1060449"/>
              <a:gd name="connsiteX6" fmla="*/ 664758 w 691393"/>
              <a:gd name="connsiteY6" fmla="*/ 18899 h 1060449"/>
              <a:gd name="connsiteX7" fmla="*/ 691393 w 691393"/>
              <a:gd name="connsiteY7" fmla="*/ 0 h 1060449"/>
              <a:gd name="connsiteX0" fmla="*/ 0 w 664758"/>
              <a:gd name="connsiteY0" fmla="*/ 1041551 h 1041551"/>
              <a:gd name="connsiteX1" fmla="*/ 88724 w 664758"/>
              <a:gd name="connsiteY1" fmla="*/ 1000202 h 1041551"/>
              <a:gd name="connsiteX2" fmla="*/ 121378 w 664758"/>
              <a:gd name="connsiteY2" fmla="*/ 943003 h 1041551"/>
              <a:gd name="connsiteX3" fmla="*/ 637954 w 664758"/>
              <a:gd name="connsiteY3" fmla="*/ 129544 h 1041551"/>
              <a:gd name="connsiteX4" fmla="*/ 643892 w 664758"/>
              <a:gd name="connsiteY4" fmla="*/ 58292 h 1041551"/>
              <a:gd name="connsiteX5" fmla="*/ 655767 w 664758"/>
              <a:gd name="connsiteY5" fmla="*/ 22666 h 1041551"/>
              <a:gd name="connsiteX6" fmla="*/ 664758 w 664758"/>
              <a:gd name="connsiteY6" fmla="*/ 1 h 1041551"/>
              <a:gd name="connsiteX0" fmla="*/ 0 w 655767"/>
              <a:gd name="connsiteY0" fmla="*/ 1018885 h 1018885"/>
              <a:gd name="connsiteX1" fmla="*/ 88724 w 655767"/>
              <a:gd name="connsiteY1" fmla="*/ 977536 h 1018885"/>
              <a:gd name="connsiteX2" fmla="*/ 121378 w 655767"/>
              <a:gd name="connsiteY2" fmla="*/ 920337 h 1018885"/>
              <a:gd name="connsiteX3" fmla="*/ 637954 w 655767"/>
              <a:gd name="connsiteY3" fmla="*/ 106878 h 1018885"/>
              <a:gd name="connsiteX4" fmla="*/ 643892 w 655767"/>
              <a:gd name="connsiteY4" fmla="*/ 35626 h 1018885"/>
              <a:gd name="connsiteX5" fmla="*/ 655767 w 655767"/>
              <a:gd name="connsiteY5" fmla="*/ 0 h 1018885"/>
              <a:gd name="connsiteX0" fmla="*/ 0 w 650075"/>
              <a:gd name="connsiteY0" fmla="*/ 983259 h 983259"/>
              <a:gd name="connsiteX1" fmla="*/ 88724 w 650075"/>
              <a:gd name="connsiteY1" fmla="*/ 941910 h 983259"/>
              <a:gd name="connsiteX2" fmla="*/ 121378 w 650075"/>
              <a:gd name="connsiteY2" fmla="*/ 884711 h 983259"/>
              <a:gd name="connsiteX3" fmla="*/ 637954 w 650075"/>
              <a:gd name="connsiteY3" fmla="*/ 71252 h 983259"/>
              <a:gd name="connsiteX4" fmla="*/ 643892 w 650075"/>
              <a:gd name="connsiteY4" fmla="*/ 0 h 983259"/>
              <a:gd name="connsiteX0" fmla="*/ 0 w 637953"/>
              <a:gd name="connsiteY0" fmla="*/ 912007 h 912007"/>
              <a:gd name="connsiteX1" fmla="*/ 88724 w 637953"/>
              <a:gd name="connsiteY1" fmla="*/ 870658 h 912007"/>
              <a:gd name="connsiteX2" fmla="*/ 121378 w 637953"/>
              <a:gd name="connsiteY2" fmla="*/ 813459 h 912007"/>
              <a:gd name="connsiteX3" fmla="*/ 637954 w 637953"/>
              <a:gd name="connsiteY3" fmla="*/ 0 h 912007"/>
            </a:gdLst>
            <a:ahLst/>
            <a:cxnLst>
              <a:cxn ang="0">
                <a:pos x="connsiteX0" y="connsiteY0"/>
              </a:cxn>
              <a:cxn ang="0">
                <a:pos x="connsiteX1" y="connsiteY1"/>
              </a:cxn>
              <a:cxn ang="0">
                <a:pos x="connsiteX2" y="connsiteY2"/>
              </a:cxn>
              <a:cxn ang="0">
                <a:pos x="connsiteX3" y="connsiteY3"/>
              </a:cxn>
            </a:cxnLst>
            <a:rect l="l" t="t" r="r" b="b"/>
            <a:pathLst>
              <a:path w="637953" h="912007">
                <a:moveTo>
                  <a:pt x="0" y="912007"/>
                </a:moveTo>
                <a:cubicBezTo>
                  <a:pt x="27709" y="901121"/>
                  <a:pt x="51334" y="906723"/>
                  <a:pt x="88724" y="870658"/>
                </a:cubicBezTo>
                <a:lnTo>
                  <a:pt x="121378" y="813459"/>
                </a:lnTo>
                <a:cubicBezTo>
                  <a:pt x="293570" y="542306"/>
                  <a:pt x="474609" y="276573"/>
                  <a:pt x="637954" y="0"/>
                </a:cubicBezTo>
              </a:path>
            </a:pathLst>
          </a:custGeom>
          <a:noFill/>
          <a:ln w="76200"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defTabSz="914400">
              <a:defRPr/>
            </a:pPr>
            <a:endParaRPr lang="en-US" altLang="zh-CN">
              <a:solidFill>
                <a:srgbClr val="1F497D"/>
              </a:solidFill>
            </a:endParaRPr>
          </a:p>
        </p:txBody>
      </p:sp>
      <p:sp>
        <p:nvSpPr>
          <p:cNvPr id="142" name="Freeform 164"/>
          <p:cNvSpPr/>
          <p:nvPr/>
        </p:nvSpPr>
        <p:spPr bwMode="auto">
          <a:xfrm rot="17938890" flipV="1">
            <a:off x="6114256" y="2230066"/>
            <a:ext cx="619125" cy="1039812"/>
          </a:xfrm>
          <a:custGeom>
            <a:avLst/>
            <a:gdLst>
              <a:gd name="connsiteX0" fmla="*/ 0 w 890649"/>
              <a:gd name="connsiteY0" fmla="*/ 1068780 h 1070538"/>
              <a:gd name="connsiteX1" fmla="*/ 95002 w 890649"/>
              <a:gd name="connsiteY1" fmla="*/ 1062842 h 1070538"/>
              <a:gd name="connsiteX2" fmla="*/ 118753 w 890649"/>
              <a:gd name="connsiteY2" fmla="*/ 1039091 h 1070538"/>
              <a:gd name="connsiteX3" fmla="*/ 166254 w 890649"/>
              <a:gd name="connsiteY3" fmla="*/ 1003465 h 1070538"/>
              <a:gd name="connsiteX4" fmla="*/ 178130 w 890649"/>
              <a:gd name="connsiteY4" fmla="*/ 967839 h 1070538"/>
              <a:gd name="connsiteX5" fmla="*/ 694706 w 890649"/>
              <a:gd name="connsiteY5" fmla="*/ 154380 h 1070538"/>
              <a:gd name="connsiteX6" fmla="*/ 700644 w 890649"/>
              <a:gd name="connsiteY6" fmla="*/ 83128 h 1070538"/>
              <a:gd name="connsiteX7" fmla="*/ 712519 w 890649"/>
              <a:gd name="connsiteY7" fmla="*/ 47502 h 1070538"/>
              <a:gd name="connsiteX8" fmla="*/ 718457 w 890649"/>
              <a:gd name="connsiteY8" fmla="*/ 29689 h 1070538"/>
              <a:gd name="connsiteX9" fmla="*/ 748145 w 890649"/>
              <a:gd name="connsiteY9" fmla="*/ 5938 h 1070538"/>
              <a:gd name="connsiteX10" fmla="*/ 765958 w 890649"/>
              <a:gd name="connsiteY10" fmla="*/ 0 h 1070538"/>
              <a:gd name="connsiteX11" fmla="*/ 855023 w 890649"/>
              <a:gd name="connsiteY11" fmla="*/ 5938 h 1070538"/>
              <a:gd name="connsiteX12" fmla="*/ 872836 w 890649"/>
              <a:gd name="connsiteY12" fmla="*/ 17813 h 1070538"/>
              <a:gd name="connsiteX13" fmla="*/ 884711 w 890649"/>
              <a:gd name="connsiteY13" fmla="*/ 29689 h 1070538"/>
              <a:gd name="connsiteX14" fmla="*/ 890649 w 890649"/>
              <a:gd name="connsiteY14" fmla="*/ 35626 h 1070538"/>
              <a:gd name="connsiteX15" fmla="*/ 890649 w 890649"/>
              <a:gd name="connsiteY15" fmla="*/ 35626 h 1070538"/>
              <a:gd name="connsiteX0" fmla="*/ 0 w 890649"/>
              <a:gd name="connsiteY0" fmla="*/ 1068780 h 1070538"/>
              <a:gd name="connsiteX1" fmla="*/ 95002 w 890649"/>
              <a:gd name="connsiteY1" fmla="*/ 1062842 h 1070538"/>
              <a:gd name="connsiteX2" fmla="*/ 166254 w 890649"/>
              <a:gd name="connsiteY2" fmla="*/ 1003465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45476 w 890649"/>
              <a:gd name="connsiteY2" fmla="*/ 1025038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45476 w 890649"/>
              <a:gd name="connsiteY2" fmla="*/ 1025038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0" fmla="*/ 0 w 884710"/>
              <a:gd name="connsiteY0" fmla="*/ 1068780 h 1070538"/>
              <a:gd name="connsiteX1" fmla="*/ 95002 w 884710"/>
              <a:gd name="connsiteY1" fmla="*/ 1062842 h 1070538"/>
              <a:gd name="connsiteX2" fmla="*/ 145476 w 884710"/>
              <a:gd name="connsiteY2" fmla="*/ 1025038 h 1070538"/>
              <a:gd name="connsiteX3" fmla="*/ 178130 w 884710"/>
              <a:gd name="connsiteY3" fmla="*/ 967839 h 1070538"/>
              <a:gd name="connsiteX4" fmla="*/ 694706 w 884710"/>
              <a:gd name="connsiteY4" fmla="*/ 154380 h 1070538"/>
              <a:gd name="connsiteX5" fmla="*/ 700644 w 884710"/>
              <a:gd name="connsiteY5" fmla="*/ 83128 h 1070538"/>
              <a:gd name="connsiteX6" fmla="*/ 712519 w 884710"/>
              <a:gd name="connsiteY6" fmla="*/ 47502 h 1070538"/>
              <a:gd name="connsiteX7" fmla="*/ 718457 w 884710"/>
              <a:gd name="connsiteY7" fmla="*/ 29689 h 1070538"/>
              <a:gd name="connsiteX8" fmla="*/ 748145 w 884710"/>
              <a:gd name="connsiteY8" fmla="*/ 5938 h 1070538"/>
              <a:gd name="connsiteX9" fmla="*/ 765958 w 884710"/>
              <a:gd name="connsiteY9" fmla="*/ 0 h 1070538"/>
              <a:gd name="connsiteX10" fmla="*/ 855023 w 884710"/>
              <a:gd name="connsiteY10" fmla="*/ 5938 h 1070538"/>
              <a:gd name="connsiteX11" fmla="*/ 872836 w 884710"/>
              <a:gd name="connsiteY11" fmla="*/ 17813 h 1070538"/>
              <a:gd name="connsiteX12" fmla="*/ 884711 w 884710"/>
              <a:gd name="connsiteY12" fmla="*/ 29689 h 1070538"/>
              <a:gd name="connsiteX0" fmla="*/ 0 w 884711"/>
              <a:gd name="connsiteY0" fmla="*/ 1068780 h 1070538"/>
              <a:gd name="connsiteX1" fmla="*/ 95002 w 884711"/>
              <a:gd name="connsiteY1" fmla="*/ 1062842 h 1070538"/>
              <a:gd name="connsiteX2" fmla="*/ 145476 w 884711"/>
              <a:gd name="connsiteY2" fmla="*/ 1025038 h 1070538"/>
              <a:gd name="connsiteX3" fmla="*/ 178130 w 884711"/>
              <a:gd name="connsiteY3" fmla="*/ 967839 h 1070538"/>
              <a:gd name="connsiteX4" fmla="*/ 694706 w 884711"/>
              <a:gd name="connsiteY4" fmla="*/ 154380 h 1070538"/>
              <a:gd name="connsiteX5" fmla="*/ 700644 w 884711"/>
              <a:gd name="connsiteY5" fmla="*/ 83128 h 1070538"/>
              <a:gd name="connsiteX6" fmla="*/ 712519 w 884711"/>
              <a:gd name="connsiteY6" fmla="*/ 47502 h 1070538"/>
              <a:gd name="connsiteX7" fmla="*/ 726090 w 884711"/>
              <a:gd name="connsiteY7" fmla="*/ 17558 h 1070538"/>
              <a:gd name="connsiteX8" fmla="*/ 748145 w 884711"/>
              <a:gd name="connsiteY8" fmla="*/ 5938 h 1070538"/>
              <a:gd name="connsiteX9" fmla="*/ 765958 w 884711"/>
              <a:gd name="connsiteY9" fmla="*/ 0 h 1070538"/>
              <a:gd name="connsiteX10" fmla="*/ 855023 w 884711"/>
              <a:gd name="connsiteY10" fmla="*/ 5938 h 1070538"/>
              <a:gd name="connsiteX11" fmla="*/ 872836 w 884711"/>
              <a:gd name="connsiteY11" fmla="*/ 17813 h 1070538"/>
              <a:gd name="connsiteX12" fmla="*/ 884711 w 884711"/>
              <a:gd name="connsiteY12" fmla="*/ 29689 h 1070538"/>
              <a:gd name="connsiteX0" fmla="*/ 0 w 884711"/>
              <a:gd name="connsiteY0" fmla="*/ 1064821 h 1066579"/>
              <a:gd name="connsiteX1" fmla="*/ 95002 w 884711"/>
              <a:gd name="connsiteY1" fmla="*/ 1058883 h 1066579"/>
              <a:gd name="connsiteX2" fmla="*/ 145476 w 884711"/>
              <a:gd name="connsiteY2" fmla="*/ 1021079 h 1066579"/>
              <a:gd name="connsiteX3" fmla="*/ 178130 w 884711"/>
              <a:gd name="connsiteY3" fmla="*/ 963880 h 1066579"/>
              <a:gd name="connsiteX4" fmla="*/ 694706 w 884711"/>
              <a:gd name="connsiteY4" fmla="*/ 150421 h 1066579"/>
              <a:gd name="connsiteX5" fmla="*/ 700644 w 884711"/>
              <a:gd name="connsiteY5" fmla="*/ 79169 h 1066579"/>
              <a:gd name="connsiteX6" fmla="*/ 712519 w 884711"/>
              <a:gd name="connsiteY6" fmla="*/ 43543 h 1066579"/>
              <a:gd name="connsiteX7" fmla="*/ 726090 w 884711"/>
              <a:gd name="connsiteY7" fmla="*/ 13599 h 1066579"/>
              <a:gd name="connsiteX8" fmla="*/ 748145 w 884711"/>
              <a:gd name="connsiteY8" fmla="*/ 1979 h 1066579"/>
              <a:gd name="connsiteX9" fmla="*/ 855023 w 884711"/>
              <a:gd name="connsiteY9" fmla="*/ 1979 h 1066579"/>
              <a:gd name="connsiteX10" fmla="*/ 872836 w 884711"/>
              <a:gd name="connsiteY10" fmla="*/ 13854 h 1066579"/>
              <a:gd name="connsiteX11" fmla="*/ 884711 w 884711"/>
              <a:gd name="connsiteY11" fmla="*/ 25730 h 1066579"/>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6090 w 884711"/>
              <a:gd name="connsiteY7" fmla="*/ 36773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1510 w 884711"/>
              <a:gd name="connsiteY7" fmla="*/ 44052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84711"/>
              <a:gd name="connsiteY0" fmla="*/ 1087995 h 1089753"/>
              <a:gd name="connsiteX1" fmla="*/ 95002 w 884711"/>
              <a:gd name="connsiteY1" fmla="*/ 1082057 h 1089753"/>
              <a:gd name="connsiteX2" fmla="*/ 145476 w 884711"/>
              <a:gd name="connsiteY2" fmla="*/ 1044253 h 1089753"/>
              <a:gd name="connsiteX3" fmla="*/ 178130 w 884711"/>
              <a:gd name="connsiteY3" fmla="*/ 987054 h 1089753"/>
              <a:gd name="connsiteX4" fmla="*/ 694706 w 884711"/>
              <a:gd name="connsiteY4" fmla="*/ 173595 h 1089753"/>
              <a:gd name="connsiteX5" fmla="*/ 700644 w 884711"/>
              <a:gd name="connsiteY5" fmla="*/ 102343 h 1089753"/>
              <a:gd name="connsiteX6" fmla="*/ 712519 w 884711"/>
              <a:gd name="connsiteY6" fmla="*/ 66717 h 1089753"/>
              <a:gd name="connsiteX7" fmla="*/ 721510 w 884711"/>
              <a:gd name="connsiteY7" fmla="*/ 44052 h 1089753"/>
              <a:gd name="connsiteX8" fmla="*/ 748145 w 884711"/>
              <a:gd name="connsiteY8" fmla="*/ 25153 h 1089753"/>
              <a:gd name="connsiteX9" fmla="*/ 855023 w 884711"/>
              <a:gd name="connsiteY9" fmla="*/ 25153 h 1089753"/>
              <a:gd name="connsiteX10" fmla="*/ 872836 w 884711"/>
              <a:gd name="connsiteY10" fmla="*/ 37028 h 1089753"/>
              <a:gd name="connsiteX11" fmla="*/ 884711 w 884711"/>
              <a:gd name="connsiteY11" fmla="*/ 48904 h 1089753"/>
              <a:gd name="connsiteX0" fmla="*/ 0 w 872837"/>
              <a:gd name="connsiteY0" fmla="*/ 1087995 h 1089753"/>
              <a:gd name="connsiteX1" fmla="*/ 95002 w 872837"/>
              <a:gd name="connsiteY1" fmla="*/ 1082057 h 1089753"/>
              <a:gd name="connsiteX2" fmla="*/ 145476 w 872837"/>
              <a:gd name="connsiteY2" fmla="*/ 1044253 h 1089753"/>
              <a:gd name="connsiteX3" fmla="*/ 178130 w 872837"/>
              <a:gd name="connsiteY3" fmla="*/ 987054 h 1089753"/>
              <a:gd name="connsiteX4" fmla="*/ 694706 w 872837"/>
              <a:gd name="connsiteY4" fmla="*/ 173595 h 1089753"/>
              <a:gd name="connsiteX5" fmla="*/ 700644 w 872837"/>
              <a:gd name="connsiteY5" fmla="*/ 102343 h 1089753"/>
              <a:gd name="connsiteX6" fmla="*/ 712519 w 872837"/>
              <a:gd name="connsiteY6" fmla="*/ 66717 h 1089753"/>
              <a:gd name="connsiteX7" fmla="*/ 721510 w 872837"/>
              <a:gd name="connsiteY7" fmla="*/ 44052 h 1089753"/>
              <a:gd name="connsiteX8" fmla="*/ 748145 w 872837"/>
              <a:gd name="connsiteY8" fmla="*/ 25153 h 1089753"/>
              <a:gd name="connsiteX9" fmla="*/ 855023 w 872837"/>
              <a:gd name="connsiteY9" fmla="*/ 25153 h 1089753"/>
              <a:gd name="connsiteX10" fmla="*/ 872836 w 872837"/>
              <a:gd name="connsiteY10" fmla="*/ 37028 h 1089753"/>
              <a:gd name="connsiteX0" fmla="*/ 0 w 900399"/>
              <a:gd name="connsiteY0" fmla="*/ 1087995 h 1089753"/>
              <a:gd name="connsiteX1" fmla="*/ 95002 w 900399"/>
              <a:gd name="connsiteY1" fmla="*/ 1082057 h 1089753"/>
              <a:gd name="connsiteX2" fmla="*/ 145476 w 900399"/>
              <a:gd name="connsiteY2" fmla="*/ 1044253 h 1089753"/>
              <a:gd name="connsiteX3" fmla="*/ 178130 w 900399"/>
              <a:gd name="connsiteY3" fmla="*/ 987054 h 1089753"/>
              <a:gd name="connsiteX4" fmla="*/ 694706 w 900399"/>
              <a:gd name="connsiteY4" fmla="*/ 173595 h 1089753"/>
              <a:gd name="connsiteX5" fmla="*/ 700644 w 900399"/>
              <a:gd name="connsiteY5" fmla="*/ 102343 h 1089753"/>
              <a:gd name="connsiteX6" fmla="*/ 712519 w 900399"/>
              <a:gd name="connsiteY6" fmla="*/ 66717 h 1089753"/>
              <a:gd name="connsiteX7" fmla="*/ 721510 w 900399"/>
              <a:gd name="connsiteY7" fmla="*/ 44052 h 1089753"/>
              <a:gd name="connsiteX8" fmla="*/ 748145 w 900399"/>
              <a:gd name="connsiteY8" fmla="*/ 25153 h 1089753"/>
              <a:gd name="connsiteX9" fmla="*/ 855023 w 900399"/>
              <a:gd name="connsiteY9" fmla="*/ 25153 h 1089753"/>
              <a:gd name="connsiteX10" fmla="*/ 900399 w 900399"/>
              <a:gd name="connsiteY10" fmla="*/ 50466 h 1089753"/>
              <a:gd name="connsiteX0" fmla="*/ 0 w 805397"/>
              <a:gd name="connsiteY0" fmla="*/ 1082057 h 1082057"/>
              <a:gd name="connsiteX1" fmla="*/ 50474 w 805397"/>
              <a:gd name="connsiteY1" fmla="*/ 1044253 h 1082057"/>
              <a:gd name="connsiteX2" fmla="*/ 83128 w 805397"/>
              <a:gd name="connsiteY2" fmla="*/ 987054 h 1082057"/>
              <a:gd name="connsiteX3" fmla="*/ 599704 w 805397"/>
              <a:gd name="connsiteY3" fmla="*/ 173595 h 1082057"/>
              <a:gd name="connsiteX4" fmla="*/ 605642 w 805397"/>
              <a:gd name="connsiteY4" fmla="*/ 102343 h 1082057"/>
              <a:gd name="connsiteX5" fmla="*/ 617517 w 805397"/>
              <a:gd name="connsiteY5" fmla="*/ 66717 h 1082057"/>
              <a:gd name="connsiteX6" fmla="*/ 626508 w 805397"/>
              <a:gd name="connsiteY6" fmla="*/ 44052 h 1082057"/>
              <a:gd name="connsiteX7" fmla="*/ 653143 w 805397"/>
              <a:gd name="connsiteY7" fmla="*/ 25153 h 1082057"/>
              <a:gd name="connsiteX8" fmla="*/ 760021 w 805397"/>
              <a:gd name="connsiteY8" fmla="*/ 25153 h 1082057"/>
              <a:gd name="connsiteX9" fmla="*/ 805397 w 805397"/>
              <a:gd name="connsiteY9" fmla="*/ 50466 h 1082057"/>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43647"/>
              <a:gd name="connsiteY0" fmla="*/ 1085602 h 1085602"/>
              <a:gd name="connsiteX1" fmla="*/ 88724 w 843647"/>
              <a:gd name="connsiteY1" fmla="*/ 1044253 h 1085602"/>
              <a:gd name="connsiteX2" fmla="*/ 121378 w 843647"/>
              <a:gd name="connsiteY2" fmla="*/ 987054 h 1085602"/>
              <a:gd name="connsiteX3" fmla="*/ 637954 w 843647"/>
              <a:gd name="connsiteY3" fmla="*/ 173595 h 1085602"/>
              <a:gd name="connsiteX4" fmla="*/ 643892 w 843647"/>
              <a:gd name="connsiteY4" fmla="*/ 102343 h 1085602"/>
              <a:gd name="connsiteX5" fmla="*/ 655767 w 843647"/>
              <a:gd name="connsiteY5" fmla="*/ 66717 h 1085602"/>
              <a:gd name="connsiteX6" fmla="*/ 664758 w 843647"/>
              <a:gd name="connsiteY6" fmla="*/ 44052 h 1085602"/>
              <a:gd name="connsiteX7" fmla="*/ 691393 w 843647"/>
              <a:gd name="connsiteY7" fmla="*/ 25153 h 1085602"/>
              <a:gd name="connsiteX8" fmla="*/ 798271 w 843647"/>
              <a:gd name="connsiteY8" fmla="*/ 25153 h 1085602"/>
              <a:gd name="connsiteX9" fmla="*/ 843647 w 843647"/>
              <a:gd name="connsiteY9" fmla="*/ 50466 h 1085602"/>
              <a:gd name="connsiteX0" fmla="*/ 0 w 876723"/>
              <a:gd name="connsiteY0" fmla="*/ 1085602 h 1085602"/>
              <a:gd name="connsiteX1" fmla="*/ 88724 w 876723"/>
              <a:gd name="connsiteY1" fmla="*/ 1044253 h 1085602"/>
              <a:gd name="connsiteX2" fmla="*/ 121378 w 876723"/>
              <a:gd name="connsiteY2" fmla="*/ 987054 h 1085602"/>
              <a:gd name="connsiteX3" fmla="*/ 637954 w 876723"/>
              <a:gd name="connsiteY3" fmla="*/ 173595 h 1085602"/>
              <a:gd name="connsiteX4" fmla="*/ 643892 w 876723"/>
              <a:gd name="connsiteY4" fmla="*/ 102343 h 1085602"/>
              <a:gd name="connsiteX5" fmla="*/ 655767 w 876723"/>
              <a:gd name="connsiteY5" fmla="*/ 66717 h 1085602"/>
              <a:gd name="connsiteX6" fmla="*/ 664758 w 876723"/>
              <a:gd name="connsiteY6" fmla="*/ 44052 h 1085602"/>
              <a:gd name="connsiteX7" fmla="*/ 691393 w 876723"/>
              <a:gd name="connsiteY7" fmla="*/ 25153 h 1085602"/>
              <a:gd name="connsiteX8" fmla="*/ 798271 w 876723"/>
              <a:gd name="connsiteY8" fmla="*/ 25153 h 1085602"/>
              <a:gd name="connsiteX9" fmla="*/ 876723 w 876723"/>
              <a:gd name="connsiteY9" fmla="*/ 66591 h 1085602"/>
              <a:gd name="connsiteX0" fmla="*/ 0 w 876723"/>
              <a:gd name="connsiteY0" fmla="*/ 1085602 h 1085602"/>
              <a:gd name="connsiteX1" fmla="*/ 88724 w 876723"/>
              <a:gd name="connsiteY1" fmla="*/ 1044253 h 1085602"/>
              <a:gd name="connsiteX2" fmla="*/ 121378 w 876723"/>
              <a:gd name="connsiteY2" fmla="*/ 987054 h 1085602"/>
              <a:gd name="connsiteX3" fmla="*/ 637954 w 876723"/>
              <a:gd name="connsiteY3" fmla="*/ 173595 h 1085602"/>
              <a:gd name="connsiteX4" fmla="*/ 643892 w 876723"/>
              <a:gd name="connsiteY4" fmla="*/ 102343 h 1085602"/>
              <a:gd name="connsiteX5" fmla="*/ 655767 w 876723"/>
              <a:gd name="connsiteY5" fmla="*/ 66717 h 1085602"/>
              <a:gd name="connsiteX6" fmla="*/ 664758 w 876723"/>
              <a:gd name="connsiteY6" fmla="*/ 44052 h 1085602"/>
              <a:gd name="connsiteX7" fmla="*/ 691393 w 876723"/>
              <a:gd name="connsiteY7" fmla="*/ 25153 h 1085602"/>
              <a:gd name="connsiteX8" fmla="*/ 798271 w 876723"/>
              <a:gd name="connsiteY8" fmla="*/ 25153 h 1085602"/>
              <a:gd name="connsiteX9" fmla="*/ 876723 w 876723"/>
              <a:gd name="connsiteY9" fmla="*/ 66591 h 1085602"/>
              <a:gd name="connsiteX0" fmla="*/ 0 w 798271"/>
              <a:gd name="connsiteY0" fmla="*/ 1085602 h 1085602"/>
              <a:gd name="connsiteX1" fmla="*/ 88724 w 798271"/>
              <a:gd name="connsiteY1" fmla="*/ 1044253 h 1085602"/>
              <a:gd name="connsiteX2" fmla="*/ 121378 w 798271"/>
              <a:gd name="connsiteY2" fmla="*/ 987054 h 1085602"/>
              <a:gd name="connsiteX3" fmla="*/ 637954 w 798271"/>
              <a:gd name="connsiteY3" fmla="*/ 173595 h 1085602"/>
              <a:gd name="connsiteX4" fmla="*/ 643892 w 798271"/>
              <a:gd name="connsiteY4" fmla="*/ 102343 h 1085602"/>
              <a:gd name="connsiteX5" fmla="*/ 655767 w 798271"/>
              <a:gd name="connsiteY5" fmla="*/ 66717 h 1085602"/>
              <a:gd name="connsiteX6" fmla="*/ 664758 w 798271"/>
              <a:gd name="connsiteY6" fmla="*/ 44052 h 1085602"/>
              <a:gd name="connsiteX7" fmla="*/ 691393 w 798271"/>
              <a:gd name="connsiteY7" fmla="*/ 25153 h 1085602"/>
              <a:gd name="connsiteX8" fmla="*/ 798271 w 798271"/>
              <a:gd name="connsiteY8" fmla="*/ 25153 h 1085602"/>
              <a:gd name="connsiteX0" fmla="*/ 0 w 691393"/>
              <a:gd name="connsiteY0" fmla="*/ 1060449 h 1060449"/>
              <a:gd name="connsiteX1" fmla="*/ 88724 w 691393"/>
              <a:gd name="connsiteY1" fmla="*/ 1019100 h 1060449"/>
              <a:gd name="connsiteX2" fmla="*/ 121378 w 691393"/>
              <a:gd name="connsiteY2" fmla="*/ 961901 h 1060449"/>
              <a:gd name="connsiteX3" fmla="*/ 637954 w 691393"/>
              <a:gd name="connsiteY3" fmla="*/ 148442 h 1060449"/>
              <a:gd name="connsiteX4" fmla="*/ 643892 w 691393"/>
              <a:gd name="connsiteY4" fmla="*/ 77190 h 1060449"/>
              <a:gd name="connsiteX5" fmla="*/ 655767 w 691393"/>
              <a:gd name="connsiteY5" fmla="*/ 41564 h 1060449"/>
              <a:gd name="connsiteX6" fmla="*/ 664758 w 691393"/>
              <a:gd name="connsiteY6" fmla="*/ 18899 h 1060449"/>
              <a:gd name="connsiteX7" fmla="*/ 691393 w 691393"/>
              <a:gd name="connsiteY7" fmla="*/ 0 h 1060449"/>
              <a:gd name="connsiteX0" fmla="*/ 0 w 664758"/>
              <a:gd name="connsiteY0" fmla="*/ 1041551 h 1041551"/>
              <a:gd name="connsiteX1" fmla="*/ 88724 w 664758"/>
              <a:gd name="connsiteY1" fmla="*/ 1000202 h 1041551"/>
              <a:gd name="connsiteX2" fmla="*/ 121378 w 664758"/>
              <a:gd name="connsiteY2" fmla="*/ 943003 h 1041551"/>
              <a:gd name="connsiteX3" fmla="*/ 637954 w 664758"/>
              <a:gd name="connsiteY3" fmla="*/ 129544 h 1041551"/>
              <a:gd name="connsiteX4" fmla="*/ 643892 w 664758"/>
              <a:gd name="connsiteY4" fmla="*/ 58292 h 1041551"/>
              <a:gd name="connsiteX5" fmla="*/ 655767 w 664758"/>
              <a:gd name="connsiteY5" fmla="*/ 22666 h 1041551"/>
              <a:gd name="connsiteX6" fmla="*/ 664758 w 664758"/>
              <a:gd name="connsiteY6" fmla="*/ 1 h 1041551"/>
              <a:gd name="connsiteX0" fmla="*/ 0 w 655767"/>
              <a:gd name="connsiteY0" fmla="*/ 1018885 h 1018885"/>
              <a:gd name="connsiteX1" fmla="*/ 88724 w 655767"/>
              <a:gd name="connsiteY1" fmla="*/ 977536 h 1018885"/>
              <a:gd name="connsiteX2" fmla="*/ 121378 w 655767"/>
              <a:gd name="connsiteY2" fmla="*/ 920337 h 1018885"/>
              <a:gd name="connsiteX3" fmla="*/ 637954 w 655767"/>
              <a:gd name="connsiteY3" fmla="*/ 106878 h 1018885"/>
              <a:gd name="connsiteX4" fmla="*/ 643892 w 655767"/>
              <a:gd name="connsiteY4" fmla="*/ 35626 h 1018885"/>
              <a:gd name="connsiteX5" fmla="*/ 655767 w 655767"/>
              <a:gd name="connsiteY5" fmla="*/ 0 h 1018885"/>
              <a:gd name="connsiteX0" fmla="*/ 0 w 650075"/>
              <a:gd name="connsiteY0" fmla="*/ 983259 h 983259"/>
              <a:gd name="connsiteX1" fmla="*/ 88724 w 650075"/>
              <a:gd name="connsiteY1" fmla="*/ 941910 h 983259"/>
              <a:gd name="connsiteX2" fmla="*/ 121378 w 650075"/>
              <a:gd name="connsiteY2" fmla="*/ 884711 h 983259"/>
              <a:gd name="connsiteX3" fmla="*/ 637954 w 650075"/>
              <a:gd name="connsiteY3" fmla="*/ 71252 h 983259"/>
              <a:gd name="connsiteX4" fmla="*/ 643892 w 650075"/>
              <a:gd name="connsiteY4" fmla="*/ 0 h 983259"/>
              <a:gd name="connsiteX0" fmla="*/ 0 w 637953"/>
              <a:gd name="connsiteY0" fmla="*/ 912007 h 912007"/>
              <a:gd name="connsiteX1" fmla="*/ 88724 w 637953"/>
              <a:gd name="connsiteY1" fmla="*/ 870658 h 912007"/>
              <a:gd name="connsiteX2" fmla="*/ 121378 w 637953"/>
              <a:gd name="connsiteY2" fmla="*/ 813459 h 912007"/>
              <a:gd name="connsiteX3" fmla="*/ 637954 w 637953"/>
              <a:gd name="connsiteY3" fmla="*/ 0 h 912007"/>
              <a:gd name="connsiteX0" fmla="*/ 0 w 637954"/>
              <a:gd name="connsiteY0" fmla="*/ 912007 h 912007"/>
              <a:gd name="connsiteX1" fmla="*/ 88724 w 637954"/>
              <a:gd name="connsiteY1" fmla="*/ 870658 h 912007"/>
              <a:gd name="connsiteX2" fmla="*/ 121378 w 637954"/>
              <a:gd name="connsiteY2" fmla="*/ 813459 h 912007"/>
              <a:gd name="connsiteX3" fmla="*/ 637954 w 637954"/>
              <a:gd name="connsiteY3" fmla="*/ 0 h 912007"/>
            </a:gdLst>
            <a:ahLst/>
            <a:cxnLst>
              <a:cxn ang="0">
                <a:pos x="connsiteX0" y="connsiteY0"/>
              </a:cxn>
              <a:cxn ang="0">
                <a:pos x="connsiteX1" y="connsiteY1"/>
              </a:cxn>
              <a:cxn ang="0">
                <a:pos x="connsiteX2" y="connsiteY2"/>
              </a:cxn>
              <a:cxn ang="0">
                <a:pos x="connsiteX3" y="connsiteY3"/>
              </a:cxn>
            </a:cxnLst>
            <a:rect l="l" t="t" r="r" b="b"/>
            <a:pathLst>
              <a:path w="637954" h="912007">
                <a:moveTo>
                  <a:pt x="0" y="912007"/>
                </a:moveTo>
                <a:cubicBezTo>
                  <a:pt x="27709" y="901121"/>
                  <a:pt x="51334" y="906723"/>
                  <a:pt x="88724" y="870658"/>
                </a:cubicBezTo>
                <a:lnTo>
                  <a:pt x="121378" y="813459"/>
                </a:lnTo>
                <a:cubicBezTo>
                  <a:pt x="293570" y="542306"/>
                  <a:pt x="474609" y="276573"/>
                  <a:pt x="637954" y="0"/>
                </a:cubicBezTo>
              </a:path>
            </a:pathLst>
          </a:custGeom>
          <a:noFill/>
          <a:ln w="76200"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defTabSz="914400">
              <a:defRPr/>
            </a:pPr>
            <a:endParaRPr lang="en-US" altLang="zh-CN">
              <a:solidFill>
                <a:srgbClr val="1F497D"/>
              </a:solidFill>
            </a:endParaRPr>
          </a:p>
        </p:txBody>
      </p:sp>
      <p:sp>
        <p:nvSpPr>
          <p:cNvPr id="143" name="Freeform 137"/>
          <p:cNvSpPr/>
          <p:nvPr/>
        </p:nvSpPr>
        <p:spPr bwMode="auto">
          <a:xfrm rot="17938890" flipH="1" flipV="1">
            <a:off x="5713413" y="2811884"/>
            <a:ext cx="666750" cy="838200"/>
          </a:xfrm>
          <a:custGeom>
            <a:avLst/>
            <a:gdLst>
              <a:gd name="connsiteX0" fmla="*/ 0 w 890649"/>
              <a:gd name="connsiteY0" fmla="*/ 1068780 h 1070538"/>
              <a:gd name="connsiteX1" fmla="*/ 95002 w 890649"/>
              <a:gd name="connsiteY1" fmla="*/ 1062842 h 1070538"/>
              <a:gd name="connsiteX2" fmla="*/ 118753 w 890649"/>
              <a:gd name="connsiteY2" fmla="*/ 1039091 h 1070538"/>
              <a:gd name="connsiteX3" fmla="*/ 166254 w 890649"/>
              <a:gd name="connsiteY3" fmla="*/ 1003465 h 1070538"/>
              <a:gd name="connsiteX4" fmla="*/ 178130 w 890649"/>
              <a:gd name="connsiteY4" fmla="*/ 967839 h 1070538"/>
              <a:gd name="connsiteX5" fmla="*/ 694706 w 890649"/>
              <a:gd name="connsiteY5" fmla="*/ 154380 h 1070538"/>
              <a:gd name="connsiteX6" fmla="*/ 700644 w 890649"/>
              <a:gd name="connsiteY6" fmla="*/ 83128 h 1070538"/>
              <a:gd name="connsiteX7" fmla="*/ 712519 w 890649"/>
              <a:gd name="connsiteY7" fmla="*/ 47502 h 1070538"/>
              <a:gd name="connsiteX8" fmla="*/ 718457 w 890649"/>
              <a:gd name="connsiteY8" fmla="*/ 29689 h 1070538"/>
              <a:gd name="connsiteX9" fmla="*/ 748145 w 890649"/>
              <a:gd name="connsiteY9" fmla="*/ 5938 h 1070538"/>
              <a:gd name="connsiteX10" fmla="*/ 765958 w 890649"/>
              <a:gd name="connsiteY10" fmla="*/ 0 h 1070538"/>
              <a:gd name="connsiteX11" fmla="*/ 855023 w 890649"/>
              <a:gd name="connsiteY11" fmla="*/ 5938 h 1070538"/>
              <a:gd name="connsiteX12" fmla="*/ 872836 w 890649"/>
              <a:gd name="connsiteY12" fmla="*/ 17813 h 1070538"/>
              <a:gd name="connsiteX13" fmla="*/ 884711 w 890649"/>
              <a:gd name="connsiteY13" fmla="*/ 29689 h 1070538"/>
              <a:gd name="connsiteX14" fmla="*/ 890649 w 890649"/>
              <a:gd name="connsiteY14" fmla="*/ 35626 h 1070538"/>
              <a:gd name="connsiteX15" fmla="*/ 890649 w 890649"/>
              <a:gd name="connsiteY15" fmla="*/ 35626 h 1070538"/>
              <a:gd name="connsiteX0" fmla="*/ 0 w 890649"/>
              <a:gd name="connsiteY0" fmla="*/ 1068780 h 1070538"/>
              <a:gd name="connsiteX1" fmla="*/ 95002 w 890649"/>
              <a:gd name="connsiteY1" fmla="*/ 1062842 h 1070538"/>
              <a:gd name="connsiteX2" fmla="*/ 166254 w 890649"/>
              <a:gd name="connsiteY2" fmla="*/ 1003465 h 1070538"/>
              <a:gd name="connsiteX3" fmla="*/ 178130 w 890649"/>
              <a:gd name="connsiteY3" fmla="*/ 967839 h 1070538"/>
              <a:gd name="connsiteX4" fmla="*/ 694706 w 890649"/>
              <a:gd name="connsiteY4" fmla="*/ 154380 h 1070538"/>
              <a:gd name="connsiteX5" fmla="*/ 700644 w 890649"/>
              <a:gd name="connsiteY5" fmla="*/ 83128 h 1070538"/>
              <a:gd name="connsiteX6" fmla="*/ 712519 w 890649"/>
              <a:gd name="connsiteY6" fmla="*/ 47502 h 1070538"/>
              <a:gd name="connsiteX7" fmla="*/ 718457 w 890649"/>
              <a:gd name="connsiteY7" fmla="*/ 29689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89 h 1070538"/>
              <a:gd name="connsiteX13" fmla="*/ 890649 w 890649"/>
              <a:gd name="connsiteY13" fmla="*/ 35626 h 1070538"/>
              <a:gd name="connsiteX14" fmla="*/ 890649 w 890649"/>
              <a:gd name="connsiteY14" fmla="*/ 35626 h 1070538"/>
              <a:gd name="connsiteX0" fmla="*/ 0 w 890649"/>
              <a:gd name="connsiteY0" fmla="*/ 1068780 h 1119249"/>
              <a:gd name="connsiteX1" fmla="*/ 95002 w 890649"/>
              <a:gd name="connsiteY1" fmla="*/ 1062842 h 1119249"/>
              <a:gd name="connsiteX2" fmla="*/ 178130 w 890649"/>
              <a:gd name="connsiteY2" fmla="*/ 967839 h 1119249"/>
              <a:gd name="connsiteX3" fmla="*/ 694706 w 890649"/>
              <a:gd name="connsiteY3" fmla="*/ 154380 h 1119249"/>
              <a:gd name="connsiteX4" fmla="*/ 700644 w 890649"/>
              <a:gd name="connsiteY4" fmla="*/ 83128 h 1119249"/>
              <a:gd name="connsiteX5" fmla="*/ 712519 w 890649"/>
              <a:gd name="connsiteY5" fmla="*/ 47502 h 1119249"/>
              <a:gd name="connsiteX6" fmla="*/ 718457 w 890649"/>
              <a:gd name="connsiteY6" fmla="*/ 29689 h 1119249"/>
              <a:gd name="connsiteX7" fmla="*/ 748145 w 890649"/>
              <a:gd name="connsiteY7" fmla="*/ 5938 h 1119249"/>
              <a:gd name="connsiteX8" fmla="*/ 765958 w 890649"/>
              <a:gd name="connsiteY8" fmla="*/ 0 h 1119249"/>
              <a:gd name="connsiteX9" fmla="*/ 855023 w 890649"/>
              <a:gd name="connsiteY9" fmla="*/ 5938 h 1119249"/>
              <a:gd name="connsiteX10" fmla="*/ 872836 w 890649"/>
              <a:gd name="connsiteY10" fmla="*/ 17813 h 1119249"/>
              <a:gd name="connsiteX11" fmla="*/ 884711 w 890649"/>
              <a:gd name="connsiteY11" fmla="*/ 29689 h 1119249"/>
              <a:gd name="connsiteX12" fmla="*/ 890649 w 890649"/>
              <a:gd name="connsiteY12" fmla="*/ 35626 h 1119249"/>
              <a:gd name="connsiteX13" fmla="*/ 890649 w 890649"/>
              <a:gd name="connsiteY13" fmla="*/ 35626 h 1119249"/>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89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90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90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21688 w 890649"/>
              <a:gd name="connsiteY7" fmla="*/ 27122 h 1070538"/>
              <a:gd name="connsiteX8" fmla="*/ 748145 w 890649"/>
              <a:gd name="connsiteY8" fmla="*/ 5938 h 1070538"/>
              <a:gd name="connsiteX9" fmla="*/ 765958 w 890649"/>
              <a:gd name="connsiteY9" fmla="*/ 0 h 1070538"/>
              <a:gd name="connsiteX10" fmla="*/ 855023 w 890649"/>
              <a:gd name="connsiteY10" fmla="*/ 5938 h 1070538"/>
              <a:gd name="connsiteX11" fmla="*/ 872836 w 890649"/>
              <a:gd name="connsiteY11" fmla="*/ 17813 h 1070538"/>
              <a:gd name="connsiteX12" fmla="*/ 884711 w 890649"/>
              <a:gd name="connsiteY12" fmla="*/ 29690 h 1070538"/>
              <a:gd name="connsiteX13" fmla="*/ 890649 w 890649"/>
              <a:gd name="connsiteY13" fmla="*/ 35626 h 1070538"/>
              <a:gd name="connsiteX14" fmla="*/ 890649 w 890649"/>
              <a:gd name="connsiteY14"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72836 w 890649"/>
              <a:gd name="connsiteY10" fmla="*/ 17813 h 1070538"/>
              <a:gd name="connsiteX11" fmla="*/ 884711 w 890649"/>
              <a:gd name="connsiteY11" fmla="*/ 29690 h 1070538"/>
              <a:gd name="connsiteX12" fmla="*/ 890649 w 890649"/>
              <a:gd name="connsiteY12" fmla="*/ 35626 h 1070538"/>
              <a:gd name="connsiteX13" fmla="*/ 890649 w 890649"/>
              <a:gd name="connsiteY13"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84711 w 890649"/>
              <a:gd name="connsiteY10" fmla="*/ 29690 h 1070538"/>
              <a:gd name="connsiteX11" fmla="*/ 890649 w 890649"/>
              <a:gd name="connsiteY11" fmla="*/ 35626 h 1070538"/>
              <a:gd name="connsiteX12" fmla="*/ 890649 w 890649"/>
              <a:gd name="connsiteY12" fmla="*/ 35626 h 1070538"/>
              <a:gd name="connsiteX0" fmla="*/ 0 w 890649"/>
              <a:gd name="connsiteY0" fmla="*/ 1079751 h 1081509"/>
              <a:gd name="connsiteX1" fmla="*/ 95002 w 890649"/>
              <a:gd name="connsiteY1" fmla="*/ 1073813 h 1081509"/>
              <a:gd name="connsiteX2" fmla="*/ 178130 w 890649"/>
              <a:gd name="connsiteY2" fmla="*/ 978810 h 1081509"/>
              <a:gd name="connsiteX3" fmla="*/ 694706 w 890649"/>
              <a:gd name="connsiteY3" fmla="*/ 165351 h 1081509"/>
              <a:gd name="connsiteX4" fmla="*/ 700644 w 890649"/>
              <a:gd name="connsiteY4" fmla="*/ 94099 h 1081509"/>
              <a:gd name="connsiteX5" fmla="*/ 712519 w 890649"/>
              <a:gd name="connsiteY5" fmla="*/ 58473 h 1081509"/>
              <a:gd name="connsiteX6" fmla="*/ 718457 w 890649"/>
              <a:gd name="connsiteY6" fmla="*/ 40660 h 1081509"/>
              <a:gd name="connsiteX7" fmla="*/ 748145 w 890649"/>
              <a:gd name="connsiteY7" fmla="*/ 16909 h 1081509"/>
              <a:gd name="connsiteX8" fmla="*/ 765958 w 890649"/>
              <a:gd name="connsiteY8" fmla="*/ 10971 h 1081509"/>
              <a:gd name="connsiteX9" fmla="*/ 855023 w 890649"/>
              <a:gd name="connsiteY9" fmla="*/ 16909 h 1081509"/>
              <a:gd name="connsiteX10" fmla="*/ 815404 w 890649"/>
              <a:gd name="connsiteY10" fmla="*/ 3959 h 1081509"/>
              <a:gd name="connsiteX11" fmla="*/ 884711 w 890649"/>
              <a:gd name="connsiteY11" fmla="*/ 40661 h 1081509"/>
              <a:gd name="connsiteX12" fmla="*/ 890649 w 890649"/>
              <a:gd name="connsiteY12" fmla="*/ 46597 h 1081509"/>
              <a:gd name="connsiteX13" fmla="*/ 890649 w 890649"/>
              <a:gd name="connsiteY13" fmla="*/ 46597 h 1081509"/>
              <a:gd name="connsiteX0" fmla="*/ 0 w 896874"/>
              <a:gd name="connsiteY0" fmla="*/ 1079751 h 1081509"/>
              <a:gd name="connsiteX1" fmla="*/ 95002 w 896874"/>
              <a:gd name="connsiteY1" fmla="*/ 1073813 h 1081509"/>
              <a:gd name="connsiteX2" fmla="*/ 178130 w 896874"/>
              <a:gd name="connsiteY2" fmla="*/ 978810 h 1081509"/>
              <a:gd name="connsiteX3" fmla="*/ 694706 w 896874"/>
              <a:gd name="connsiteY3" fmla="*/ 165351 h 1081509"/>
              <a:gd name="connsiteX4" fmla="*/ 700644 w 896874"/>
              <a:gd name="connsiteY4" fmla="*/ 94099 h 1081509"/>
              <a:gd name="connsiteX5" fmla="*/ 712519 w 896874"/>
              <a:gd name="connsiteY5" fmla="*/ 58473 h 1081509"/>
              <a:gd name="connsiteX6" fmla="*/ 718457 w 896874"/>
              <a:gd name="connsiteY6" fmla="*/ 40660 h 1081509"/>
              <a:gd name="connsiteX7" fmla="*/ 748145 w 896874"/>
              <a:gd name="connsiteY7" fmla="*/ 16909 h 1081509"/>
              <a:gd name="connsiteX8" fmla="*/ 765958 w 896874"/>
              <a:gd name="connsiteY8" fmla="*/ 10971 h 1081509"/>
              <a:gd name="connsiteX9" fmla="*/ 855023 w 896874"/>
              <a:gd name="connsiteY9" fmla="*/ 16909 h 1081509"/>
              <a:gd name="connsiteX10" fmla="*/ 815404 w 896874"/>
              <a:gd name="connsiteY10" fmla="*/ 3959 h 1081509"/>
              <a:gd name="connsiteX11" fmla="*/ 884711 w 896874"/>
              <a:gd name="connsiteY11" fmla="*/ 40661 h 1081509"/>
              <a:gd name="connsiteX12" fmla="*/ 890649 w 896874"/>
              <a:gd name="connsiteY12" fmla="*/ 46597 h 1081509"/>
              <a:gd name="connsiteX13" fmla="*/ 890649 w 896874"/>
              <a:gd name="connsiteY13" fmla="*/ 46597 h 1081509"/>
              <a:gd name="connsiteX0" fmla="*/ 0 w 896874"/>
              <a:gd name="connsiteY0" fmla="*/ 1129325 h 1131083"/>
              <a:gd name="connsiteX1" fmla="*/ 95002 w 896874"/>
              <a:gd name="connsiteY1" fmla="*/ 1123387 h 1131083"/>
              <a:gd name="connsiteX2" fmla="*/ 178130 w 896874"/>
              <a:gd name="connsiteY2" fmla="*/ 1028384 h 1131083"/>
              <a:gd name="connsiteX3" fmla="*/ 694706 w 896874"/>
              <a:gd name="connsiteY3" fmla="*/ 214925 h 1131083"/>
              <a:gd name="connsiteX4" fmla="*/ 700644 w 896874"/>
              <a:gd name="connsiteY4" fmla="*/ 143673 h 1131083"/>
              <a:gd name="connsiteX5" fmla="*/ 712519 w 896874"/>
              <a:gd name="connsiteY5" fmla="*/ 108047 h 1131083"/>
              <a:gd name="connsiteX6" fmla="*/ 718457 w 896874"/>
              <a:gd name="connsiteY6" fmla="*/ 90234 h 1131083"/>
              <a:gd name="connsiteX7" fmla="*/ 748145 w 896874"/>
              <a:gd name="connsiteY7" fmla="*/ 66483 h 1131083"/>
              <a:gd name="connsiteX8" fmla="*/ 765958 w 896874"/>
              <a:gd name="connsiteY8" fmla="*/ 60545 h 1131083"/>
              <a:gd name="connsiteX9" fmla="*/ 855023 w 896874"/>
              <a:gd name="connsiteY9" fmla="*/ 66483 h 1131083"/>
              <a:gd name="connsiteX10" fmla="*/ 815404 w 896874"/>
              <a:gd name="connsiteY10" fmla="*/ 53533 h 1131083"/>
              <a:gd name="connsiteX11" fmla="*/ 884711 w 896874"/>
              <a:gd name="connsiteY11" fmla="*/ 90235 h 1131083"/>
              <a:gd name="connsiteX12" fmla="*/ 890649 w 896874"/>
              <a:gd name="connsiteY12" fmla="*/ 96171 h 1131083"/>
              <a:gd name="connsiteX13" fmla="*/ 890649 w 896874"/>
              <a:gd name="connsiteY13" fmla="*/ 96171 h 1131083"/>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55023 w 890649"/>
              <a:gd name="connsiteY9" fmla="*/ 5938 h 1070538"/>
              <a:gd name="connsiteX10" fmla="*/ 884711 w 890649"/>
              <a:gd name="connsiteY10" fmla="*/ 29690 h 1070538"/>
              <a:gd name="connsiteX11" fmla="*/ 890649 w 890649"/>
              <a:gd name="connsiteY11" fmla="*/ 35626 h 1070538"/>
              <a:gd name="connsiteX12" fmla="*/ 890649 w 890649"/>
              <a:gd name="connsiteY12"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34906 w 890649"/>
              <a:gd name="connsiteY9" fmla="*/ 10392 h 1070538"/>
              <a:gd name="connsiteX10" fmla="*/ 884711 w 890649"/>
              <a:gd name="connsiteY10" fmla="*/ 29690 h 1070538"/>
              <a:gd name="connsiteX11" fmla="*/ 890649 w 890649"/>
              <a:gd name="connsiteY11" fmla="*/ 35626 h 1070538"/>
              <a:gd name="connsiteX12" fmla="*/ 890649 w 890649"/>
              <a:gd name="connsiteY12" fmla="*/ 35626 h 1070538"/>
              <a:gd name="connsiteX0" fmla="*/ 0 w 890649"/>
              <a:gd name="connsiteY0" fmla="*/ 1068780 h 1070538"/>
              <a:gd name="connsiteX1" fmla="*/ 95002 w 890649"/>
              <a:gd name="connsiteY1" fmla="*/ 1062842 h 1070538"/>
              <a:gd name="connsiteX2" fmla="*/ 178130 w 890649"/>
              <a:gd name="connsiteY2" fmla="*/ 967839 h 1070538"/>
              <a:gd name="connsiteX3" fmla="*/ 694706 w 890649"/>
              <a:gd name="connsiteY3" fmla="*/ 154380 h 1070538"/>
              <a:gd name="connsiteX4" fmla="*/ 700644 w 890649"/>
              <a:gd name="connsiteY4" fmla="*/ 83128 h 1070538"/>
              <a:gd name="connsiteX5" fmla="*/ 712519 w 890649"/>
              <a:gd name="connsiteY5" fmla="*/ 47502 h 1070538"/>
              <a:gd name="connsiteX6" fmla="*/ 718457 w 890649"/>
              <a:gd name="connsiteY6" fmla="*/ 29689 h 1070538"/>
              <a:gd name="connsiteX7" fmla="*/ 748145 w 890649"/>
              <a:gd name="connsiteY7" fmla="*/ 5938 h 1070538"/>
              <a:gd name="connsiteX8" fmla="*/ 765958 w 890649"/>
              <a:gd name="connsiteY8" fmla="*/ 0 h 1070538"/>
              <a:gd name="connsiteX9" fmla="*/ 834906 w 890649"/>
              <a:gd name="connsiteY9" fmla="*/ 10392 h 1070538"/>
              <a:gd name="connsiteX10" fmla="*/ 884711 w 890649"/>
              <a:gd name="connsiteY10" fmla="*/ 29690 h 1070538"/>
              <a:gd name="connsiteX11" fmla="*/ 890649 w 890649"/>
              <a:gd name="connsiteY11" fmla="*/ 35626 h 1070538"/>
              <a:gd name="connsiteX0" fmla="*/ 0 w 884711"/>
              <a:gd name="connsiteY0" fmla="*/ 1068780 h 1070538"/>
              <a:gd name="connsiteX1" fmla="*/ 95002 w 884711"/>
              <a:gd name="connsiteY1" fmla="*/ 1062842 h 1070538"/>
              <a:gd name="connsiteX2" fmla="*/ 178130 w 884711"/>
              <a:gd name="connsiteY2" fmla="*/ 967839 h 1070538"/>
              <a:gd name="connsiteX3" fmla="*/ 694706 w 884711"/>
              <a:gd name="connsiteY3" fmla="*/ 154380 h 1070538"/>
              <a:gd name="connsiteX4" fmla="*/ 700644 w 884711"/>
              <a:gd name="connsiteY4" fmla="*/ 83128 h 1070538"/>
              <a:gd name="connsiteX5" fmla="*/ 712519 w 884711"/>
              <a:gd name="connsiteY5" fmla="*/ 47502 h 1070538"/>
              <a:gd name="connsiteX6" fmla="*/ 718457 w 884711"/>
              <a:gd name="connsiteY6" fmla="*/ 29689 h 1070538"/>
              <a:gd name="connsiteX7" fmla="*/ 748145 w 884711"/>
              <a:gd name="connsiteY7" fmla="*/ 5938 h 1070538"/>
              <a:gd name="connsiteX8" fmla="*/ 765958 w 884711"/>
              <a:gd name="connsiteY8" fmla="*/ 0 h 1070538"/>
              <a:gd name="connsiteX9" fmla="*/ 834906 w 884711"/>
              <a:gd name="connsiteY9" fmla="*/ 10392 h 1070538"/>
              <a:gd name="connsiteX10" fmla="*/ 884711 w 884711"/>
              <a:gd name="connsiteY10" fmla="*/ 29690 h 1070538"/>
              <a:gd name="connsiteX0" fmla="*/ 0 w 909486"/>
              <a:gd name="connsiteY0" fmla="*/ 1068780 h 1070538"/>
              <a:gd name="connsiteX1" fmla="*/ 95002 w 909486"/>
              <a:gd name="connsiteY1" fmla="*/ 1062842 h 1070538"/>
              <a:gd name="connsiteX2" fmla="*/ 178130 w 909486"/>
              <a:gd name="connsiteY2" fmla="*/ 967839 h 1070538"/>
              <a:gd name="connsiteX3" fmla="*/ 694706 w 909486"/>
              <a:gd name="connsiteY3" fmla="*/ 154380 h 1070538"/>
              <a:gd name="connsiteX4" fmla="*/ 700644 w 909486"/>
              <a:gd name="connsiteY4" fmla="*/ 83128 h 1070538"/>
              <a:gd name="connsiteX5" fmla="*/ 712519 w 909486"/>
              <a:gd name="connsiteY5" fmla="*/ 47502 h 1070538"/>
              <a:gd name="connsiteX6" fmla="*/ 718457 w 909486"/>
              <a:gd name="connsiteY6" fmla="*/ 29689 h 1070538"/>
              <a:gd name="connsiteX7" fmla="*/ 748145 w 909486"/>
              <a:gd name="connsiteY7" fmla="*/ 5938 h 1070538"/>
              <a:gd name="connsiteX8" fmla="*/ 765958 w 909486"/>
              <a:gd name="connsiteY8" fmla="*/ 0 h 1070538"/>
              <a:gd name="connsiteX9" fmla="*/ 834906 w 909486"/>
              <a:gd name="connsiteY9" fmla="*/ 10392 h 1070538"/>
              <a:gd name="connsiteX10" fmla="*/ 909486 w 909486"/>
              <a:gd name="connsiteY10" fmla="*/ 44472 h 1070538"/>
              <a:gd name="connsiteX0" fmla="*/ 0 w 909486"/>
              <a:gd name="connsiteY0" fmla="*/ 1068780 h 1070538"/>
              <a:gd name="connsiteX1" fmla="*/ 95002 w 909486"/>
              <a:gd name="connsiteY1" fmla="*/ 1062842 h 1070538"/>
              <a:gd name="connsiteX2" fmla="*/ 178130 w 909486"/>
              <a:gd name="connsiteY2" fmla="*/ 967839 h 1070538"/>
              <a:gd name="connsiteX3" fmla="*/ 681995 w 909486"/>
              <a:gd name="connsiteY3" fmla="*/ 182816 h 1070538"/>
              <a:gd name="connsiteX4" fmla="*/ 700644 w 909486"/>
              <a:gd name="connsiteY4" fmla="*/ 83128 h 1070538"/>
              <a:gd name="connsiteX5" fmla="*/ 712519 w 909486"/>
              <a:gd name="connsiteY5" fmla="*/ 47502 h 1070538"/>
              <a:gd name="connsiteX6" fmla="*/ 718457 w 909486"/>
              <a:gd name="connsiteY6" fmla="*/ 29689 h 1070538"/>
              <a:gd name="connsiteX7" fmla="*/ 748145 w 909486"/>
              <a:gd name="connsiteY7" fmla="*/ 5938 h 1070538"/>
              <a:gd name="connsiteX8" fmla="*/ 765958 w 909486"/>
              <a:gd name="connsiteY8" fmla="*/ 0 h 1070538"/>
              <a:gd name="connsiteX9" fmla="*/ 834906 w 909486"/>
              <a:gd name="connsiteY9" fmla="*/ 10392 h 1070538"/>
              <a:gd name="connsiteX10" fmla="*/ 909486 w 909486"/>
              <a:gd name="connsiteY10" fmla="*/ 44472 h 1070538"/>
              <a:gd name="connsiteX0" fmla="*/ 0 w 909486"/>
              <a:gd name="connsiteY0" fmla="*/ 1069630 h 1071388"/>
              <a:gd name="connsiteX1" fmla="*/ 95002 w 909486"/>
              <a:gd name="connsiteY1" fmla="*/ 1063692 h 1071388"/>
              <a:gd name="connsiteX2" fmla="*/ 178130 w 909486"/>
              <a:gd name="connsiteY2" fmla="*/ 968689 h 1071388"/>
              <a:gd name="connsiteX3" fmla="*/ 681995 w 909486"/>
              <a:gd name="connsiteY3" fmla="*/ 183666 h 1071388"/>
              <a:gd name="connsiteX4" fmla="*/ 700644 w 909486"/>
              <a:gd name="connsiteY4" fmla="*/ 83978 h 1071388"/>
              <a:gd name="connsiteX5" fmla="*/ 712519 w 909486"/>
              <a:gd name="connsiteY5" fmla="*/ 48352 h 1071388"/>
              <a:gd name="connsiteX6" fmla="*/ 718457 w 909486"/>
              <a:gd name="connsiteY6" fmla="*/ 30539 h 1071388"/>
              <a:gd name="connsiteX7" fmla="*/ 748145 w 909486"/>
              <a:gd name="connsiteY7" fmla="*/ 6788 h 1071388"/>
              <a:gd name="connsiteX8" fmla="*/ 731079 w 909486"/>
              <a:gd name="connsiteY8" fmla="*/ 10594 h 1071388"/>
              <a:gd name="connsiteX9" fmla="*/ 765958 w 909486"/>
              <a:gd name="connsiteY9" fmla="*/ 850 h 1071388"/>
              <a:gd name="connsiteX10" fmla="*/ 834906 w 909486"/>
              <a:gd name="connsiteY10" fmla="*/ 11242 h 1071388"/>
              <a:gd name="connsiteX11" fmla="*/ 909486 w 909486"/>
              <a:gd name="connsiteY11" fmla="*/ 45322 h 1071388"/>
              <a:gd name="connsiteX0" fmla="*/ 0 w 909486"/>
              <a:gd name="connsiteY0" fmla="*/ 1069630 h 1071388"/>
              <a:gd name="connsiteX1" fmla="*/ 95002 w 909486"/>
              <a:gd name="connsiteY1" fmla="*/ 1063692 h 1071388"/>
              <a:gd name="connsiteX2" fmla="*/ 178130 w 909486"/>
              <a:gd name="connsiteY2" fmla="*/ 968689 h 1071388"/>
              <a:gd name="connsiteX3" fmla="*/ 681995 w 909486"/>
              <a:gd name="connsiteY3" fmla="*/ 183666 h 1071388"/>
              <a:gd name="connsiteX4" fmla="*/ 700644 w 909486"/>
              <a:gd name="connsiteY4" fmla="*/ 83978 h 1071388"/>
              <a:gd name="connsiteX5" fmla="*/ 712519 w 909486"/>
              <a:gd name="connsiteY5" fmla="*/ 48352 h 1071388"/>
              <a:gd name="connsiteX6" fmla="*/ 718457 w 909486"/>
              <a:gd name="connsiteY6" fmla="*/ 30539 h 1071388"/>
              <a:gd name="connsiteX7" fmla="*/ 731079 w 909486"/>
              <a:gd name="connsiteY7" fmla="*/ 10594 h 1071388"/>
              <a:gd name="connsiteX8" fmla="*/ 765958 w 909486"/>
              <a:gd name="connsiteY8" fmla="*/ 850 h 1071388"/>
              <a:gd name="connsiteX9" fmla="*/ 834906 w 909486"/>
              <a:gd name="connsiteY9" fmla="*/ 11242 h 1071388"/>
              <a:gd name="connsiteX10" fmla="*/ 909486 w 909486"/>
              <a:gd name="connsiteY10" fmla="*/ 45322 h 1071388"/>
              <a:gd name="connsiteX0" fmla="*/ 0 w 909486"/>
              <a:gd name="connsiteY0" fmla="*/ 1068780 h 1070538"/>
              <a:gd name="connsiteX1" fmla="*/ 95002 w 909486"/>
              <a:gd name="connsiteY1" fmla="*/ 1062842 h 1070538"/>
              <a:gd name="connsiteX2" fmla="*/ 178130 w 909486"/>
              <a:gd name="connsiteY2" fmla="*/ 967839 h 1070538"/>
              <a:gd name="connsiteX3" fmla="*/ 681995 w 909486"/>
              <a:gd name="connsiteY3" fmla="*/ 182816 h 1070538"/>
              <a:gd name="connsiteX4" fmla="*/ 700644 w 909486"/>
              <a:gd name="connsiteY4" fmla="*/ 83128 h 1070538"/>
              <a:gd name="connsiteX5" fmla="*/ 712519 w 909486"/>
              <a:gd name="connsiteY5" fmla="*/ 47502 h 1070538"/>
              <a:gd name="connsiteX6" fmla="*/ 718457 w 909486"/>
              <a:gd name="connsiteY6" fmla="*/ 29689 h 1070538"/>
              <a:gd name="connsiteX7" fmla="*/ 765958 w 909486"/>
              <a:gd name="connsiteY7" fmla="*/ 0 h 1070538"/>
              <a:gd name="connsiteX8" fmla="*/ 834906 w 909486"/>
              <a:gd name="connsiteY8" fmla="*/ 10392 h 1070538"/>
              <a:gd name="connsiteX9" fmla="*/ 909486 w 909486"/>
              <a:gd name="connsiteY9" fmla="*/ 44472 h 1070538"/>
              <a:gd name="connsiteX0" fmla="*/ 0 w 889635"/>
              <a:gd name="connsiteY0" fmla="*/ 1058265 h 1070538"/>
              <a:gd name="connsiteX1" fmla="*/ 75151 w 889635"/>
              <a:gd name="connsiteY1" fmla="*/ 1062842 h 1070538"/>
              <a:gd name="connsiteX2" fmla="*/ 158279 w 889635"/>
              <a:gd name="connsiteY2" fmla="*/ 967839 h 1070538"/>
              <a:gd name="connsiteX3" fmla="*/ 662144 w 889635"/>
              <a:gd name="connsiteY3" fmla="*/ 182816 h 1070538"/>
              <a:gd name="connsiteX4" fmla="*/ 680793 w 889635"/>
              <a:gd name="connsiteY4" fmla="*/ 83128 h 1070538"/>
              <a:gd name="connsiteX5" fmla="*/ 692668 w 889635"/>
              <a:gd name="connsiteY5" fmla="*/ 47502 h 1070538"/>
              <a:gd name="connsiteX6" fmla="*/ 698606 w 889635"/>
              <a:gd name="connsiteY6" fmla="*/ 29689 h 1070538"/>
              <a:gd name="connsiteX7" fmla="*/ 746107 w 889635"/>
              <a:gd name="connsiteY7" fmla="*/ 0 h 1070538"/>
              <a:gd name="connsiteX8" fmla="*/ 815055 w 889635"/>
              <a:gd name="connsiteY8" fmla="*/ 10392 h 1070538"/>
              <a:gd name="connsiteX9" fmla="*/ 889635 w 889635"/>
              <a:gd name="connsiteY9" fmla="*/ 44472 h 1070538"/>
              <a:gd name="connsiteX0" fmla="*/ 0 w 889635"/>
              <a:gd name="connsiteY0" fmla="*/ 1058265 h 1070538"/>
              <a:gd name="connsiteX1" fmla="*/ 75151 w 889635"/>
              <a:gd name="connsiteY1" fmla="*/ 1062842 h 1070538"/>
              <a:gd name="connsiteX2" fmla="*/ 158279 w 889635"/>
              <a:gd name="connsiteY2" fmla="*/ 967839 h 1070538"/>
              <a:gd name="connsiteX3" fmla="*/ 662144 w 889635"/>
              <a:gd name="connsiteY3" fmla="*/ 182816 h 1070538"/>
              <a:gd name="connsiteX4" fmla="*/ 680793 w 889635"/>
              <a:gd name="connsiteY4" fmla="*/ 83128 h 1070538"/>
              <a:gd name="connsiteX5" fmla="*/ 692668 w 889635"/>
              <a:gd name="connsiteY5" fmla="*/ 47502 h 1070538"/>
              <a:gd name="connsiteX6" fmla="*/ 698606 w 889635"/>
              <a:gd name="connsiteY6" fmla="*/ 29689 h 1070538"/>
              <a:gd name="connsiteX7" fmla="*/ 746107 w 889635"/>
              <a:gd name="connsiteY7" fmla="*/ 0 h 1070538"/>
              <a:gd name="connsiteX8" fmla="*/ 815055 w 889635"/>
              <a:gd name="connsiteY8" fmla="*/ 10392 h 1070538"/>
              <a:gd name="connsiteX9" fmla="*/ 889635 w 889635"/>
              <a:gd name="connsiteY9" fmla="*/ 44472 h 107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635" h="1070538">
                <a:moveTo>
                  <a:pt x="0" y="1058265"/>
                </a:moveTo>
                <a:cubicBezTo>
                  <a:pt x="30827" y="1066034"/>
                  <a:pt x="44369" y="1070538"/>
                  <a:pt x="75151" y="1062842"/>
                </a:cubicBezTo>
                <a:cubicBezTo>
                  <a:pt x="104839" y="1046019"/>
                  <a:pt x="132573" y="1017907"/>
                  <a:pt x="158279" y="967839"/>
                </a:cubicBezTo>
                <a:cubicBezTo>
                  <a:pt x="330471" y="696686"/>
                  <a:pt x="498799" y="459389"/>
                  <a:pt x="662144" y="182816"/>
                </a:cubicBezTo>
                <a:cubicBezTo>
                  <a:pt x="674264" y="162295"/>
                  <a:pt x="676875" y="106637"/>
                  <a:pt x="680793" y="83128"/>
                </a:cubicBezTo>
                <a:cubicBezTo>
                  <a:pt x="682851" y="70781"/>
                  <a:pt x="688710" y="59377"/>
                  <a:pt x="692668" y="47502"/>
                </a:cubicBezTo>
                <a:cubicBezTo>
                  <a:pt x="694647" y="41564"/>
                  <a:pt x="694180" y="34115"/>
                  <a:pt x="698606" y="29689"/>
                </a:cubicBezTo>
                <a:cubicBezTo>
                  <a:pt x="707512" y="21772"/>
                  <a:pt x="726699" y="3216"/>
                  <a:pt x="746107" y="0"/>
                </a:cubicBezTo>
                <a:cubicBezTo>
                  <a:pt x="775795" y="1979"/>
                  <a:pt x="785706" y="5500"/>
                  <a:pt x="815055" y="10392"/>
                </a:cubicBezTo>
                <a:cubicBezTo>
                  <a:pt x="834847" y="15340"/>
                  <a:pt x="883697" y="39524"/>
                  <a:pt x="889635" y="44472"/>
                </a:cubicBezTo>
              </a:path>
            </a:pathLst>
          </a:custGeom>
          <a:noFill/>
          <a:ln w="76200"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defTabSz="914400">
              <a:defRPr/>
            </a:pPr>
            <a:endParaRPr lang="en-US" altLang="zh-CN">
              <a:solidFill>
                <a:srgbClr val="1F497D"/>
              </a:solidFill>
            </a:endParaRPr>
          </a:p>
        </p:txBody>
      </p:sp>
    </p:spTree>
    <p:extLst>
      <p:ext uri="{BB962C8B-B14F-4D97-AF65-F5344CB8AC3E}">
        <p14:creationId xmlns:p14="http://schemas.microsoft.com/office/powerpoint/2010/main" val="177676347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200"/>
                                        <p:tgtEl>
                                          <p:spTgt spid="79"/>
                                        </p:tgtEl>
                                      </p:cBhvr>
                                    </p:animEffect>
                                  </p:childTnLst>
                                </p:cTn>
                              </p:par>
                            </p:childTnLst>
                          </p:cTn>
                        </p:par>
                        <p:par>
                          <p:cTn id="8" fill="hold">
                            <p:stCondLst>
                              <p:cond delay="200"/>
                            </p:stCondLst>
                            <p:childTnLst>
                              <p:par>
                                <p:cTn id="9" presetID="22" presetClass="entr" presetSubtype="4"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down)">
                                      <p:cBhvr>
                                        <p:cTn id="11" dur="100"/>
                                        <p:tgtEl>
                                          <p:spTgt spid="88"/>
                                        </p:tgtEl>
                                      </p:cBhvr>
                                    </p:animEffect>
                                  </p:childTnLst>
                                </p:cTn>
                              </p:par>
                            </p:childTnLst>
                          </p:cTn>
                        </p:par>
                        <p:par>
                          <p:cTn id="12" fill="hold">
                            <p:stCondLst>
                              <p:cond delay="300"/>
                            </p:stCondLst>
                            <p:childTnLst>
                              <p:par>
                                <p:cTn id="13" presetID="22" presetClass="entr" presetSubtype="1"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up)">
                                      <p:cBhvr>
                                        <p:cTn id="15" dur="100"/>
                                        <p:tgtEl>
                                          <p:spTgt spid="89"/>
                                        </p:tgtEl>
                                      </p:cBhvr>
                                    </p:animEffect>
                                  </p:childTnLst>
                                </p:cTn>
                              </p:par>
                            </p:childTnLst>
                          </p:cTn>
                        </p:par>
                        <p:par>
                          <p:cTn id="16" fill="hold">
                            <p:stCondLst>
                              <p:cond delay="400"/>
                            </p:stCondLst>
                            <p:childTnLst>
                              <p:par>
                                <p:cTn id="17" presetID="22" presetClass="entr" presetSubtype="8"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wipe(left)">
                                      <p:cBhvr>
                                        <p:cTn id="19" dur="500"/>
                                        <p:tgtEl>
                                          <p:spTgt spid="141"/>
                                        </p:tgtEl>
                                      </p:cBhvr>
                                    </p:animEffect>
                                  </p:childTnLst>
                                </p:cTn>
                              </p:par>
                            </p:childTnLst>
                          </p:cTn>
                        </p:par>
                        <p:par>
                          <p:cTn id="20" fill="hold">
                            <p:stCondLst>
                              <p:cond delay="900"/>
                            </p:stCondLst>
                            <p:childTnLst>
                              <p:par>
                                <p:cTn id="21" presetID="22" presetClass="entr" presetSubtype="8"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wipe(left)">
                                      <p:cBhvr>
                                        <p:cTn id="23" dur="500"/>
                                        <p:tgtEl>
                                          <p:spTgt spid="105"/>
                                        </p:tgtEl>
                                      </p:cBhvr>
                                    </p:animEffect>
                                  </p:childTnLst>
                                </p:cTn>
                              </p:par>
                            </p:childTnLst>
                          </p:cTn>
                        </p:par>
                        <p:par>
                          <p:cTn id="24" fill="hold">
                            <p:stCondLst>
                              <p:cond delay="1400"/>
                            </p:stCondLst>
                            <p:childTnLst>
                              <p:par>
                                <p:cTn id="25" presetID="22" presetClass="entr" presetSubtype="2" fill="hold" nodeType="after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wipe(right)">
                                      <p:cBhvr>
                                        <p:cTn id="27" dur="500"/>
                                        <p:tgtEl>
                                          <p:spTgt spid="140"/>
                                        </p:tgtEl>
                                      </p:cBhvr>
                                    </p:animEffect>
                                  </p:childTnLst>
                                </p:cTn>
                              </p:par>
                            </p:childTnLst>
                          </p:cTn>
                        </p:par>
                        <p:par>
                          <p:cTn id="28" fill="hold">
                            <p:stCondLst>
                              <p:cond delay="1900"/>
                            </p:stCondLst>
                            <p:childTnLst>
                              <p:par>
                                <p:cTn id="29" presetID="22" presetClass="entr" presetSubtype="2" fill="hold"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wipe(right)">
                                      <p:cBhvr>
                                        <p:cTn id="31" dur="500"/>
                                        <p:tgtEl>
                                          <p:spTgt spid="142"/>
                                        </p:tgtEl>
                                      </p:cBhvr>
                                    </p:animEffect>
                                  </p:childTnLst>
                                </p:cTn>
                              </p:par>
                              <p:par>
                                <p:cTn id="32" presetID="10" presetClass="entr" presetSubtype="0"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childTnLst>
                          </p:cTn>
                        </p:par>
                        <p:par>
                          <p:cTn id="35" fill="hold">
                            <p:stCondLst>
                              <p:cond delay="2400"/>
                            </p:stCondLst>
                            <p:childTnLst>
                              <p:par>
                                <p:cTn id="36" presetID="22" presetClass="entr" presetSubtype="1" fill="hold" nodeType="afterEffect">
                                  <p:stCondLst>
                                    <p:cond delay="0"/>
                                  </p:stCondLst>
                                  <p:childTnLst>
                                    <p:set>
                                      <p:cBhvr>
                                        <p:cTn id="37" dur="1" fill="hold">
                                          <p:stCondLst>
                                            <p:cond delay="0"/>
                                          </p:stCondLst>
                                        </p:cTn>
                                        <p:tgtEl>
                                          <p:spTgt spid="143"/>
                                        </p:tgtEl>
                                        <p:attrNameLst>
                                          <p:attrName>style.visibility</p:attrName>
                                        </p:attrNameLst>
                                      </p:cBhvr>
                                      <p:to>
                                        <p:strVal val="visible"/>
                                      </p:to>
                                    </p:set>
                                    <p:animEffect transition="in" filter="wipe(up)">
                                      <p:cBhvr>
                                        <p:cTn id="38" dur="100"/>
                                        <p:tgtEl>
                                          <p:spTgt spid="143"/>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down)">
                                      <p:cBhvr>
                                        <p:cTn id="42" dur="100"/>
                                        <p:tgtEl>
                                          <p:spTgt spid="86"/>
                                        </p:tgtEl>
                                      </p:cBhvr>
                                    </p:animEffect>
                                  </p:childTnLst>
                                </p:cTn>
                              </p:par>
                            </p:childTnLst>
                          </p:cTn>
                        </p:par>
                        <p:par>
                          <p:cTn id="43" fill="hold">
                            <p:stCondLst>
                              <p:cond delay="2600"/>
                            </p:stCondLst>
                            <p:childTnLst>
                              <p:par>
                                <p:cTn id="44" presetID="22" presetClass="entr" presetSubtype="2"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wipe(right)">
                                      <p:cBhvr>
                                        <p:cTn id="46" dur="200"/>
                                        <p:tgtEl>
                                          <p:spTgt spid="85"/>
                                        </p:tgtEl>
                                      </p:cBhvr>
                                    </p:animEffect>
                                  </p:childTnLst>
                                </p:cTn>
                              </p:par>
                            </p:childTnLst>
                          </p:cTn>
                        </p:par>
                        <p:par>
                          <p:cTn id="47" fill="hold">
                            <p:stCondLst>
                              <p:cond delay="2800"/>
                            </p:stCondLst>
                            <p:childTnLst>
                              <p:par>
                                <p:cTn id="48" presetID="10" presetClass="entr" presetSubtype="0" fill="hold" nodeType="after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新一代</a:t>
            </a:r>
            <a:r>
              <a:rPr lang="en-US" altLang="zh-CN" dirty="0" smtClean="0"/>
              <a:t>APM</a:t>
            </a:r>
            <a:r>
              <a:rPr lang="zh-CN" altLang="en-US" dirty="0" smtClean="0"/>
              <a:t>的典型特征</a:t>
            </a:r>
            <a:endParaRPr lang="zh-CN" altLang="en-US" dirty="0"/>
          </a:p>
        </p:txBody>
      </p:sp>
      <p:grpSp>
        <p:nvGrpSpPr>
          <p:cNvPr id="4" name="组合 3"/>
          <p:cNvGrpSpPr/>
          <p:nvPr/>
        </p:nvGrpSpPr>
        <p:grpSpPr>
          <a:xfrm>
            <a:off x="-34" y="1707654"/>
            <a:ext cx="9144034" cy="3456384"/>
            <a:chOff x="-34" y="1707654"/>
            <a:chExt cx="9144034" cy="3456384"/>
          </a:xfrm>
        </p:grpSpPr>
        <p:sp>
          <p:nvSpPr>
            <p:cNvPr id="5" name="矩形 4"/>
            <p:cNvSpPr/>
            <p:nvPr/>
          </p:nvSpPr>
          <p:spPr>
            <a:xfrm>
              <a:off x="0" y="1707654"/>
              <a:ext cx="9144000" cy="3456384"/>
            </a:xfrm>
            <a:prstGeom prst="rect">
              <a:avLst/>
            </a:prstGeom>
            <a:solidFill>
              <a:srgbClr val="00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136"/>
            <p:cNvGrpSpPr/>
            <p:nvPr/>
          </p:nvGrpSpPr>
          <p:grpSpPr>
            <a:xfrm>
              <a:off x="5657858" y="2520834"/>
              <a:ext cx="1868425" cy="2083844"/>
              <a:chOff x="5657858" y="3357562"/>
              <a:chExt cx="1868425" cy="2083844"/>
            </a:xfrm>
          </p:grpSpPr>
          <p:grpSp>
            <p:nvGrpSpPr>
              <p:cNvPr id="64" name="组合 54"/>
              <p:cNvGrpSpPr/>
              <p:nvPr/>
            </p:nvGrpSpPr>
            <p:grpSpPr>
              <a:xfrm>
                <a:off x="6357950" y="4286243"/>
                <a:ext cx="1168333" cy="1155163"/>
                <a:chOff x="6420761" y="3143237"/>
                <a:chExt cx="1168333" cy="1155163"/>
              </a:xfrm>
            </p:grpSpPr>
            <p:grpSp>
              <p:nvGrpSpPr>
                <p:cNvPr id="69" name="组合 52"/>
                <p:cNvGrpSpPr/>
                <p:nvPr/>
              </p:nvGrpSpPr>
              <p:grpSpPr>
                <a:xfrm>
                  <a:off x="6623049" y="3143237"/>
                  <a:ext cx="910148" cy="654306"/>
                  <a:chOff x="6873144" y="3511864"/>
                  <a:chExt cx="469978" cy="337867"/>
                </a:xfrm>
              </p:grpSpPr>
              <p:pic>
                <p:nvPicPr>
                  <p:cNvPr id="71" name="Picture 2"/>
                  <p:cNvPicPr>
                    <a:picLocks noChangeAspect="1" noChangeArrowheads="1"/>
                  </p:cNvPicPr>
                  <p:nvPr/>
                </p:nvPicPr>
                <p:blipFill>
                  <a:blip r:embed="rId2">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6873144" y="3511864"/>
                    <a:ext cx="318336" cy="28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2">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7024786" y="3560690"/>
                    <a:ext cx="318336" cy="28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0" name="矩形 69"/>
                <p:cNvSpPr/>
                <p:nvPr/>
              </p:nvSpPr>
              <p:spPr>
                <a:xfrm>
                  <a:off x="6420761" y="3929068"/>
                  <a:ext cx="1168333" cy="369332"/>
                </a:xfrm>
                <a:prstGeom prst="rect">
                  <a:avLst/>
                </a:prstGeom>
              </p:spPr>
              <p:txBody>
                <a:bodyPr wrap="none">
                  <a:spAutoFit/>
                </a:bodyPr>
                <a:lstStyle/>
                <a:p>
                  <a:pPr algn="ctr" defTabSz="685637" fontAlgn="base">
                    <a:spcBef>
                      <a:spcPct val="0"/>
                    </a:spcBef>
                    <a:spcAft>
                      <a:spcPct val="0"/>
                    </a:spcAft>
                  </a:pPr>
                  <a:r>
                    <a:rPr lang="en-US" dirty="0" smtClean="0">
                      <a:gradFill>
                        <a:gsLst>
                          <a:gs pos="0">
                            <a:srgbClr val="FFFFFF"/>
                          </a:gs>
                          <a:gs pos="100000">
                            <a:srgbClr val="FFFFFF"/>
                          </a:gs>
                        </a:gsLst>
                        <a:lin ang="5400000" scaled="0"/>
                      </a:gradFill>
                    </a:rPr>
                    <a:t>Data </a:t>
                  </a:r>
                  <a:r>
                    <a:rPr lang="en-US" altLang="zh-CN" dirty="0" smtClean="0">
                      <a:gradFill>
                        <a:gsLst>
                          <a:gs pos="0">
                            <a:srgbClr val="FFFFFF"/>
                          </a:gs>
                          <a:gs pos="100000">
                            <a:srgbClr val="FFFFFF"/>
                          </a:gs>
                        </a:gsLst>
                        <a:lin ang="5400000" scaled="0"/>
                      </a:gradFill>
                    </a:rPr>
                    <a:t>Store</a:t>
                  </a:r>
                  <a:endParaRPr lang="en-US" dirty="0" smtClean="0">
                    <a:gradFill>
                      <a:gsLst>
                        <a:gs pos="0">
                          <a:srgbClr val="FFFFFF"/>
                        </a:gs>
                        <a:gs pos="100000">
                          <a:srgbClr val="FFFFFF"/>
                        </a:gs>
                      </a:gsLst>
                      <a:lin ang="5400000" scaled="0"/>
                    </a:gradFill>
                  </a:endParaRPr>
                </a:p>
              </p:txBody>
            </p:sp>
          </p:grpSp>
          <p:grpSp>
            <p:nvGrpSpPr>
              <p:cNvPr id="65" name="组合 100"/>
              <p:cNvGrpSpPr/>
              <p:nvPr/>
            </p:nvGrpSpPr>
            <p:grpSpPr>
              <a:xfrm>
                <a:off x="6858016" y="3357562"/>
                <a:ext cx="285752" cy="786612"/>
                <a:chOff x="214282" y="3357562"/>
                <a:chExt cx="285752" cy="786612"/>
              </a:xfrm>
            </p:grpSpPr>
            <p:sp>
              <p:nvSpPr>
                <p:cNvPr id="67" name="同心圆 66"/>
                <p:cNvSpPr/>
                <p:nvPr/>
              </p:nvSpPr>
              <p:spPr>
                <a:xfrm>
                  <a:off x="214282" y="3357562"/>
                  <a:ext cx="285752" cy="28575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8" name="直接连接符 67"/>
                <p:cNvCxnSpPr>
                  <a:stCxn id="67" idx="4"/>
                </p:cNvCxnSpPr>
                <p:nvPr/>
              </p:nvCxnSpPr>
              <p:spPr>
                <a:xfrm rot="5400000">
                  <a:off x="107125" y="3893347"/>
                  <a:ext cx="500066" cy="158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cxnSp>
            <p:nvCxnSpPr>
              <p:cNvPr id="66" name="直接箭头连接符 65"/>
              <p:cNvCxnSpPr>
                <a:stCxn id="62" idx="6"/>
                <a:endCxn id="67" idx="2"/>
              </p:cNvCxnSpPr>
              <p:nvPr/>
            </p:nvCxnSpPr>
            <p:spPr>
              <a:xfrm>
                <a:off x="5657858" y="3500436"/>
                <a:ext cx="1200158" cy="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135"/>
            <p:cNvGrpSpPr/>
            <p:nvPr/>
          </p:nvGrpSpPr>
          <p:grpSpPr>
            <a:xfrm>
              <a:off x="4071934" y="2520832"/>
              <a:ext cx="1857356" cy="2083846"/>
              <a:chOff x="4071934" y="3357560"/>
              <a:chExt cx="1857356" cy="2083846"/>
            </a:xfrm>
          </p:grpSpPr>
          <p:grpSp>
            <p:nvGrpSpPr>
              <p:cNvPr id="57" name="组合 97"/>
              <p:cNvGrpSpPr/>
              <p:nvPr/>
            </p:nvGrpSpPr>
            <p:grpSpPr>
              <a:xfrm>
                <a:off x="5372106" y="3357560"/>
                <a:ext cx="285752" cy="786612"/>
                <a:chOff x="85694" y="3357562"/>
                <a:chExt cx="285752" cy="786612"/>
              </a:xfrm>
            </p:grpSpPr>
            <p:sp>
              <p:nvSpPr>
                <p:cNvPr id="62" name="同心圆 61"/>
                <p:cNvSpPr/>
                <p:nvPr/>
              </p:nvSpPr>
              <p:spPr>
                <a:xfrm>
                  <a:off x="85694" y="3357562"/>
                  <a:ext cx="285752" cy="28575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3" name="直接连接符 62"/>
                <p:cNvCxnSpPr>
                  <a:stCxn id="62" idx="4"/>
                </p:cNvCxnSpPr>
                <p:nvPr/>
              </p:nvCxnSpPr>
              <p:spPr>
                <a:xfrm rot="5400000">
                  <a:off x="-21463" y="3893347"/>
                  <a:ext cx="500066" cy="158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cxnSp>
            <p:nvCxnSpPr>
              <p:cNvPr id="58" name="直接箭头连接符 57"/>
              <p:cNvCxnSpPr>
                <a:stCxn id="48" idx="6"/>
                <a:endCxn id="62" idx="2"/>
              </p:cNvCxnSpPr>
              <p:nvPr/>
            </p:nvCxnSpPr>
            <p:spPr>
              <a:xfrm flipV="1">
                <a:off x="4071934" y="3500436"/>
                <a:ext cx="1300172" cy="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59" name="组合 122"/>
              <p:cNvGrpSpPr/>
              <p:nvPr/>
            </p:nvGrpSpPr>
            <p:grpSpPr>
              <a:xfrm>
                <a:off x="5072066" y="4143380"/>
                <a:ext cx="857224" cy="1298026"/>
                <a:chOff x="5072066" y="4143380"/>
                <a:chExt cx="857224" cy="1298026"/>
              </a:xfrm>
            </p:grpSpPr>
            <p:pic>
              <p:nvPicPr>
                <p:cNvPr id="60" name="Picture 136"/>
                <p:cNvPicPr>
                  <a:picLocks noChangeAspect="1"/>
                </p:cNvPicPr>
                <p:nvPr/>
              </p:nvPicPr>
              <p:blipFill>
                <a:blip r:embed="rId3"/>
                <a:srcRect/>
                <a:stretch>
                  <a:fillRect/>
                </a:stretch>
              </p:blipFill>
              <p:spPr bwMode="auto">
                <a:xfrm>
                  <a:off x="5072066" y="4143380"/>
                  <a:ext cx="857224" cy="977802"/>
                </a:xfrm>
                <a:prstGeom prst="rect">
                  <a:avLst/>
                </a:prstGeom>
                <a:noFill/>
                <a:ln w="9525">
                  <a:noFill/>
                  <a:miter lim="800000"/>
                  <a:headEnd/>
                  <a:tailEnd/>
                </a:ln>
                <a:effectLst/>
              </p:spPr>
            </p:pic>
            <p:sp>
              <p:nvSpPr>
                <p:cNvPr id="61" name="矩形 60"/>
                <p:cNvSpPr/>
                <p:nvPr/>
              </p:nvSpPr>
              <p:spPr>
                <a:xfrm>
                  <a:off x="5205002" y="5072074"/>
                  <a:ext cx="667170" cy="369332"/>
                </a:xfrm>
                <a:prstGeom prst="rect">
                  <a:avLst/>
                </a:prstGeom>
              </p:spPr>
              <p:txBody>
                <a:bodyPr wrap="none">
                  <a:spAutoFit/>
                </a:bodyPr>
                <a:lstStyle/>
                <a:p>
                  <a:pPr algn="ctr" defTabSz="685637" fontAlgn="base">
                    <a:spcBef>
                      <a:spcPct val="0"/>
                    </a:spcBef>
                    <a:spcAft>
                      <a:spcPct val="0"/>
                    </a:spcAft>
                  </a:pPr>
                  <a:r>
                    <a:rPr lang="en-US" dirty="0" smtClean="0">
                      <a:gradFill>
                        <a:gsLst>
                          <a:gs pos="0">
                            <a:srgbClr val="FFFFFF"/>
                          </a:gs>
                          <a:gs pos="100000">
                            <a:srgbClr val="FFFFFF"/>
                          </a:gs>
                        </a:gsLst>
                        <a:lin ang="5400000" scaled="0"/>
                      </a:gradFill>
                    </a:rPr>
                    <a:t>Code</a:t>
                  </a:r>
                </a:p>
              </p:txBody>
            </p:sp>
          </p:grpSp>
        </p:grpSp>
        <p:grpSp>
          <p:nvGrpSpPr>
            <p:cNvPr id="8" name="组合 137"/>
            <p:cNvGrpSpPr/>
            <p:nvPr/>
          </p:nvGrpSpPr>
          <p:grpSpPr>
            <a:xfrm>
              <a:off x="7176720" y="2520834"/>
              <a:ext cx="1895874" cy="2069556"/>
              <a:chOff x="7176720" y="3357562"/>
              <a:chExt cx="1895874" cy="2069556"/>
            </a:xfrm>
          </p:grpSpPr>
          <p:grpSp>
            <p:nvGrpSpPr>
              <p:cNvPr id="50" name="组合 103"/>
              <p:cNvGrpSpPr/>
              <p:nvPr/>
            </p:nvGrpSpPr>
            <p:grpSpPr>
              <a:xfrm>
                <a:off x="8315384" y="3357562"/>
                <a:ext cx="285752" cy="786612"/>
                <a:chOff x="314328" y="3357562"/>
                <a:chExt cx="285752" cy="786612"/>
              </a:xfrm>
            </p:grpSpPr>
            <p:sp>
              <p:nvSpPr>
                <p:cNvPr id="55" name="同心圆 54"/>
                <p:cNvSpPr/>
                <p:nvPr/>
              </p:nvSpPr>
              <p:spPr>
                <a:xfrm>
                  <a:off x="314328" y="3357562"/>
                  <a:ext cx="285752" cy="28575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6" name="直接连接符 55"/>
                <p:cNvCxnSpPr>
                  <a:stCxn id="55" idx="4"/>
                </p:cNvCxnSpPr>
                <p:nvPr/>
              </p:nvCxnSpPr>
              <p:spPr>
                <a:xfrm rot="5400000">
                  <a:off x="207171" y="3893347"/>
                  <a:ext cx="500066" cy="158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cxnSp>
            <p:nvCxnSpPr>
              <p:cNvPr id="51" name="直接箭头连接符 50"/>
              <p:cNvCxnSpPr>
                <a:endCxn id="55" idx="2"/>
              </p:cNvCxnSpPr>
              <p:nvPr/>
            </p:nvCxnSpPr>
            <p:spPr>
              <a:xfrm>
                <a:off x="7176720" y="3500438"/>
                <a:ext cx="1138664"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52" name="组合 124"/>
              <p:cNvGrpSpPr/>
              <p:nvPr/>
            </p:nvGrpSpPr>
            <p:grpSpPr>
              <a:xfrm>
                <a:off x="7858180" y="4043364"/>
                <a:ext cx="1214414" cy="1383754"/>
                <a:chOff x="7858180" y="4043364"/>
                <a:chExt cx="1214414" cy="1383754"/>
              </a:xfrm>
            </p:grpSpPr>
            <p:pic>
              <p:nvPicPr>
                <p:cNvPr id="53" name="Picture 2"/>
                <p:cNvPicPr>
                  <a:picLocks noChangeAspect="1" noChangeArrowheads="1"/>
                </p:cNvPicPr>
                <p:nvPr/>
              </p:nvPicPr>
              <p:blipFill>
                <a:blip r:embed="rId4" cstate="print">
                  <a:biLevel thresh="25000"/>
                </a:blip>
                <a:srcRect/>
                <a:stretch>
                  <a:fillRect/>
                </a:stretch>
              </p:blipFill>
              <p:spPr bwMode="auto">
                <a:xfrm>
                  <a:off x="7858180" y="4043364"/>
                  <a:ext cx="1214414" cy="1112730"/>
                </a:xfrm>
                <a:prstGeom prst="rect">
                  <a:avLst/>
                </a:prstGeom>
                <a:noFill/>
                <a:ln w="9525">
                  <a:noFill/>
                  <a:miter lim="800000"/>
                  <a:headEnd/>
                  <a:tailEnd/>
                </a:ln>
                <a:effectLst/>
              </p:spPr>
            </p:pic>
            <p:sp>
              <p:nvSpPr>
                <p:cNvPr id="54" name="矩形 53"/>
                <p:cNvSpPr/>
                <p:nvPr/>
              </p:nvSpPr>
              <p:spPr>
                <a:xfrm>
                  <a:off x="8029786" y="5057786"/>
                  <a:ext cx="924933" cy="369332"/>
                </a:xfrm>
                <a:prstGeom prst="rect">
                  <a:avLst/>
                </a:prstGeom>
              </p:spPr>
              <p:txBody>
                <a:bodyPr wrap="none">
                  <a:spAutoFit/>
                </a:bodyPr>
                <a:lstStyle/>
                <a:p>
                  <a:pPr algn="ctr" defTabSz="685637" fontAlgn="base">
                    <a:spcBef>
                      <a:spcPct val="0"/>
                    </a:spcBef>
                    <a:spcAft>
                      <a:spcPct val="0"/>
                    </a:spcAft>
                  </a:pPr>
                  <a:r>
                    <a:rPr lang="en-US" altLang="zh-CN" dirty="0" smtClean="0">
                      <a:gradFill>
                        <a:gsLst>
                          <a:gs pos="0">
                            <a:srgbClr val="FFFFFF"/>
                          </a:gs>
                          <a:gs pos="100000">
                            <a:srgbClr val="FFFFFF"/>
                          </a:gs>
                        </a:gsLst>
                        <a:lin ang="5400000" scaled="0"/>
                      </a:gradFill>
                    </a:rPr>
                    <a:t>Physical</a:t>
                  </a:r>
                  <a:endParaRPr lang="en-US" dirty="0" smtClean="0">
                    <a:gradFill>
                      <a:gsLst>
                        <a:gs pos="0">
                          <a:srgbClr val="FFFFFF"/>
                        </a:gs>
                        <a:gs pos="100000">
                          <a:srgbClr val="FFFFFF"/>
                        </a:gs>
                      </a:gsLst>
                      <a:lin ang="5400000" scaled="0"/>
                    </a:gradFill>
                  </a:endParaRPr>
                </a:p>
              </p:txBody>
            </p:sp>
          </p:grpSp>
        </p:grpSp>
        <p:grpSp>
          <p:nvGrpSpPr>
            <p:cNvPr id="9" name="组合 134"/>
            <p:cNvGrpSpPr/>
            <p:nvPr/>
          </p:nvGrpSpPr>
          <p:grpSpPr>
            <a:xfrm>
              <a:off x="1928794" y="2520834"/>
              <a:ext cx="2600344" cy="2360843"/>
              <a:chOff x="1928794" y="3357562"/>
              <a:chExt cx="2600344" cy="2360843"/>
            </a:xfrm>
          </p:grpSpPr>
          <p:grpSp>
            <p:nvGrpSpPr>
              <p:cNvPr id="41" name="组合 94"/>
              <p:cNvGrpSpPr/>
              <p:nvPr/>
            </p:nvGrpSpPr>
            <p:grpSpPr>
              <a:xfrm>
                <a:off x="3786182" y="3357562"/>
                <a:ext cx="285752" cy="786612"/>
                <a:chOff x="214282" y="3357562"/>
                <a:chExt cx="285752" cy="786612"/>
              </a:xfrm>
            </p:grpSpPr>
            <p:sp>
              <p:nvSpPr>
                <p:cNvPr id="48" name="同心圆 47"/>
                <p:cNvSpPr/>
                <p:nvPr/>
              </p:nvSpPr>
              <p:spPr>
                <a:xfrm>
                  <a:off x="214282" y="3357562"/>
                  <a:ext cx="285752" cy="28575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9" name="直接连接符 48"/>
                <p:cNvCxnSpPr>
                  <a:stCxn id="48" idx="4"/>
                </p:cNvCxnSpPr>
                <p:nvPr/>
              </p:nvCxnSpPr>
              <p:spPr>
                <a:xfrm rot="5400000">
                  <a:off x="107125" y="3893347"/>
                  <a:ext cx="500066" cy="158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cxnSp>
            <p:nvCxnSpPr>
              <p:cNvPr id="42" name="直接箭头连接符 41"/>
              <p:cNvCxnSpPr>
                <a:stCxn id="39" idx="6"/>
                <a:endCxn id="48" idx="2"/>
              </p:cNvCxnSpPr>
              <p:nvPr/>
            </p:nvCxnSpPr>
            <p:spPr>
              <a:xfrm>
                <a:off x="1928794" y="3500438"/>
                <a:ext cx="1857388"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43" name="组合 126"/>
              <p:cNvGrpSpPr/>
              <p:nvPr/>
            </p:nvGrpSpPr>
            <p:grpSpPr>
              <a:xfrm>
                <a:off x="3383119" y="4214821"/>
                <a:ext cx="1146019" cy="1503584"/>
                <a:chOff x="3383119" y="4214821"/>
                <a:chExt cx="1146019" cy="1503584"/>
              </a:xfrm>
            </p:grpSpPr>
            <p:grpSp>
              <p:nvGrpSpPr>
                <p:cNvPr id="44" name="组合 49"/>
                <p:cNvGrpSpPr/>
                <p:nvPr/>
              </p:nvGrpSpPr>
              <p:grpSpPr>
                <a:xfrm>
                  <a:off x="3514714" y="4214821"/>
                  <a:ext cx="853155" cy="693210"/>
                  <a:chOff x="6385040" y="3321797"/>
                  <a:chExt cx="404461" cy="328635"/>
                </a:xfrm>
              </p:grpSpPr>
              <p:sp>
                <p:nvSpPr>
                  <p:cNvPr id="46" name="Freeform 86"/>
                  <p:cNvSpPr>
                    <a:spLocks noEditPoints="1"/>
                  </p:cNvSpPr>
                  <p:nvPr/>
                </p:nvSpPr>
                <p:spPr bwMode="black">
                  <a:xfrm>
                    <a:off x="6385040" y="3357561"/>
                    <a:ext cx="291259" cy="292871"/>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gradFill>
                        <a:gsLst>
                          <a:gs pos="0">
                            <a:schemeClr val="tx1"/>
                          </a:gs>
                          <a:gs pos="86000">
                            <a:schemeClr val="tx1"/>
                          </a:gs>
                        </a:gsLst>
                        <a:lin ang="5400000" scaled="0"/>
                      </a:gradFill>
                    </a:endParaRPr>
                  </a:p>
                </p:txBody>
              </p:sp>
              <p:sp>
                <p:nvSpPr>
                  <p:cNvPr id="47" name="Freeform 88"/>
                  <p:cNvSpPr>
                    <a:spLocks noEditPoints="1"/>
                  </p:cNvSpPr>
                  <p:nvPr/>
                </p:nvSpPr>
                <p:spPr bwMode="black">
                  <a:xfrm>
                    <a:off x="6641762" y="3321797"/>
                    <a:ext cx="147739" cy="159096"/>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gradFill>
                        <a:gsLst>
                          <a:gs pos="0">
                            <a:schemeClr val="tx1"/>
                          </a:gs>
                          <a:gs pos="86000">
                            <a:schemeClr val="tx1"/>
                          </a:gs>
                        </a:gsLst>
                        <a:lin ang="5400000" scaled="0"/>
                      </a:gradFill>
                    </a:endParaRPr>
                  </a:p>
                </p:txBody>
              </p:sp>
            </p:grpSp>
            <p:sp>
              <p:nvSpPr>
                <p:cNvPr id="45" name="矩形 44"/>
                <p:cNvSpPr/>
                <p:nvPr/>
              </p:nvSpPr>
              <p:spPr>
                <a:xfrm>
                  <a:off x="3383119" y="5072074"/>
                  <a:ext cx="1146019" cy="646331"/>
                </a:xfrm>
                <a:prstGeom prst="rect">
                  <a:avLst/>
                </a:prstGeom>
              </p:spPr>
              <p:txBody>
                <a:bodyPr wrap="none">
                  <a:spAutoFit/>
                </a:bodyPr>
                <a:lstStyle/>
                <a:p>
                  <a:pPr algn="ctr" defTabSz="685637" fontAlgn="base">
                    <a:spcBef>
                      <a:spcPct val="0"/>
                    </a:spcBef>
                    <a:spcAft>
                      <a:spcPct val="0"/>
                    </a:spcAft>
                  </a:pPr>
                  <a:r>
                    <a:rPr lang="en-US" dirty="0" smtClean="0">
                      <a:gradFill>
                        <a:gsLst>
                          <a:gs pos="0">
                            <a:srgbClr val="FFFFFF"/>
                          </a:gs>
                          <a:gs pos="100000">
                            <a:srgbClr val="FFFFFF"/>
                          </a:gs>
                        </a:gsLst>
                        <a:lin ang="5400000" scaled="0"/>
                      </a:gradFill>
                    </a:rPr>
                    <a:t>W</a:t>
                  </a:r>
                  <a:r>
                    <a:rPr lang="en-US" altLang="zh-CN" dirty="0" smtClean="0">
                      <a:gradFill>
                        <a:gsLst>
                          <a:gs pos="0">
                            <a:srgbClr val="FFFFFF"/>
                          </a:gs>
                          <a:gs pos="100000">
                            <a:srgbClr val="FFFFFF"/>
                          </a:gs>
                        </a:gsLst>
                        <a:lin ang="5400000" scaled="0"/>
                      </a:gradFill>
                    </a:rPr>
                    <a:t>eb&amp;APP</a:t>
                  </a:r>
                </a:p>
                <a:p>
                  <a:pPr algn="ctr" defTabSz="685637" fontAlgn="base">
                    <a:spcBef>
                      <a:spcPct val="0"/>
                    </a:spcBef>
                    <a:spcAft>
                      <a:spcPct val="0"/>
                    </a:spcAft>
                  </a:pPr>
                  <a:r>
                    <a:rPr lang="en-US" altLang="zh-CN" dirty="0" smtClean="0">
                      <a:gradFill>
                        <a:gsLst>
                          <a:gs pos="0">
                            <a:srgbClr val="FFFFFF"/>
                          </a:gs>
                          <a:gs pos="100000">
                            <a:srgbClr val="FFFFFF"/>
                          </a:gs>
                        </a:gsLst>
                        <a:lin ang="5400000" scaled="0"/>
                      </a:gradFill>
                    </a:rPr>
                    <a:t>Server</a:t>
                  </a:r>
                  <a:endParaRPr lang="en-US" dirty="0" smtClean="0">
                    <a:gradFill>
                      <a:gsLst>
                        <a:gs pos="0">
                          <a:srgbClr val="FFFFFF"/>
                        </a:gs>
                        <a:gs pos="100000">
                          <a:srgbClr val="FFFFFF"/>
                        </a:gs>
                      </a:gsLst>
                      <a:lin ang="5400000" scaled="0"/>
                    </a:gradFill>
                  </a:endParaRPr>
                </a:p>
              </p:txBody>
            </p:sp>
          </p:grpSp>
        </p:grpSp>
        <p:grpSp>
          <p:nvGrpSpPr>
            <p:cNvPr id="10" name="组合 132"/>
            <p:cNvGrpSpPr/>
            <p:nvPr/>
          </p:nvGrpSpPr>
          <p:grpSpPr>
            <a:xfrm>
              <a:off x="642910" y="2520834"/>
              <a:ext cx="1814079" cy="2637842"/>
              <a:chOff x="642910" y="3357562"/>
              <a:chExt cx="1814079" cy="2637842"/>
            </a:xfrm>
          </p:grpSpPr>
          <p:grpSp>
            <p:nvGrpSpPr>
              <p:cNvPr id="34" name="组合 90"/>
              <p:cNvGrpSpPr/>
              <p:nvPr/>
            </p:nvGrpSpPr>
            <p:grpSpPr>
              <a:xfrm>
                <a:off x="1643042" y="3357562"/>
                <a:ext cx="285752" cy="786612"/>
                <a:chOff x="214282" y="3357562"/>
                <a:chExt cx="285752" cy="786612"/>
              </a:xfrm>
            </p:grpSpPr>
            <p:sp>
              <p:nvSpPr>
                <p:cNvPr id="39" name="同心圆 38"/>
                <p:cNvSpPr/>
                <p:nvPr/>
              </p:nvSpPr>
              <p:spPr>
                <a:xfrm>
                  <a:off x="214282" y="3357562"/>
                  <a:ext cx="285752" cy="28575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a:stCxn id="39" idx="4"/>
                </p:cNvCxnSpPr>
                <p:nvPr/>
              </p:nvCxnSpPr>
              <p:spPr>
                <a:xfrm rot="5400000">
                  <a:off x="107125" y="3893347"/>
                  <a:ext cx="500066" cy="158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cxnSp>
            <p:nvCxnSpPr>
              <p:cNvPr id="35" name="直接箭头连接符 34"/>
              <p:cNvCxnSpPr>
                <a:stCxn id="32" idx="6"/>
                <a:endCxn id="39" idx="2"/>
              </p:cNvCxnSpPr>
              <p:nvPr/>
            </p:nvCxnSpPr>
            <p:spPr>
              <a:xfrm>
                <a:off x="642910" y="3500438"/>
                <a:ext cx="1000132"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6" name="组合 128"/>
              <p:cNvGrpSpPr/>
              <p:nvPr/>
            </p:nvGrpSpPr>
            <p:grpSpPr>
              <a:xfrm>
                <a:off x="1142976" y="4200530"/>
                <a:ext cx="1314013" cy="1794874"/>
                <a:chOff x="1428728" y="4200530"/>
                <a:chExt cx="1314013" cy="1794874"/>
              </a:xfrm>
            </p:grpSpPr>
            <p:pic>
              <p:nvPicPr>
                <p:cNvPr id="3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042" y="4200530"/>
                  <a:ext cx="857480" cy="857256"/>
                </a:xfrm>
                <a:prstGeom prst="rect">
                  <a:avLst/>
                </a:prstGeom>
                <a:noFill/>
                <a:ln>
                  <a:noFill/>
                </a:ln>
                <a:effectLst/>
              </p:spPr>
            </p:pic>
            <p:sp>
              <p:nvSpPr>
                <p:cNvPr id="38" name="矩形 37"/>
                <p:cNvSpPr/>
                <p:nvPr/>
              </p:nvSpPr>
              <p:spPr>
                <a:xfrm>
                  <a:off x="1428728" y="5072074"/>
                  <a:ext cx="1314013" cy="923330"/>
                </a:xfrm>
                <a:prstGeom prst="rect">
                  <a:avLst/>
                </a:prstGeom>
              </p:spPr>
              <p:txBody>
                <a:bodyPr wrap="none">
                  <a:spAutoFit/>
                </a:bodyPr>
                <a:lstStyle/>
                <a:p>
                  <a:pPr algn="ctr" defTabSz="685637" fontAlgn="base">
                    <a:spcBef>
                      <a:spcPct val="0"/>
                    </a:spcBef>
                    <a:spcAft>
                      <a:spcPct val="0"/>
                    </a:spcAft>
                  </a:pPr>
                  <a:r>
                    <a:rPr lang="en-US" altLang="zh-CN" dirty="0" smtClean="0">
                      <a:gradFill>
                        <a:gsLst>
                          <a:gs pos="0">
                            <a:srgbClr val="FFFFFF"/>
                          </a:gs>
                          <a:gs pos="100000">
                            <a:srgbClr val="FFFFFF"/>
                          </a:gs>
                        </a:gsLst>
                        <a:lin ang="5400000" scaled="0"/>
                      </a:gradFill>
                    </a:rPr>
                    <a:t>Content</a:t>
                  </a:r>
                </a:p>
                <a:p>
                  <a:pPr algn="ctr" defTabSz="685637" fontAlgn="base">
                    <a:spcBef>
                      <a:spcPct val="0"/>
                    </a:spcBef>
                    <a:spcAft>
                      <a:spcPct val="0"/>
                    </a:spcAft>
                  </a:pPr>
                  <a:r>
                    <a:rPr lang="en-US" altLang="zh-CN" dirty="0" smtClean="0">
                      <a:gradFill>
                        <a:gsLst>
                          <a:gs pos="0">
                            <a:srgbClr val="FFFFFF"/>
                          </a:gs>
                          <a:gs pos="100000">
                            <a:srgbClr val="FFFFFF"/>
                          </a:gs>
                        </a:gsLst>
                        <a:lin ang="5400000" scaled="0"/>
                      </a:gradFill>
                    </a:rPr>
                    <a:t>Data deliver</a:t>
                  </a:r>
                </a:p>
                <a:p>
                  <a:pPr algn="ctr" defTabSz="685637" fontAlgn="base">
                    <a:spcBef>
                      <a:spcPct val="0"/>
                    </a:spcBef>
                    <a:spcAft>
                      <a:spcPct val="0"/>
                    </a:spcAft>
                  </a:pPr>
                  <a:r>
                    <a:rPr lang="en-US" altLang="zh-CN" dirty="0" smtClean="0">
                      <a:gradFill>
                        <a:gsLst>
                          <a:gs pos="0">
                            <a:srgbClr val="FFFFFF"/>
                          </a:gs>
                          <a:gs pos="100000">
                            <a:srgbClr val="FFFFFF"/>
                          </a:gs>
                        </a:gsLst>
                        <a:lin ang="5400000" scaled="0"/>
                      </a:gradFill>
                    </a:rPr>
                    <a:t>Network</a:t>
                  </a:r>
                  <a:endParaRPr lang="en-US" dirty="0" smtClean="0">
                    <a:gradFill>
                      <a:gsLst>
                        <a:gs pos="0">
                          <a:srgbClr val="FFFFFF"/>
                        </a:gs>
                        <a:gs pos="100000">
                          <a:srgbClr val="FFFFFF"/>
                        </a:gs>
                      </a:gsLst>
                      <a:lin ang="5400000" scaled="0"/>
                    </a:gradFill>
                  </a:endParaRPr>
                </a:p>
              </p:txBody>
            </p:sp>
          </p:grpSp>
        </p:grpSp>
        <p:grpSp>
          <p:nvGrpSpPr>
            <p:cNvPr id="11" name="组合 133"/>
            <p:cNvGrpSpPr/>
            <p:nvPr/>
          </p:nvGrpSpPr>
          <p:grpSpPr>
            <a:xfrm>
              <a:off x="-34" y="2520834"/>
              <a:ext cx="1000132" cy="2083844"/>
              <a:chOff x="-34" y="3357562"/>
              <a:chExt cx="1000132" cy="2083844"/>
            </a:xfrm>
          </p:grpSpPr>
          <p:grpSp>
            <p:nvGrpSpPr>
              <p:cNvPr id="29" name="组合 89"/>
              <p:cNvGrpSpPr/>
              <p:nvPr/>
            </p:nvGrpSpPr>
            <p:grpSpPr>
              <a:xfrm>
                <a:off x="357158" y="3357562"/>
                <a:ext cx="285752" cy="785818"/>
                <a:chOff x="214282" y="3357562"/>
                <a:chExt cx="285752" cy="785818"/>
              </a:xfrm>
            </p:grpSpPr>
            <p:sp>
              <p:nvSpPr>
                <p:cNvPr id="32" name="同心圆 31"/>
                <p:cNvSpPr/>
                <p:nvPr/>
              </p:nvSpPr>
              <p:spPr>
                <a:xfrm>
                  <a:off x="214282" y="3357562"/>
                  <a:ext cx="285752" cy="28575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33" name="直接连接符 32"/>
                <p:cNvCxnSpPr>
                  <a:stCxn id="32" idx="4"/>
                  <a:endCxn id="30" idx="0"/>
                </p:cNvCxnSpPr>
                <p:nvPr/>
              </p:nvCxnSpPr>
              <p:spPr>
                <a:xfrm rot="5400000">
                  <a:off x="107124" y="3893346"/>
                  <a:ext cx="500066" cy="2"/>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pic>
            <p:nvPicPr>
              <p:cNvPr id="30" name="Picture 2"/>
              <p:cNvPicPr>
                <a:picLocks noChangeAspect="1" noChangeArrowheads="1"/>
              </p:cNvPicPr>
              <p:nvPr/>
            </p:nvPicPr>
            <p:blipFill>
              <a:blip r:embed="rId6" cstate="print">
                <a:biLevel thresh="25000"/>
              </a:blip>
              <a:stretch>
                <a:fillRect/>
              </a:stretch>
            </p:blipFill>
            <p:spPr bwMode="auto">
              <a:xfrm>
                <a:off x="-34" y="4143380"/>
                <a:ext cx="1000132" cy="1000132"/>
              </a:xfrm>
              <a:prstGeom prst="rect">
                <a:avLst/>
              </a:prstGeom>
              <a:noFill/>
              <a:ln>
                <a:noFill/>
              </a:ln>
            </p:spPr>
          </p:pic>
          <p:sp>
            <p:nvSpPr>
              <p:cNvPr id="31" name="矩形 30"/>
              <p:cNvSpPr/>
              <p:nvPr/>
            </p:nvSpPr>
            <p:spPr>
              <a:xfrm>
                <a:off x="200032" y="5072074"/>
                <a:ext cx="617477" cy="369332"/>
              </a:xfrm>
              <a:prstGeom prst="rect">
                <a:avLst/>
              </a:prstGeom>
            </p:spPr>
            <p:txBody>
              <a:bodyPr wrap="none">
                <a:spAutoFit/>
              </a:bodyPr>
              <a:lstStyle/>
              <a:p>
                <a:pPr algn="ctr" defTabSz="685637" fontAlgn="base">
                  <a:spcBef>
                    <a:spcPct val="0"/>
                  </a:spcBef>
                  <a:spcAft>
                    <a:spcPct val="0"/>
                  </a:spcAft>
                </a:pPr>
                <a:r>
                  <a:rPr lang="en-US" altLang="zh-CN" dirty="0" smtClean="0">
                    <a:gradFill>
                      <a:gsLst>
                        <a:gs pos="0">
                          <a:srgbClr val="FFFFFF"/>
                        </a:gs>
                        <a:gs pos="100000">
                          <a:srgbClr val="FFFFFF"/>
                        </a:gs>
                      </a:gsLst>
                      <a:lin ang="5400000" scaled="0"/>
                    </a:gradFill>
                  </a:rPr>
                  <a:t>User</a:t>
                </a:r>
              </a:p>
            </p:txBody>
          </p:sp>
        </p:grpSp>
        <p:grpSp>
          <p:nvGrpSpPr>
            <p:cNvPr id="12" name="组合 146"/>
            <p:cNvGrpSpPr/>
            <p:nvPr/>
          </p:nvGrpSpPr>
          <p:grpSpPr>
            <a:xfrm>
              <a:off x="2400978" y="2202516"/>
              <a:ext cx="913712" cy="2457466"/>
              <a:chOff x="2400978" y="1471600"/>
              <a:chExt cx="913712" cy="2457466"/>
            </a:xfrm>
          </p:grpSpPr>
          <p:grpSp>
            <p:nvGrpSpPr>
              <p:cNvPr id="13" name="组合 73"/>
              <p:cNvGrpSpPr/>
              <p:nvPr/>
            </p:nvGrpSpPr>
            <p:grpSpPr>
              <a:xfrm>
                <a:off x="2786050" y="1643050"/>
                <a:ext cx="142876" cy="1428760"/>
                <a:chOff x="5429256" y="3429000"/>
                <a:chExt cx="142876" cy="1428760"/>
              </a:xfrm>
            </p:grpSpPr>
            <p:sp>
              <p:nvSpPr>
                <p:cNvPr id="18" name="矩形 17"/>
                <p:cNvSpPr/>
                <p:nvPr/>
              </p:nvSpPr>
              <p:spPr>
                <a:xfrm>
                  <a:off x="5429256" y="3429000"/>
                  <a:ext cx="14287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429256" y="3571876"/>
                  <a:ext cx="142876" cy="1428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429256" y="3714752"/>
                  <a:ext cx="14287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429256" y="3857628"/>
                  <a:ext cx="142876" cy="1428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429256" y="4000504"/>
                  <a:ext cx="14287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429256" y="4000504"/>
                  <a:ext cx="14287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29256" y="4143380"/>
                  <a:ext cx="142876" cy="1428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429256" y="4286256"/>
                  <a:ext cx="14287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429256" y="4429132"/>
                  <a:ext cx="142876" cy="1428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429256" y="4572008"/>
                  <a:ext cx="14287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429256" y="4714884"/>
                  <a:ext cx="142876" cy="1428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400978" y="3559734"/>
                <a:ext cx="913712" cy="369332"/>
              </a:xfrm>
              <a:prstGeom prst="rect">
                <a:avLst/>
              </a:prstGeom>
            </p:spPr>
            <p:txBody>
              <a:bodyPr wrap="none">
                <a:spAutoFit/>
              </a:bodyPr>
              <a:lstStyle/>
              <a:p>
                <a:pPr algn="ctr" defTabSz="685637" fontAlgn="base">
                  <a:spcBef>
                    <a:spcPct val="0"/>
                  </a:spcBef>
                  <a:spcAft>
                    <a:spcPct val="0"/>
                  </a:spcAft>
                </a:pPr>
                <a:r>
                  <a:rPr lang="en-US" altLang="zh-CN" dirty="0" smtClean="0">
                    <a:gradFill>
                      <a:gsLst>
                        <a:gs pos="0">
                          <a:srgbClr val="FFFFFF"/>
                        </a:gs>
                        <a:gs pos="100000">
                          <a:srgbClr val="FFFFFF"/>
                        </a:gs>
                      </a:gsLst>
                      <a:lin ang="5400000" scaled="0"/>
                    </a:gradFill>
                  </a:rPr>
                  <a:t>Firewall</a:t>
                </a:r>
                <a:endParaRPr lang="en-US" dirty="0" smtClean="0">
                  <a:gradFill>
                    <a:gsLst>
                      <a:gs pos="0">
                        <a:srgbClr val="FFFFFF"/>
                      </a:gs>
                      <a:gs pos="100000">
                        <a:srgbClr val="FFFFFF"/>
                      </a:gs>
                    </a:gsLst>
                    <a:lin ang="5400000" scaled="0"/>
                  </a:gradFill>
                </a:endParaRPr>
              </a:p>
            </p:txBody>
          </p:sp>
          <p:sp>
            <p:nvSpPr>
              <p:cNvPr id="15" name="矩形 14"/>
              <p:cNvSpPr/>
              <p:nvPr/>
            </p:nvSpPr>
            <p:spPr>
              <a:xfrm>
                <a:off x="2786050" y="3071810"/>
                <a:ext cx="14287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786050" y="3214686"/>
                <a:ext cx="142876" cy="1428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5" descr="C:\Users\Yak Lu\AppData\Local\Microsoft\Windows\INetCache\IE\WATALDT6\MC900431590[1].png"/>
              <p:cNvPicPr>
                <a:picLocks noChangeAspect="1" noChangeArrowheads="1"/>
              </p:cNvPicPr>
              <p:nvPr/>
            </p:nvPicPr>
            <p:blipFill>
              <a:blip r:embed="rId7"/>
              <a:srcRect/>
              <a:stretch>
                <a:fillRect/>
              </a:stretch>
            </p:blipFill>
            <p:spPr bwMode="auto">
              <a:xfrm>
                <a:off x="2514586" y="1471600"/>
                <a:ext cx="681042" cy="928694"/>
              </a:xfrm>
              <a:prstGeom prst="rect">
                <a:avLst/>
              </a:prstGeom>
              <a:noFill/>
            </p:spPr>
          </p:pic>
        </p:grpSp>
      </p:grpSp>
      <p:grpSp>
        <p:nvGrpSpPr>
          <p:cNvPr id="73" name="组合 72"/>
          <p:cNvGrpSpPr/>
          <p:nvPr/>
        </p:nvGrpSpPr>
        <p:grpSpPr>
          <a:xfrm>
            <a:off x="899592" y="605508"/>
            <a:ext cx="6724850" cy="1606202"/>
            <a:chOff x="899592" y="555129"/>
            <a:chExt cx="6724850" cy="1606202"/>
          </a:xfrm>
        </p:grpSpPr>
        <p:grpSp>
          <p:nvGrpSpPr>
            <p:cNvPr id="74" name="组合 73"/>
            <p:cNvGrpSpPr/>
            <p:nvPr/>
          </p:nvGrpSpPr>
          <p:grpSpPr>
            <a:xfrm>
              <a:off x="899592" y="1181826"/>
              <a:ext cx="6724850" cy="979505"/>
              <a:chOff x="799477" y="598963"/>
              <a:chExt cx="6724850" cy="1108695"/>
            </a:xfrm>
          </p:grpSpPr>
          <p:sp>
            <p:nvSpPr>
              <p:cNvPr id="77" name="五边形 76"/>
              <p:cNvSpPr/>
              <p:nvPr/>
            </p:nvSpPr>
            <p:spPr>
              <a:xfrm rot="5400000">
                <a:off x="899327" y="555264"/>
                <a:ext cx="1105728" cy="1199056"/>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smtClean="0">
                  <a:latin typeface="微软雅黑" panose="020B0503020204020204" pitchFamily="34" charset="-122"/>
                  <a:ea typeface="微软雅黑" panose="020B0503020204020204" pitchFamily="34" charset="-122"/>
                </a:endParaRPr>
              </a:p>
            </p:txBody>
          </p:sp>
          <p:sp>
            <p:nvSpPr>
              <p:cNvPr id="78" name="五边形 77"/>
              <p:cNvSpPr/>
              <p:nvPr/>
            </p:nvSpPr>
            <p:spPr>
              <a:xfrm rot="5400000">
                <a:off x="2267480" y="555263"/>
                <a:ext cx="1105727" cy="1199056"/>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79" name="五边形 78"/>
              <p:cNvSpPr/>
              <p:nvPr/>
            </p:nvSpPr>
            <p:spPr>
              <a:xfrm rot="5400000">
                <a:off x="3635631" y="555265"/>
                <a:ext cx="1105730" cy="1199056"/>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endParaRPr>
              </a:p>
            </p:txBody>
          </p:sp>
          <p:sp>
            <p:nvSpPr>
              <p:cNvPr id="80" name="五边形 79"/>
              <p:cNvSpPr/>
              <p:nvPr/>
            </p:nvSpPr>
            <p:spPr>
              <a:xfrm rot="5400000">
                <a:off x="5002300" y="553783"/>
                <a:ext cx="1108695" cy="1199056"/>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81" name="五边形 80"/>
              <p:cNvSpPr/>
              <p:nvPr/>
            </p:nvSpPr>
            <p:spPr>
              <a:xfrm rot="5400000">
                <a:off x="6371935" y="555263"/>
                <a:ext cx="1105727" cy="119905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82" name="矩形 81"/>
              <p:cNvSpPr/>
              <p:nvPr/>
            </p:nvSpPr>
            <p:spPr>
              <a:xfrm>
                <a:off x="799477" y="728153"/>
                <a:ext cx="1261885"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终端用户体验</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2161575" y="736416"/>
                <a:ext cx="1261885" cy="348371"/>
              </a:xfrm>
              <a:prstGeom prst="rect">
                <a:avLst/>
              </a:prstGeom>
            </p:spPr>
            <p:txBody>
              <a:bodyPr wrap="none">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应用</a:t>
                </a:r>
                <a:r>
                  <a:rPr lang="zh-CN" altLang="en-US" sz="1400" dirty="0">
                    <a:solidFill>
                      <a:schemeClr val="bg1"/>
                    </a:solidFill>
                    <a:latin typeface="微软雅黑" panose="020B0503020204020204" pitchFamily="34" charset="-122"/>
                    <a:ea typeface="微软雅黑" panose="020B0503020204020204" pitchFamily="34" charset="-122"/>
                  </a:rPr>
                  <a:t>架构</a:t>
                </a:r>
                <a:r>
                  <a:rPr lang="zh-CN" altLang="en-US" sz="1400" dirty="0" smtClean="0">
                    <a:solidFill>
                      <a:schemeClr val="bg1"/>
                    </a:solidFill>
                    <a:latin typeface="微软雅黑" panose="020B0503020204020204" pitchFamily="34" charset="-122"/>
                    <a:ea typeface="微软雅黑" panose="020B0503020204020204" pitchFamily="34" charset="-122"/>
                  </a:rPr>
                  <a:t>映射</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a:off x="3569951" y="736416"/>
                <a:ext cx="1261884"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应用事务分析</a:t>
                </a:r>
              </a:p>
            </p:txBody>
          </p:sp>
          <p:sp>
            <p:nvSpPr>
              <p:cNvPr id="85" name="矩形 84"/>
              <p:cNvSpPr/>
              <p:nvPr/>
            </p:nvSpPr>
            <p:spPr>
              <a:xfrm>
                <a:off x="4913372" y="738296"/>
                <a:ext cx="1261884"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深度应用诊断</a:t>
                </a:r>
              </a:p>
            </p:txBody>
          </p:sp>
          <p:sp>
            <p:nvSpPr>
              <p:cNvPr id="86" name="矩形 85"/>
              <p:cNvSpPr/>
              <p:nvPr/>
            </p:nvSpPr>
            <p:spPr>
              <a:xfrm>
                <a:off x="6477061" y="751062"/>
                <a:ext cx="902811" cy="592229"/>
              </a:xfrm>
              <a:prstGeom prst="rect">
                <a:avLst/>
              </a:prstGeom>
            </p:spPr>
            <p:txBody>
              <a:bodyPr wrap="none">
                <a:spAutoFit/>
              </a:bodyPr>
              <a:lstStyle/>
              <a:p>
                <a:pPr algn="ctr"/>
                <a:r>
                  <a:rPr lang="zh-CN" altLang="en-US" sz="1400" dirty="0" smtClean="0">
                    <a:solidFill>
                      <a:srgbClr val="C00000"/>
                    </a:solidFill>
                    <a:latin typeface="微软雅黑" panose="020B0503020204020204" pitchFamily="34" charset="-122"/>
                    <a:ea typeface="微软雅黑" panose="020B0503020204020204" pitchFamily="34" charset="-122"/>
                  </a:rPr>
                  <a:t>数据分析</a:t>
                </a:r>
                <a:endParaRPr lang="en-US" altLang="zh-CN" sz="1400" dirty="0">
                  <a:solidFill>
                    <a:srgbClr val="C00000"/>
                  </a:solidFill>
                  <a:latin typeface="微软雅黑" panose="020B0503020204020204" pitchFamily="34" charset="-122"/>
                  <a:ea typeface="微软雅黑" panose="020B0503020204020204" pitchFamily="34" charset="-122"/>
                </a:endParaRPr>
              </a:p>
              <a:p>
                <a:pPr algn="ctr"/>
                <a:r>
                  <a:rPr lang="zh-CN" altLang="en-US" sz="1400" dirty="0" smtClean="0">
                    <a:solidFill>
                      <a:srgbClr val="C00000"/>
                    </a:solidFill>
                    <a:latin typeface="微软雅黑" panose="020B0503020204020204" pitchFamily="34" charset="-122"/>
                    <a:ea typeface="微软雅黑" panose="020B0503020204020204" pitchFamily="34" charset="-122"/>
                  </a:rPr>
                  <a:t>报告</a:t>
                </a:r>
                <a:endParaRPr lang="zh-CN" altLang="en-US" sz="1400" dirty="0">
                  <a:solidFill>
                    <a:srgbClr val="C00000"/>
                  </a:solidFill>
                  <a:latin typeface="微软雅黑" panose="020B0503020204020204" pitchFamily="34" charset="-122"/>
                  <a:ea typeface="微软雅黑" panose="020B0503020204020204" pitchFamily="34" charset="-122"/>
                </a:endParaRPr>
              </a:p>
            </p:txBody>
          </p:sp>
        </p:grpSp>
        <p:sp>
          <p:nvSpPr>
            <p:cNvPr id="75" name="矩形 74"/>
            <p:cNvSpPr/>
            <p:nvPr/>
          </p:nvSpPr>
          <p:spPr>
            <a:xfrm>
              <a:off x="952778" y="699542"/>
              <a:ext cx="6671664" cy="432048"/>
            </a:xfrm>
            <a:prstGeom prst="rect">
              <a:avLst/>
            </a:prstGeom>
            <a:solidFill>
              <a:srgbClr val="008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应用性能</a:t>
              </a:r>
              <a:r>
                <a:rPr lang="zh-CN" altLang="en-US" dirty="0" smtClean="0">
                  <a:latin typeface="微软雅黑" panose="020B0503020204020204" pitchFamily="34" charset="-122"/>
                  <a:ea typeface="微软雅黑" panose="020B0503020204020204" pitchFamily="34" charset="-122"/>
                </a:rPr>
                <a:t>管理（</a:t>
              </a:r>
              <a:r>
                <a:rPr lang="en-US" altLang="zh-CN" dirty="0">
                  <a:latin typeface="微软雅黑" panose="020B0503020204020204" pitchFamily="34" charset="-122"/>
                  <a:ea typeface="微软雅黑" panose="020B0503020204020204" pitchFamily="34" charset="-122"/>
                </a:rPr>
                <a:t>APM</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9202" y="555129"/>
              <a:ext cx="1441265" cy="804707"/>
            </a:xfrm>
            <a:prstGeom prst="rect">
              <a:avLst/>
            </a:prstGeom>
          </p:spPr>
        </p:pic>
      </p:grpSp>
      <p:grpSp>
        <p:nvGrpSpPr>
          <p:cNvPr id="87" name="组合 86"/>
          <p:cNvGrpSpPr/>
          <p:nvPr/>
        </p:nvGrpSpPr>
        <p:grpSpPr>
          <a:xfrm>
            <a:off x="552417" y="2283718"/>
            <a:ext cx="7836007" cy="1440160"/>
            <a:chOff x="251520" y="1707654"/>
            <a:chExt cx="7836007" cy="1440160"/>
          </a:xfrm>
        </p:grpSpPr>
        <p:sp>
          <p:nvSpPr>
            <p:cNvPr id="88" name="圆角矩形 87"/>
            <p:cNvSpPr/>
            <p:nvPr/>
          </p:nvSpPr>
          <p:spPr>
            <a:xfrm>
              <a:off x="251520" y="1707654"/>
              <a:ext cx="7810607" cy="1440160"/>
            </a:xfrm>
            <a:prstGeom prst="roundRect">
              <a:avLst>
                <a:gd name="adj" fmla="val 50000"/>
              </a:avLst>
            </a:prstGeom>
            <a:solidFill>
              <a:srgbClr val="CEAF8C"/>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面向</a:t>
              </a:r>
              <a:r>
                <a:rPr lang="zh-CN" altLang="en-US" sz="2800" dirty="0" smtClean="0">
                  <a:latin typeface="微软雅黑" panose="020B0503020204020204" pitchFamily="34" charset="-122"/>
                  <a:ea typeface="微软雅黑" panose="020B0503020204020204" pitchFamily="34" charset="-122"/>
                </a:rPr>
                <a:t>业务基于端到端的一体化</a:t>
              </a:r>
              <a:r>
                <a:rPr lang="en-US" altLang="zh-CN" sz="2800" dirty="0" smtClean="0">
                  <a:latin typeface="微软雅黑" panose="020B0503020204020204" pitchFamily="34" charset="-122"/>
                  <a:ea typeface="微软雅黑" panose="020B0503020204020204" pitchFamily="34" charset="-122"/>
                </a:rPr>
                <a:t>APM</a:t>
              </a:r>
              <a:endParaRPr lang="zh-CN" altLang="en-US" sz="2800" dirty="0">
                <a:latin typeface="微软雅黑" panose="020B0503020204020204" pitchFamily="34" charset="-122"/>
                <a:ea typeface="微软雅黑" panose="020B0503020204020204" pitchFamily="34" charset="-122"/>
              </a:endParaRPr>
            </a:p>
          </p:txBody>
        </p:sp>
        <p:cxnSp>
          <p:nvCxnSpPr>
            <p:cNvPr id="89" name="直接箭头连接符 88"/>
            <p:cNvCxnSpPr/>
            <p:nvPr/>
          </p:nvCxnSpPr>
          <p:spPr>
            <a:xfrm>
              <a:off x="2110863" y="1707654"/>
              <a:ext cx="4146371" cy="0"/>
            </a:xfrm>
            <a:prstGeom prst="straightConnector1">
              <a:avLst/>
            </a:prstGeom>
            <a:ln w="762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flipH="1">
              <a:off x="2426203" y="3147814"/>
              <a:ext cx="3461240" cy="0"/>
            </a:xfrm>
            <a:prstGeom prst="straightConnector1">
              <a:avLst/>
            </a:prstGeom>
            <a:ln w="762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a:off x="8029365" y="2247714"/>
              <a:ext cx="58162" cy="180020"/>
            </a:xfrm>
            <a:prstGeom prst="straightConnector1">
              <a:avLst/>
            </a:prstGeom>
            <a:ln w="762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flipV="1">
              <a:off x="266973" y="2130043"/>
              <a:ext cx="22647" cy="205168"/>
            </a:xfrm>
            <a:prstGeom prst="straightConnector1">
              <a:avLst/>
            </a:prstGeom>
            <a:ln w="762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794917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84418E-6 L 0 0.16815 " pathEditMode="relative" rAng="0" ptsTypes="AA">
                                      <p:cBhvr>
                                        <p:cTn id="6" dur="2000" fill="hold"/>
                                        <p:tgtEl>
                                          <p:spTgt spid="4"/>
                                        </p:tgtEl>
                                        <p:attrNameLst>
                                          <p:attrName>ppt_x</p:attrName>
                                          <p:attrName>ppt_y</p:attrName>
                                        </p:attrNameLst>
                                      </p:cBhvr>
                                      <p:rCtr x="0" y="839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par>
                          <p:cTn id="11" fill="hold">
                            <p:stCondLst>
                              <p:cond delay="2500"/>
                            </p:stCondLst>
                            <p:childTnLst>
                              <p:par>
                                <p:cTn id="12" presetID="2" presetClass="entr" presetSubtype="1" fill="hold" nodeType="after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additive="base">
                                        <p:cTn id="14" dur="500" fill="hold"/>
                                        <p:tgtEl>
                                          <p:spTgt spid="73"/>
                                        </p:tgtEl>
                                        <p:attrNameLst>
                                          <p:attrName>ppt_x</p:attrName>
                                        </p:attrNameLst>
                                      </p:cBhvr>
                                      <p:tavLst>
                                        <p:tav tm="0">
                                          <p:val>
                                            <p:strVal val="#ppt_x"/>
                                          </p:val>
                                        </p:tav>
                                        <p:tav tm="100000">
                                          <p:val>
                                            <p:strVal val="#ppt_x"/>
                                          </p:val>
                                        </p:tav>
                                      </p:tavLst>
                                    </p:anim>
                                    <p:anim calcmode="lin" valueType="num">
                                      <p:cBhvr additive="base">
                                        <p:cTn id="15" dur="500" fill="hold"/>
                                        <p:tgtEl>
                                          <p:spTgt spid="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数据中心应用们的全局逻辑拓扑</a:t>
            </a:r>
            <a:endParaRPr kumimoji="1" lang="zh-CN" altLang="en-US" dirty="0"/>
          </a:p>
        </p:txBody>
      </p:sp>
      <p:pic>
        <p:nvPicPr>
          <p:cNvPr id="6" name="图片 5" descr="屏幕快照 2015-09-10 下午12.38.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6945673" cy="4536504"/>
          </a:xfrm>
          <a:prstGeom prst="rect">
            <a:avLst/>
          </a:prstGeom>
        </p:spPr>
      </p:pic>
      <p:pic>
        <p:nvPicPr>
          <p:cNvPr id="5" name="图片 4" descr="屏幕快照 2015-09-09 下午12.33.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4" y="505722"/>
            <a:ext cx="9144000" cy="4614412"/>
          </a:xfrm>
          <a:prstGeom prst="rect">
            <a:avLst/>
          </a:prstGeom>
        </p:spPr>
      </p:pic>
    </p:spTree>
    <p:extLst>
      <p:ext uri="{BB962C8B-B14F-4D97-AF65-F5344CB8AC3E}">
        <p14:creationId xmlns:p14="http://schemas.microsoft.com/office/powerpoint/2010/main" val="890806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云端的</a:t>
            </a:r>
            <a:r>
              <a:rPr lang="en-US" altLang="zh-CN" dirty="0" smtClean="0"/>
              <a:t>APM</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242" y="627534"/>
            <a:ext cx="3869120" cy="433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组合 4"/>
          <p:cNvGrpSpPr/>
          <p:nvPr/>
        </p:nvGrpSpPr>
        <p:grpSpPr>
          <a:xfrm>
            <a:off x="755576" y="1896740"/>
            <a:ext cx="2812840" cy="648072"/>
            <a:chOff x="232147" y="195485"/>
            <a:chExt cx="6788125" cy="912244"/>
          </a:xfrm>
        </p:grpSpPr>
        <p:sp>
          <p:nvSpPr>
            <p:cNvPr id="6" name="Freeform 12"/>
            <p:cNvSpPr>
              <a:spLocks noEditPoints="1"/>
            </p:cNvSpPr>
            <p:nvPr/>
          </p:nvSpPr>
          <p:spPr bwMode="auto">
            <a:xfrm rot="16200000">
              <a:off x="3170088" y="-2742456"/>
              <a:ext cx="912244" cy="6788125"/>
            </a:xfrm>
            <a:custGeom>
              <a:avLst/>
              <a:gdLst>
                <a:gd name="T0" fmla="*/ 20 w 221"/>
                <a:gd name="T1" fmla="*/ 161 h 821"/>
                <a:gd name="T2" fmla="*/ 11 w 221"/>
                <a:gd name="T3" fmla="*/ 328 h 821"/>
                <a:gd name="T4" fmla="*/ 56 w 221"/>
                <a:gd name="T5" fmla="*/ 48 h 821"/>
                <a:gd name="T6" fmla="*/ 200 w 221"/>
                <a:gd name="T7" fmla="*/ 402 h 821"/>
                <a:gd name="T8" fmla="*/ 7 w 221"/>
                <a:gd name="T9" fmla="*/ 412 h 821"/>
                <a:gd name="T10" fmla="*/ 195 w 221"/>
                <a:gd name="T11" fmla="*/ 583 h 821"/>
                <a:gd name="T12" fmla="*/ 198 w 221"/>
                <a:gd name="T13" fmla="*/ 429 h 821"/>
                <a:gd name="T14" fmla="*/ 200 w 221"/>
                <a:gd name="T15" fmla="*/ 345 h 821"/>
                <a:gd name="T16" fmla="*/ 203 w 221"/>
                <a:gd name="T17" fmla="*/ 256 h 821"/>
                <a:gd name="T18" fmla="*/ 199 w 221"/>
                <a:gd name="T19" fmla="*/ 165 h 821"/>
                <a:gd name="T20" fmla="*/ 160 w 221"/>
                <a:gd name="T21" fmla="*/ 66 h 821"/>
                <a:gd name="T22" fmla="*/ 103 w 221"/>
                <a:gd name="T23" fmla="*/ 67 h 821"/>
                <a:gd name="T24" fmla="*/ 40 w 221"/>
                <a:gd name="T25" fmla="*/ 31 h 821"/>
                <a:gd name="T26" fmla="*/ 36 w 221"/>
                <a:gd name="T27" fmla="*/ 135 h 821"/>
                <a:gd name="T28" fmla="*/ 31 w 221"/>
                <a:gd name="T29" fmla="*/ 198 h 821"/>
                <a:gd name="T30" fmla="*/ 14 w 221"/>
                <a:gd name="T31" fmla="*/ 341 h 821"/>
                <a:gd name="T32" fmla="*/ 15 w 221"/>
                <a:gd name="T33" fmla="*/ 407 h 821"/>
                <a:gd name="T34" fmla="*/ 6 w 221"/>
                <a:gd name="T35" fmla="*/ 489 h 821"/>
                <a:gd name="T36" fmla="*/ 15 w 221"/>
                <a:gd name="T37" fmla="*/ 567 h 821"/>
                <a:gd name="T38" fmla="*/ 22 w 221"/>
                <a:gd name="T39" fmla="*/ 650 h 821"/>
                <a:gd name="T40" fmla="*/ 30 w 221"/>
                <a:gd name="T41" fmla="*/ 721 h 821"/>
                <a:gd name="T42" fmla="*/ 49 w 221"/>
                <a:gd name="T43" fmla="*/ 798 h 821"/>
                <a:gd name="T44" fmla="*/ 108 w 221"/>
                <a:gd name="T45" fmla="*/ 799 h 821"/>
                <a:gd name="T46" fmla="*/ 155 w 221"/>
                <a:gd name="T47" fmla="*/ 772 h 821"/>
                <a:gd name="T48" fmla="*/ 185 w 221"/>
                <a:gd name="T49" fmla="*/ 759 h 821"/>
                <a:gd name="T50" fmla="*/ 202 w 221"/>
                <a:gd name="T51" fmla="*/ 648 h 821"/>
                <a:gd name="T52" fmla="*/ 201 w 221"/>
                <a:gd name="T53" fmla="*/ 560 h 821"/>
                <a:gd name="T54" fmla="*/ 199 w 221"/>
                <a:gd name="T55" fmla="*/ 332 h 821"/>
                <a:gd name="T56" fmla="*/ 10 w 221"/>
                <a:gd name="T57" fmla="*/ 432 h 821"/>
                <a:gd name="T58" fmla="*/ 14 w 221"/>
                <a:gd name="T59" fmla="*/ 553 h 821"/>
                <a:gd name="T60" fmla="*/ 35 w 221"/>
                <a:gd name="T61" fmla="*/ 291 h 821"/>
                <a:gd name="T62" fmla="*/ 29 w 221"/>
                <a:gd name="T63" fmla="*/ 624 h 821"/>
                <a:gd name="T64" fmla="*/ 25 w 221"/>
                <a:gd name="T65" fmla="*/ 338 h 821"/>
                <a:gd name="T66" fmla="*/ 23 w 221"/>
                <a:gd name="T67" fmla="*/ 337 h 821"/>
                <a:gd name="T68" fmla="*/ 21 w 221"/>
                <a:gd name="T69" fmla="*/ 316 h 821"/>
                <a:gd name="T70" fmla="*/ 19 w 221"/>
                <a:gd name="T71" fmla="*/ 423 h 821"/>
                <a:gd name="T72" fmla="*/ 9 w 221"/>
                <a:gd name="T73" fmla="*/ 483 h 821"/>
                <a:gd name="T74" fmla="*/ 26 w 221"/>
                <a:gd name="T75" fmla="*/ 580 h 821"/>
                <a:gd name="T76" fmla="*/ 32 w 221"/>
                <a:gd name="T77" fmla="*/ 702 h 821"/>
                <a:gd name="T78" fmla="*/ 58 w 221"/>
                <a:gd name="T79" fmla="*/ 795 h 821"/>
                <a:gd name="T80" fmla="*/ 68 w 221"/>
                <a:gd name="T81" fmla="*/ 711 h 821"/>
                <a:gd name="T82" fmla="*/ 111 w 221"/>
                <a:gd name="T83" fmla="*/ 243 h 821"/>
                <a:gd name="T84" fmla="*/ 110 w 221"/>
                <a:gd name="T85" fmla="*/ 695 h 821"/>
                <a:gd name="T86" fmla="*/ 123 w 221"/>
                <a:gd name="T87" fmla="*/ 777 h 821"/>
                <a:gd name="T88" fmla="*/ 168 w 221"/>
                <a:gd name="T89" fmla="*/ 455 h 821"/>
                <a:gd name="T90" fmla="*/ 166 w 221"/>
                <a:gd name="T91" fmla="*/ 749 h 821"/>
                <a:gd name="T92" fmla="*/ 194 w 221"/>
                <a:gd name="T93" fmla="*/ 652 h 821"/>
                <a:gd name="T94" fmla="*/ 198 w 221"/>
                <a:gd name="T95" fmla="*/ 499 h 821"/>
                <a:gd name="T96" fmla="*/ 197 w 221"/>
                <a:gd name="T97" fmla="*/ 471 h 821"/>
                <a:gd name="T98" fmla="*/ 199 w 221"/>
                <a:gd name="T99" fmla="*/ 405 h 821"/>
                <a:gd name="T100" fmla="*/ 194 w 221"/>
                <a:gd name="T101" fmla="*/ 434 h 821"/>
                <a:gd name="T102" fmla="*/ 186 w 221"/>
                <a:gd name="T103" fmla="*/ 384 h 821"/>
                <a:gd name="T104" fmla="*/ 190 w 221"/>
                <a:gd name="T105" fmla="*/ 346 h 821"/>
                <a:gd name="T106" fmla="*/ 197 w 221"/>
                <a:gd name="T107" fmla="*/ 275 h 821"/>
                <a:gd name="T108" fmla="*/ 200 w 221"/>
                <a:gd name="T109" fmla="*/ 241 h 821"/>
                <a:gd name="T110" fmla="*/ 193 w 221"/>
                <a:gd name="T111" fmla="*/ 169 h 821"/>
                <a:gd name="T112" fmla="*/ 194 w 221"/>
                <a:gd name="T113" fmla="*/ 610 h 821"/>
                <a:gd name="T114" fmla="*/ 191 w 221"/>
                <a:gd name="T115" fmla="*/ 576 h 821"/>
                <a:gd name="T116" fmla="*/ 197 w 221"/>
                <a:gd name="T117" fmla="*/ 542 h 821"/>
                <a:gd name="T118" fmla="*/ 201 w 221"/>
                <a:gd name="T119" fmla="*/ 517 h 821"/>
                <a:gd name="T120" fmla="*/ 215 w 221"/>
                <a:gd name="T121" fmla="*/ 465 h 821"/>
                <a:gd name="T122" fmla="*/ 22 w 221"/>
                <a:gd name="T123" fmla="*/ 744 h 821"/>
                <a:gd name="T124" fmla="*/ 200 w 221"/>
                <a:gd name="T125" fmla="*/ 63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 h="821">
                  <a:moveTo>
                    <a:pt x="121" y="75"/>
                  </a:moveTo>
                  <a:cubicBezTo>
                    <a:pt x="121" y="75"/>
                    <a:pt x="121" y="75"/>
                    <a:pt x="121" y="76"/>
                  </a:cubicBezTo>
                  <a:cubicBezTo>
                    <a:pt x="122" y="75"/>
                    <a:pt x="121" y="75"/>
                    <a:pt x="121" y="75"/>
                  </a:cubicBezTo>
                  <a:close/>
                  <a:moveTo>
                    <a:pt x="118" y="68"/>
                  </a:moveTo>
                  <a:cubicBezTo>
                    <a:pt x="121" y="67"/>
                    <a:pt x="121" y="67"/>
                    <a:pt x="121" y="67"/>
                  </a:cubicBezTo>
                  <a:cubicBezTo>
                    <a:pt x="118" y="67"/>
                    <a:pt x="118" y="67"/>
                    <a:pt x="118" y="67"/>
                  </a:cubicBezTo>
                  <a:cubicBezTo>
                    <a:pt x="118" y="67"/>
                    <a:pt x="118" y="68"/>
                    <a:pt x="118" y="68"/>
                  </a:cubicBezTo>
                  <a:close/>
                  <a:moveTo>
                    <a:pt x="180" y="31"/>
                  </a:moveTo>
                  <a:cubicBezTo>
                    <a:pt x="179" y="32"/>
                    <a:pt x="179" y="32"/>
                    <a:pt x="179" y="32"/>
                  </a:cubicBezTo>
                  <a:cubicBezTo>
                    <a:pt x="180" y="32"/>
                    <a:pt x="180" y="32"/>
                    <a:pt x="180" y="32"/>
                  </a:cubicBezTo>
                  <a:lnTo>
                    <a:pt x="180" y="31"/>
                  </a:lnTo>
                  <a:close/>
                  <a:moveTo>
                    <a:pt x="198" y="367"/>
                  </a:moveTo>
                  <a:cubicBezTo>
                    <a:pt x="198" y="368"/>
                    <a:pt x="199" y="367"/>
                    <a:pt x="198" y="367"/>
                  </a:cubicBezTo>
                  <a:close/>
                  <a:moveTo>
                    <a:pt x="190" y="353"/>
                  </a:moveTo>
                  <a:cubicBezTo>
                    <a:pt x="191" y="354"/>
                    <a:pt x="191" y="354"/>
                    <a:pt x="191" y="354"/>
                  </a:cubicBezTo>
                  <a:cubicBezTo>
                    <a:pt x="191" y="354"/>
                    <a:pt x="191" y="354"/>
                    <a:pt x="191" y="354"/>
                  </a:cubicBezTo>
                  <a:lnTo>
                    <a:pt x="190" y="353"/>
                  </a:lnTo>
                  <a:close/>
                  <a:moveTo>
                    <a:pt x="159" y="65"/>
                  </a:moveTo>
                  <a:cubicBezTo>
                    <a:pt x="159" y="65"/>
                    <a:pt x="159" y="65"/>
                    <a:pt x="159" y="65"/>
                  </a:cubicBezTo>
                  <a:cubicBezTo>
                    <a:pt x="159" y="65"/>
                    <a:pt x="159" y="65"/>
                    <a:pt x="159" y="65"/>
                  </a:cubicBezTo>
                  <a:close/>
                  <a:moveTo>
                    <a:pt x="178" y="37"/>
                  </a:moveTo>
                  <a:cubicBezTo>
                    <a:pt x="178" y="37"/>
                    <a:pt x="178" y="37"/>
                    <a:pt x="178" y="38"/>
                  </a:cubicBezTo>
                  <a:cubicBezTo>
                    <a:pt x="178" y="38"/>
                    <a:pt x="178" y="37"/>
                    <a:pt x="178" y="37"/>
                  </a:cubicBezTo>
                  <a:close/>
                  <a:moveTo>
                    <a:pt x="175" y="30"/>
                  </a:moveTo>
                  <a:cubicBezTo>
                    <a:pt x="178" y="30"/>
                    <a:pt x="178" y="30"/>
                    <a:pt x="178" y="30"/>
                  </a:cubicBezTo>
                  <a:cubicBezTo>
                    <a:pt x="175" y="29"/>
                    <a:pt x="175" y="29"/>
                    <a:pt x="175" y="29"/>
                  </a:cubicBezTo>
                  <a:cubicBezTo>
                    <a:pt x="175" y="30"/>
                    <a:pt x="175" y="30"/>
                    <a:pt x="175" y="30"/>
                  </a:cubicBezTo>
                  <a:close/>
                  <a:moveTo>
                    <a:pt x="102" y="31"/>
                  </a:moveTo>
                  <a:cubicBezTo>
                    <a:pt x="100" y="32"/>
                    <a:pt x="100" y="32"/>
                    <a:pt x="100" y="32"/>
                  </a:cubicBezTo>
                  <a:cubicBezTo>
                    <a:pt x="101" y="32"/>
                    <a:pt x="101" y="32"/>
                    <a:pt x="101" y="32"/>
                  </a:cubicBezTo>
                  <a:lnTo>
                    <a:pt x="102" y="31"/>
                  </a:lnTo>
                  <a:close/>
                  <a:moveTo>
                    <a:pt x="99" y="37"/>
                  </a:moveTo>
                  <a:cubicBezTo>
                    <a:pt x="99" y="37"/>
                    <a:pt x="99" y="37"/>
                    <a:pt x="100" y="38"/>
                  </a:cubicBezTo>
                  <a:cubicBezTo>
                    <a:pt x="100" y="38"/>
                    <a:pt x="100" y="37"/>
                    <a:pt x="99" y="37"/>
                  </a:cubicBezTo>
                  <a:close/>
                  <a:moveTo>
                    <a:pt x="96" y="30"/>
                  </a:moveTo>
                  <a:cubicBezTo>
                    <a:pt x="99" y="30"/>
                    <a:pt x="99" y="30"/>
                    <a:pt x="99" y="30"/>
                  </a:cubicBezTo>
                  <a:cubicBezTo>
                    <a:pt x="96" y="29"/>
                    <a:pt x="96" y="29"/>
                    <a:pt x="96" y="29"/>
                  </a:cubicBezTo>
                  <a:cubicBezTo>
                    <a:pt x="96" y="30"/>
                    <a:pt x="97" y="30"/>
                    <a:pt x="96" y="30"/>
                  </a:cubicBezTo>
                  <a:close/>
                  <a:moveTo>
                    <a:pt x="42" y="30"/>
                  </a:moveTo>
                  <a:cubicBezTo>
                    <a:pt x="46" y="30"/>
                    <a:pt x="46" y="30"/>
                    <a:pt x="46" y="30"/>
                  </a:cubicBezTo>
                  <a:cubicBezTo>
                    <a:pt x="42" y="29"/>
                    <a:pt x="42" y="29"/>
                    <a:pt x="42" y="29"/>
                  </a:cubicBezTo>
                  <a:cubicBezTo>
                    <a:pt x="43" y="30"/>
                    <a:pt x="43" y="30"/>
                    <a:pt x="42" y="30"/>
                  </a:cubicBezTo>
                  <a:close/>
                  <a:moveTo>
                    <a:pt x="48" y="31"/>
                  </a:moveTo>
                  <a:cubicBezTo>
                    <a:pt x="46" y="32"/>
                    <a:pt x="46" y="32"/>
                    <a:pt x="46" y="32"/>
                  </a:cubicBezTo>
                  <a:cubicBezTo>
                    <a:pt x="47" y="32"/>
                    <a:pt x="47" y="32"/>
                    <a:pt x="47" y="32"/>
                  </a:cubicBezTo>
                  <a:lnTo>
                    <a:pt x="48" y="31"/>
                  </a:lnTo>
                  <a:close/>
                  <a:moveTo>
                    <a:pt x="27" y="65"/>
                  </a:moveTo>
                  <a:cubicBezTo>
                    <a:pt x="27" y="65"/>
                    <a:pt x="27" y="65"/>
                    <a:pt x="27" y="65"/>
                  </a:cubicBezTo>
                  <a:cubicBezTo>
                    <a:pt x="27" y="65"/>
                    <a:pt x="27" y="65"/>
                    <a:pt x="27" y="65"/>
                  </a:cubicBezTo>
                  <a:close/>
                  <a:moveTo>
                    <a:pt x="46" y="37"/>
                  </a:moveTo>
                  <a:cubicBezTo>
                    <a:pt x="46" y="37"/>
                    <a:pt x="46" y="37"/>
                    <a:pt x="46" y="38"/>
                  </a:cubicBezTo>
                  <a:cubicBezTo>
                    <a:pt x="46" y="38"/>
                    <a:pt x="46" y="37"/>
                    <a:pt x="46" y="37"/>
                  </a:cubicBezTo>
                  <a:close/>
                  <a:moveTo>
                    <a:pt x="17" y="138"/>
                  </a:moveTo>
                  <a:cubicBezTo>
                    <a:pt x="18" y="138"/>
                    <a:pt x="19" y="138"/>
                    <a:pt x="19" y="138"/>
                  </a:cubicBezTo>
                  <a:cubicBezTo>
                    <a:pt x="22" y="136"/>
                    <a:pt x="16" y="135"/>
                    <a:pt x="17" y="133"/>
                  </a:cubicBezTo>
                  <a:cubicBezTo>
                    <a:pt x="18" y="134"/>
                    <a:pt x="18" y="134"/>
                    <a:pt x="18" y="134"/>
                  </a:cubicBezTo>
                  <a:cubicBezTo>
                    <a:pt x="19" y="132"/>
                    <a:pt x="19" y="131"/>
                    <a:pt x="17" y="130"/>
                  </a:cubicBezTo>
                  <a:cubicBezTo>
                    <a:pt x="21" y="129"/>
                    <a:pt x="17" y="133"/>
                    <a:pt x="21" y="132"/>
                  </a:cubicBezTo>
                  <a:cubicBezTo>
                    <a:pt x="20" y="133"/>
                    <a:pt x="23" y="135"/>
                    <a:pt x="23" y="136"/>
                  </a:cubicBezTo>
                  <a:cubicBezTo>
                    <a:pt x="24" y="134"/>
                    <a:pt x="29" y="133"/>
                    <a:pt x="31" y="134"/>
                  </a:cubicBezTo>
                  <a:cubicBezTo>
                    <a:pt x="29" y="130"/>
                    <a:pt x="21" y="133"/>
                    <a:pt x="20" y="130"/>
                  </a:cubicBezTo>
                  <a:cubicBezTo>
                    <a:pt x="21" y="128"/>
                    <a:pt x="21" y="128"/>
                    <a:pt x="21" y="128"/>
                  </a:cubicBezTo>
                  <a:cubicBezTo>
                    <a:pt x="16" y="127"/>
                    <a:pt x="16" y="127"/>
                    <a:pt x="16" y="127"/>
                  </a:cubicBezTo>
                  <a:cubicBezTo>
                    <a:pt x="16" y="125"/>
                    <a:pt x="20" y="128"/>
                    <a:pt x="20" y="125"/>
                  </a:cubicBezTo>
                  <a:cubicBezTo>
                    <a:pt x="18" y="125"/>
                    <a:pt x="20" y="123"/>
                    <a:pt x="19" y="123"/>
                  </a:cubicBezTo>
                  <a:cubicBezTo>
                    <a:pt x="20" y="123"/>
                    <a:pt x="21" y="123"/>
                    <a:pt x="21" y="122"/>
                  </a:cubicBezTo>
                  <a:cubicBezTo>
                    <a:pt x="21" y="122"/>
                    <a:pt x="19" y="122"/>
                    <a:pt x="19" y="121"/>
                  </a:cubicBezTo>
                  <a:cubicBezTo>
                    <a:pt x="24" y="121"/>
                    <a:pt x="20" y="123"/>
                    <a:pt x="24" y="123"/>
                  </a:cubicBezTo>
                  <a:cubicBezTo>
                    <a:pt x="24" y="120"/>
                    <a:pt x="20" y="121"/>
                    <a:pt x="18" y="120"/>
                  </a:cubicBezTo>
                  <a:cubicBezTo>
                    <a:pt x="18" y="120"/>
                    <a:pt x="18" y="121"/>
                    <a:pt x="18" y="121"/>
                  </a:cubicBezTo>
                  <a:cubicBezTo>
                    <a:pt x="17" y="121"/>
                    <a:pt x="18" y="120"/>
                    <a:pt x="16" y="120"/>
                  </a:cubicBezTo>
                  <a:cubicBezTo>
                    <a:pt x="16" y="120"/>
                    <a:pt x="16" y="121"/>
                    <a:pt x="17" y="121"/>
                  </a:cubicBezTo>
                  <a:cubicBezTo>
                    <a:pt x="15" y="120"/>
                    <a:pt x="13" y="122"/>
                    <a:pt x="13" y="123"/>
                  </a:cubicBezTo>
                  <a:cubicBezTo>
                    <a:pt x="15" y="125"/>
                    <a:pt x="14" y="128"/>
                    <a:pt x="14" y="130"/>
                  </a:cubicBezTo>
                  <a:cubicBezTo>
                    <a:pt x="14" y="130"/>
                    <a:pt x="14" y="130"/>
                    <a:pt x="13" y="130"/>
                  </a:cubicBezTo>
                  <a:cubicBezTo>
                    <a:pt x="13" y="133"/>
                    <a:pt x="11" y="135"/>
                    <a:pt x="12" y="139"/>
                  </a:cubicBezTo>
                  <a:cubicBezTo>
                    <a:pt x="17" y="139"/>
                    <a:pt x="17" y="139"/>
                    <a:pt x="17" y="139"/>
                  </a:cubicBezTo>
                  <a:cubicBezTo>
                    <a:pt x="19" y="140"/>
                    <a:pt x="18" y="139"/>
                    <a:pt x="17" y="138"/>
                  </a:cubicBezTo>
                  <a:close/>
                  <a:moveTo>
                    <a:pt x="17" y="136"/>
                  </a:moveTo>
                  <a:cubicBezTo>
                    <a:pt x="17" y="137"/>
                    <a:pt x="17" y="137"/>
                    <a:pt x="17" y="137"/>
                  </a:cubicBezTo>
                  <a:cubicBezTo>
                    <a:pt x="16" y="137"/>
                    <a:pt x="16" y="137"/>
                    <a:pt x="17" y="136"/>
                  </a:cubicBezTo>
                  <a:close/>
                  <a:moveTo>
                    <a:pt x="28" y="104"/>
                  </a:moveTo>
                  <a:cubicBezTo>
                    <a:pt x="28" y="103"/>
                    <a:pt x="28" y="103"/>
                    <a:pt x="28" y="103"/>
                  </a:cubicBezTo>
                  <a:cubicBezTo>
                    <a:pt x="28" y="103"/>
                    <a:pt x="28" y="103"/>
                    <a:pt x="28" y="103"/>
                  </a:cubicBezTo>
                  <a:lnTo>
                    <a:pt x="28" y="104"/>
                  </a:lnTo>
                  <a:close/>
                  <a:moveTo>
                    <a:pt x="19" y="199"/>
                  </a:moveTo>
                  <a:cubicBezTo>
                    <a:pt x="21" y="200"/>
                    <a:pt x="25" y="197"/>
                    <a:pt x="27" y="199"/>
                  </a:cubicBezTo>
                  <a:cubicBezTo>
                    <a:pt x="30" y="196"/>
                    <a:pt x="24" y="199"/>
                    <a:pt x="24" y="197"/>
                  </a:cubicBezTo>
                  <a:cubicBezTo>
                    <a:pt x="23" y="198"/>
                    <a:pt x="20" y="199"/>
                    <a:pt x="19" y="199"/>
                  </a:cubicBezTo>
                  <a:close/>
                  <a:moveTo>
                    <a:pt x="20" y="161"/>
                  </a:moveTo>
                  <a:cubicBezTo>
                    <a:pt x="20" y="161"/>
                    <a:pt x="19" y="161"/>
                    <a:pt x="19" y="161"/>
                  </a:cubicBezTo>
                  <a:cubicBezTo>
                    <a:pt x="19" y="161"/>
                    <a:pt x="20" y="161"/>
                    <a:pt x="20" y="161"/>
                  </a:cubicBezTo>
                  <a:close/>
                  <a:moveTo>
                    <a:pt x="79" y="9"/>
                  </a:moveTo>
                  <a:cubicBezTo>
                    <a:pt x="79" y="9"/>
                    <a:pt x="78" y="9"/>
                    <a:pt x="78" y="8"/>
                  </a:cubicBezTo>
                  <a:cubicBezTo>
                    <a:pt x="78" y="9"/>
                    <a:pt x="78" y="9"/>
                    <a:pt x="79" y="9"/>
                  </a:cubicBezTo>
                  <a:close/>
                  <a:moveTo>
                    <a:pt x="22" y="190"/>
                  </a:moveTo>
                  <a:cubicBezTo>
                    <a:pt x="26" y="192"/>
                    <a:pt x="26" y="192"/>
                    <a:pt x="26" y="192"/>
                  </a:cubicBezTo>
                  <a:cubicBezTo>
                    <a:pt x="24" y="191"/>
                    <a:pt x="24" y="187"/>
                    <a:pt x="20" y="187"/>
                  </a:cubicBezTo>
                  <a:cubicBezTo>
                    <a:pt x="19" y="188"/>
                    <a:pt x="20" y="190"/>
                    <a:pt x="22" y="190"/>
                  </a:cubicBezTo>
                  <a:close/>
                  <a:moveTo>
                    <a:pt x="21" y="154"/>
                  </a:moveTo>
                  <a:cubicBezTo>
                    <a:pt x="20" y="154"/>
                    <a:pt x="20" y="154"/>
                    <a:pt x="20" y="154"/>
                  </a:cubicBezTo>
                  <a:cubicBezTo>
                    <a:pt x="21" y="154"/>
                    <a:pt x="21" y="154"/>
                    <a:pt x="21" y="154"/>
                  </a:cubicBezTo>
                  <a:close/>
                  <a:moveTo>
                    <a:pt x="31" y="111"/>
                  </a:moveTo>
                  <a:cubicBezTo>
                    <a:pt x="31" y="110"/>
                    <a:pt x="31" y="110"/>
                    <a:pt x="31" y="110"/>
                  </a:cubicBezTo>
                  <a:cubicBezTo>
                    <a:pt x="31" y="110"/>
                    <a:pt x="31" y="110"/>
                    <a:pt x="31" y="111"/>
                  </a:cubicBezTo>
                  <a:close/>
                  <a:moveTo>
                    <a:pt x="11" y="88"/>
                  </a:moveTo>
                  <a:cubicBezTo>
                    <a:pt x="11" y="88"/>
                    <a:pt x="11" y="88"/>
                    <a:pt x="11" y="88"/>
                  </a:cubicBezTo>
                  <a:cubicBezTo>
                    <a:pt x="11" y="88"/>
                    <a:pt x="11" y="88"/>
                    <a:pt x="11" y="88"/>
                  </a:cubicBezTo>
                  <a:close/>
                  <a:moveTo>
                    <a:pt x="23" y="105"/>
                  </a:moveTo>
                  <a:cubicBezTo>
                    <a:pt x="24" y="106"/>
                    <a:pt x="24" y="106"/>
                    <a:pt x="24" y="106"/>
                  </a:cubicBezTo>
                  <a:cubicBezTo>
                    <a:pt x="23" y="105"/>
                    <a:pt x="23" y="105"/>
                    <a:pt x="23" y="105"/>
                  </a:cubicBezTo>
                  <a:close/>
                  <a:moveTo>
                    <a:pt x="19" y="162"/>
                  </a:moveTo>
                  <a:cubicBezTo>
                    <a:pt x="19" y="163"/>
                    <a:pt x="22" y="164"/>
                    <a:pt x="23" y="164"/>
                  </a:cubicBezTo>
                  <a:cubicBezTo>
                    <a:pt x="23" y="162"/>
                    <a:pt x="23" y="162"/>
                    <a:pt x="23" y="162"/>
                  </a:cubicBezTo>
                  <a:cubicBezTo>
                    <a:pt x="20" y="162"/>
                    <a:pt x="23" y="162"/>
                    <a:pt x="22" y="164"/>
                  </a:cubicBezTo>
                  <a:lnTo>
                    <a:pt x="19" y="162"/>
                  </a:lnTo>
                  <a:close/>
                  <a:moveTo>
                    <a:pt x="54" y="75"/>
                  </a:moveTo>
                  <a:cubicBezTo>
                    <a:pt x="53" y="74"/>
                    <a:pt x="53" y="74"/>
                    <a:pt x="53" y="74"/>
                  </a:cubicBezTo>
                  <a:cubicBezTo>
                    <a:pt x="53" y="74"/>
                    <a:pt x="53" y="74"/>
                    <a:pt x="54" y="75"/>
                  </a:cubicBezTo>
                  <a:close/>
                  <a:moveTo>
                    <a:pt x="102" y="46"/>
                  </a:moveTo>
                  <a:cubicBezTo>
                    <a:pt x="102" y="46"/>
                    <a:pt x="102" y="46"/>
                    <a:pt x="102" y="46"/>
                  </a:cubicBezTo>
                  <a:cubicBezTo>
                    <a:pt x="102" y="46"/>
                    <a:pt x="102" y="46"/>
                    <a:pt x="102" y="46"/>
                  </a:cubicBezTo>
                  <a:close/>
                  <a:moveTo>
                    <a:pt x="17" y="83"/>
                  </a:moveTo>
                  <a:cubicBezTo>
                    <a:pt x="20" y="82"/>
                    <a:pt x="20" y="86"/>
                    <a:pt x="22" y="83"/>
                  </a:cubicBezTo>
                  <a:cubicBezTo>
                    <a:pt x="24" y="83"/>
                    <a:pt x="26" y="84"/>
                    <a:pt x="25" y="86"/>
                  </a:cubicBezTo>
                  <a:cubicBezTo>
                    <a:pt x="23" y="85"/>
                    <a:pt x="24" y="84"/>
                    <a:pt x="22" y="85"/>
                  </a:cubicBezTo>
                  <a:cubicBezTo>
                    <a:pt x="24" y="86"/>
                    <a:pt x="22" y="86"/>
                    <a:pt x="25" y="86"/>
                  </a:cubicBezTo>
                  <a:cubicBezTo>
                    <a:pt x="27" y="88"/>
                    <a:pt x="29" y="88"/>
                    <a:pt x="31" y="89"/>
                  </a:cubicBezTo>
                  <a:cubicBezTo>
                    <a:pt x="30" y="87"/>
                    <a:pt x="34" y="84"/>
                    <a:pt x="30" y="81"/>
                  </a:cubicBezTo>
                  <a:cubicBezTo>
                    <a:pt x="27" y="80"/>
                    <a:pt x="22" y="80"/>
                    <a:pt x="16" y="80"/>
                  </a:cubicBezTo>
                  <a:cubicBezTo>
                    <a:pt x="15" y="80"/>
                    <a:pt x="14" y="83"/>
                    <a:pt x="17" y="83"/>
                  </a:cubicBezTo>
                  <a:close/>
                  <a:moveTo>
                    <a:pt x="32" y="90"/>
                  </a:moveTo>
                  <a:cubicBezTo>
                    <a:pt x="32" y="90"/>
                    <a:pt x="32" y="89"/>
                    <a:pt x="31" y="89"/>
                  </a:cubicBezTo>
                  <a:cubicBezTo>
                    <a:pt x="31" y="89"/>
                    <a:pt x="32" y="90"/>
                    <a:pt x="32" y="90"/>
                  </a:cubicBezTo>
                  <a:close/>
                  <a:moveTo>
                    <a:pt x="111" y="27"/>
                  </a:moveTo>
                  <a:cubicBezTo>
                    <a:pt x="112" y="26"/>
                    <a:pt x="112" y="26"/>
                    <a:pt x="112" y="26"/>
                  </a:cubicBezTo>
                  <a:cubicBezTo>
                    <a:pt x="111" y="26"/>
                    <a:pt x="111" y="26"/>
                    <a:pt x="111" y="27"/>
                  </a:cubicBezTo>
                  <a:close/>
                  <a:moveTo>
                    <a:pt x="105" y="53"/>
                  </a:moveTo>
                  <a:cubicBezTo>
                    <a:pt x="105" y="53"/>
                    <a:pt x="105" y="53"/>
                    <a:pt x="105" y="54"/>
                  </a:cubicBezTo>
                  <a:cubicBezTo>
                    <a:pt x="106" y="54"/>
                    <a:pt x="106" y="53"/>
                    <a:pt x="105" y="53"/>
                  </a:cubicBezTo>
                  <a:close/>
                  <a:moveTo>
                    <a:pt x="103" y="47"/>
                  </a:moveTo>
                  <a:cubicBezTo>
                    <a:pt x="101" y="47"/>
                    <a:pt x="101" y="47"/>
                    <a:pt x="101" y="47"/>
                  </a:cubicBezTo>
                  <a:cubicBezTo>
                    <a:pt x="105" y="49"/>
                    <a:pt x="105" y="49"/>
                    <a:pt x="105" y="49"/>
                  </a:cubicBezTo>
                  <a:cubicBezTo>
                    <a:pt x="105" y="46"/>
                    <a:pt x="105" y="46"/>
                    <a:pt x="105" y="46"/>
                  </a:cubicBezTo>
                  <a:cubicBezTo>
                    <a:pt x="102" y="46"/>
                    <a:pt x="102" y="46"/>
                    <a:pt x="102" y="46"/>
                  </a:cubicBezTo>
                  <a:cubicBezTo>
                    <a:pt x="103" y="46"/>
                    <a:pt x="104" y="47"/>
                    <a:pt x="103" y="47"/>
                  </a:cubicBezTo>
                  <a:close/>
                  <a:moveTo>
                    <a:pt x="78" y="7"/>
                  </a:moveTo>
                  <a:cubicBezTo>
                    <a:pt x="77" y="6"/>
                    <a:pt x="77" y="6"/>
                    <a:pt x="77" y="6"/>
                  </a:cubicBezTo>
                  <a:cubicBezTo>
                    <a:pt x="77" y="6"/>
                    <a:pt x="78" y="7"/>
                    <a:pt x="78" y="7"/>
                  </a:cubicBezTo>
                  <a:close/>
                  <a:moveTo>
                    <a:pt x="106" y="46"/>
                  </a:moveTo>
                  <a:cubicBezTo>
                    <a:pt x="106" y="43"/>
                    <a:pt x="106" y="40"/>
                    <a:pt x="107" y="37"/>
                  </a:cubicBezTo>
                  <a:cubicBezTo>
                    <a:pt x="106" y="40"/>
                    <a:pt x="106" y="42"/>
                    <a:pt x="106" y="46"/>
                  </a:cubicBezTo>
                  <a:close/>
                  <a:moveTo>
                    <a:pt x="11" y="85"/>
                  </a:moveTo>
                  <a:cubicBezTo>
                    <a:pt x="11" y="86"/>
                    <a:pt x="11" y="86"/>
                    <a:pt x="11" y="86"/>
                  </a:cubicBezTo>
                  <a:cubicBezTo>
                    <a:pt x="13" y="87"/>
                    <a:pt x="11" y="86"/>
                    <a:pt x="11" y="85"/>
                  </a:cubicBezTo>
                  <a:close/>
                  <a:moveTo>
                    <a:pt x="30" y="197"/>
                  </a:moveTo>
                  <a:cubicBezTo>
                    <a:pt x="30" y="197"/>
                    <a:pt x="31" y="197"/>
                    <a:pt x="31" y="196"/>
                  </a:cubicBezTo>
                  <a:cubicBezTo>
                    <a:pt x="31" y="196"/>
                    <a:pt x="31" y="196"/>
                    <a:pt x="30" y="197"/>
                  </a:cubicBezTo>
                  <a:close/>
                  <a:moveTo>
                    <a:pt x="78" y="4"/>
                  </a:moveTo>
                  <a:cubicBezTo>
                    <a:pt x="78" y="4"/>
                    <a:pt x="78" y="4"/>
                    <a:pt x="78" y="4"/>
                  </a:cubicBezTo>
                  <a:cubicBezTo>
                    <a:pt x="78" y="3"/>
                    <a:pt x="78" y="3"/>
                    <a:pt x="78" y="3"/>
                  </a:cubicBezTo>
                  <a:cubicBezTo>
                    <a:pt x="77" y="3"/>
                    <a:pt x="76" y="5"/>
                    <a:pt x="77" y="6"/>
                  </a:cubicBezTo>
                  <a:cubicBezTo>
                    <a:pt x="76" y="5"/>
                    <a:pt x="79" y="5"/>
                    <a:pt x="78" y="4"/>
                  </a:cubicBezTo>
                  <a:close/>
                  <a:moveTo>
                    <a:pt x="56" y="73"/>
                  </a:moveTo>
                  <a:cubicBezTo>
                    <a:pt x="56" y="74"/>
                    <a:pt x="56" y="74"/>
                    <a:pt x="56" y="74"/>
                  </a:cubicBezTo>
                  <a:cubicBezTo>
                    <a:pt x="56" y="74"/>
                    <a:pt x="56" y="74"/>
                    <a:pt x="56" y="73"/>
                  </a:cubicBezTo>
                  <a:close/>
                  <a:moveTo>
                    <a:pt x="29" y="97"/>
                  </a:moveTo>
                  <a:cubicBezTo>
                    <a:pt x="28" y="95"/>
                    <a:pt x="28" y="95"/>
                    <a:pt x="28" y="95"/>
                  </a:cubicBezTo>
                  <a:cubicBezTo>
                    <a:pt x="28" y="96"/>
                    <a:pt x="28" y="96"/>
                    <a:pt x="28" y="96"/>
                  </a:cubicBezTo>
                  <a:cubicBezTo>
                    <a:pt x="29" y="97"/>
                    <a:pt x="29" y="97"/>
                    <a:pt x="29" y="97"/>
                  </a:cubicBezTo>
                  <a:close/>
                  <a:moveTo>
                    <a:pt x="11" y="228"/>
                  </a:moveTo>
                  <a:cubicBezTo>
                    <a:pt x="11" y="228"/>
                    <a:pt x="11" y="228"/>
                    <a:pt x="11" y="228"/>
                  </a:cubicBezTo>
                  <a:cubicBezTo>
                    <a:pt x="11" y="228"/>
                    <a:pt x="11" y="228"/>
                    <a:pt x="11" y="228"/>
                  </a:cubicBezTo>
                  <a:close/>
                  <a:moveTo>
                    <a:pt x="20" y="302"/>
                  </a:moveTo>
                  <a:cubicBezTo>
                    <a:pt x="20" y="302"/>
                    <a:pt x="19" y="301"/>
                    <a:pt x="19" y="301"/>
                  </a:cubicBezTo>
                  <a:cubicBezTo>
                    <a:pt x="19" y="301"/>
                    <a:pt x="20" y="302"/>
                    <a:pt x="20" y="302"/>
                  </a:cubicBezTo>
                  <a:close/>
                  <a:moveTo>
                    <a:pt x="11" y="226"/>
                  </a:moveTo>
                  <a:cubicBezTo>
                    <a:pt x="11" y="226"/>
                    <a:pt x="11" y="227"/>
                    <a:pt x="11" y="227"/>
                  </a:cubicBezTo>
                  <a:cubicBezTo>
                    <a:pt x="13" y="227"/>
                    <a:pt x="11" y="226"/>
                    <a:pt x="11" y="226"/>
                  </a:cubicBezTo>
                  <a:close/>
                  <a:moveTo>
                    <a:pt x="24" y="247"/>
                  </a:moveTo>
                  <a:cubicBezTo>
                    <a:pt x="23" y="246"/>
                    <a:pt x="23" y="246"/>
                    <a:pt x="23" y="246"/>
                  </a:cubicBezTo>
                  <a:cubicBezTo>
                    <a:pt x="23" y="246"/>
                    <a:pt x="23" y="246"/>
                    <a:pt x="23" y="246"/>
                  </a:cubicBezTo>
                  <a:lnTo>
                    <a:pt x="24" y="247"/>
                  </a:lnTo>
                  <a:close/>
                  <a:moveTo>
                    <a:pt x="11" y="328"/>
                  </a:moveTo>
                  <a:cubicBezTo>
                    <a:pt x="11" y="328"/>
                    <a:pt x="11" y="328"/>
                    <a:pt x="11" y="328"/>
                  </a:cubicBezTo>
                  <a:cubicBezTo>
                    <a:pt x="11" y="328"/>
                    <a:pt x="11" y="328"/>
                    <a:pt x="11" y="328"/>
                  </a:cubicBezTo>
                  <a:close/>
                  <a:moveTo>
                    <a:pt x="11" y="325"/>
                  </a:moveTo>
                  <a:cubicBezTo>
                    <a:pt x="11" y="326"/>
                    <a:pt x="11" y="326"/>
                    <a:pt x="11" y="326"/>
                  </a:cubicBezTo>
                  <a:cubicBezTo>
                    <a:pt x="13" y="326"/>
                    <a:pt x="11" y="326"/>
                    <a:pt x="11" y="325"/>
                  </a:cubicBezTo>
                  <a:close/>
                  <a:moveTo>
                    <a:pt x="29" y="191"/>
                  </a:moveTo>
                  <a:cubicBezTo>
                    <a:pt x="29" y="191"/>
                    <a:pt x="28" y="191"/>
                    <a:pt x="28" y="191"/>
                  </a:cubicBezTo>
                  <a:cubicBezTo>
                    <a:pt x="29" y="191"/>
                    <a:pt x="29" y="191"/>
                    <a:pt x="29" y="191"/>
                  </a:cubicBezTo>
                  <a:close/>
                  <a:moveTo>
                    <a:pt x="206" y="294"/>
                  </a:moveTo>
                  <a:cubicBezTo>
                    <a:pt x="206" y="294"/>
                    <a:pt x="206" y="295"/>
                    <a:pt x="205" y="295"/>
                  </a:cubicBezTo>
                  <a:cubicBezTo>
                    <a:pt x="207" y="295"/>
                    <a:pt x="206" y="294"/>
                    <a:pt x="206" y="294"/>
                  </a:cubicBezTo>
                  <a:close/>
                  <a:moveTo>
                    <a:pt x="198" y="375"/>
                  </a:moveTo>
                  <a:cubicBezTo>
                    <a:pt x="198" y="375"/>
                    <a:pt x="198" y="376"/>
                    <a:pt x="199" y="376"/>
                  </a:cubicBezTo>
                  <a:cubicBezTo>
                    <a:pt x="201" y="376"/>
                    <a:pt x="199" y="375"/>
                    <a:pt x="198" y="375"/>
                  </a:cubicBezTo>
                  <a:close/>
                  <a:moveTo>
                    <a:pt x="205" y="296"/>
                  </a:moveTo>
                  <a:cubicBezTo>
                    <a:pt x="204" y="298"/>
                    <a:pt x="203" y="299"/>
                    <a:pt x="201" y="299"/>
                  </a:cubicBezTo>
                  <a:cubicBezTo>
                    <a:pt x="201" y="300"/>
                    <a:pt x="204" y="300"/>
                    <a:pt x="205" y="301"/>
                  </a:cubicBezTo>
                  <a:cubicBezTo>
                    <a:pt x="205" y="299"/>
                    <a:pt x="206" y="299"/>
                    <a:pt x="205" y="296"/>
                  </a:cubicBezTo>
                  <a:close/>
                  <a:moveTo>
                    <a:pt x="192" y="334"/>
                  </a:moveTo>
                  <a:cubicBezTo>
                    <a:pt x="193" y="334"/>
                    <a:pt x="193" y="334"/>
                    <a:pt x="193" y="334"/>
                  </a:cubicBezTo>
                  <a:cubicBezTo>
                    <a:pt x="193" y="334"/>
                    <a:pt x="192" y="334"/>
                    <a:pt x="192" y="334"/>
                  </a:cubicBezTo>
                  <a:close/>
                  <a:moveTo>
                    <a:pt x="205" y="269"/>
                  </a:moveTo>
                  <a:cubicBezTo>
                    <a:pt x="205" y="269"/>
                    <a:pt x="205" y="269"/>
                    <a:pt x="205" y="269"/>
                  </a:cubicBezTo>
                  <a:cubicBezTo>
                    <a:pt x="205" y="269"/>
                    <a:pt x="205" y="269"/>
                    <a:pt x="205" y="269"/>
                  </a:cubicBezTo>
                  <a:close/>
                  <a:moveTo>
                    <a:pt x="199" y="266"/>
                  </a:moveTo>
                  <a:cubicBezTo>
                    <a:pt x="199" y="266"/>
                    <a:pt x="199" y="266"/>
                    <a:pt x="199" y="266"/>
                  </a:cubicBezTo>
                  <a:cubicBezTo>
                    <a:pt x="199" y="266"/>
                    <a:pt x="199" y="266"/>
                    <a:pt x="199" y="266"/>
                  </a:cubicBezTo>
                  <a:close/>
                  <a:moveTo>
                    <a:pt x="203" y="269"/>
                  </a:moveTo>
                  <a:cubicBezTo>
                    <a:pt x="205" y="270"/>
                    <a:pt x="205" y="270"/>
                    <a:pt x="205" y="270"/>
                  </a:cubicBezTo>
                  <a:cubicBezTo>
                    <a:pt x="205" y="269"/>
                    <a:pt x="205" y="269"/>
                    <a:pt x="205" y="269"/>
                  </a:cubicBezTo>
                  <a:cubicBezTo>
                    <a:pt x="205" y="269"/>
                    <a:pt x="202" y="269"/>
                    <a:pt x="203" y="269"/>
                  </a:cubicBezTo>
                  <a:close/>
                  <a:moveTo>
                    <a:pt x="203" y="302"/>
                  </a:moveTo>
                  <a:cubicBezTo>
                    <a:pt x="204" y="303"/>
                    <a:pt x="204" y="303"/>
                    <a:pt x="204" y="303"/>
                  </a:cubicBezTo>
                  <a:cubicBezTo>
                    <a:pt x="204" y="303"/>
                    <a:pt x="204" y="303"/>
                    <a:pt x="203" y="302"/>
                  </a:cubicBezTo>
                  <a:close/>
                  <a:moveTo>
                    <a:pt x="205" y="301"/>
                  </a:moveTo>
                  <a:cubicBezTo>
                    <a:pt x="205" y="302"/>
                    <a:pt x="205" y="302"/>
                    <a:pt x="205" y="302"/>
                  </a:cubicBezTo>
                  <a:cubicBezTo>
                    <a:pt x="205" y="301"/>
                    <a:pt x="205" y="301"/>
                    <a:pt x="205" y="301"/>
                  </a:cubicBezTo>
                  <a:close/>
                  <a:moveTo>
                    <a:pt x="203" y="302"/>
                  </a:moveTo>
                  <a:cubicBezTo>
                    <a:pt x="203" y="302"/>
                    <a:pt x="203" y="302"/>
                    <a:pt x="203" y="302"/>
                  </a:cubicBezTo>
                  <a:cubicBezTo>
                    <a:pt x="203" y="302"/>
                    <a:pt x="203" y="302"/>
                    <a:pt x="203" y="302"/>
                  </a:cubicBezTo>
                  <a:close/>
                  <a:moveTo>
                    <a:pt x="206" y="232"/>
                  </a:moveTo>
                  <a:cubicBezTo>
                    <a:pt x="206" y="232"/>
                    <a:pt x="206" y="233"/>
                    <a:pt x="205" y="233"/>
                  </a:cubicBezTo>
                  <a:cubicBezTo>
                    <a:pt x="207" y="233"/>
                    <a:pt x="206" y="232"/>
                    <a:pt x="206" y="232"/>
                  </a:cubicBezTo>
                  <a:close/>
                  <a:moveTo>
                    <a:pt x="192" y="114"/>
                  </a:moveTo>
                  <a:cubicBezTo>
                    <a:pt x="192" y="116"/>
                    <a:pt x="192" y="116"/>
                    <a:pt x="192" y="116"/>
                  </a:cubicBezTo>
                  <a:cubicBezTo>
                    <a:pt x="193" y="115"/>
                    <a:pt x="193" y="115"/>
                    <a:pt x="192" y="114"/>
                  </a:cubicBezTo>
                  <a:close/>
                  <a:moveTo>
                    <a:pt x="202" y="153"/>
                  </a:moveTo>
                  <a:cubicBezTo>
                    <a:pt x="201" y="153"/>
                    <a:pt x="200" y="153"/>
                    <a:pt x="199" y="153"/>
                  </a:cubicBezTo>
                  <a:cubicBezTo>
                    <a:pt x="199" y="154"/>
                    <a:pt x="199" y="154"/>
                    <a:pt x="199" y="154"/>
                  </a:cubicBezTo>
                  <a:cubicBezTo>
                    <a:pt x="200" y="154"/>
                    <a:pt x="201" y="154"/>
                    <a:pt x="202" y="153"/>
                  </a:cubicBezTo>
                  <a:close/>
                  <a:moveTo>
                    <a:pt x="196" y="154"/>
                  </a:moveTo>
                  <a:cubicBezTo>
                    <a:pt x="196" y="157"/>
                    <a:pt x="196" y="157"/>
                    <a:pt x="196" y="157"/>
                  </a:cubicBezTo>
                  <a:cubicBezTo>
                    <a:pt x="198" y="156"/>
                    <a:pt x="199" y="157"/>
                    <a:pt x="200" y="157"/>
                  </a:cubicBezTo>
                  <a:cubicBezTo>
                    <a:pt x="199" y="154"/>
                    <a:pt x="199" y="154"/>
                    <a:pt x="199" y="154"/>
                  </a:cubicBezTo>
                  <a:cubicBezTo>
                    <a:pt x="198" y="154"/>
                    <a:pt x="197" y="154"/>
                    <a:pt x="196" y="154"/>
                  </a:cubicBezTo>
                  <a:close/>
                  <a:moveTo>
                    <a:pt x="118" y="55"/>
                  </a:moveTo>
                  <a:cubicBezTo>
                    <a:pt x="117" y="55"/>
                    <a:pt x="117" y="54"/>
                    <a:pt x="116" y="54"/>
                  </a:cubicBezTo>
                  <a:cubicBezTo>
                    <a:pt x="117" y="55"/>
                    <a:pt x="117" y="55"/>
                    <a:pt x="118" y="55"/>
                  </a:cubicBezTo>
                  <a:close/>
                  <a:moveTo>
                    <a:pt x="205" y="239"/>
                  </a:moveTo>
                  <a:cubicBezTo>
                    <a:pt x="205" y="240"/>
                    <a:pt x="205" y="240"/>
                    <a:pt x="205" y="240"/>
                  </a:cubicBezTo>
                  <a:cubicBezTo>
                    <a:pt x="205" y="239"/>
                    <a:pt x="205" y="239"/>
                    <a:pt x="205" y="239"/>
                  </a:cubicBezTo>
                  <a:close/>
                  <a:moveTo>
                    <a:pt x="203" y="207"/>
                  </a:moveTo>
                  <a:cubicBezTo>
                    <a:pt x="205" y="208"/>
                    <a:pt x="205" y="208"/>
                    <a:pt x="205" y="208"/>
                  </a:cubicBezTo>
                  <a:cubicBezTo>
                    <a:pt x="205" y="207"/>
                    <a:pt x="205" y="207"/>
                    <a:pt x="205" y="207"/>
                  </a:cubicBezTo>
                  <a:cubicBezTo>
                    <a:pt x="205" y="207"/>
                    <a:pt x="202" y="207"/>
                    <a:pt x="203" y="207"/>
                  </a:cubicBezTo>
                  <a:close/>
                  <a:moveTo>
                    <a:pt x="109" y="51"/>
                  </a:moveTo>
                  <a:cubicBezTo>
                    <a:pt x="110" y="52"/>
                    <a:pt x="111" y="54"/>
                    <a:pt x="113" y="53"/>
                  </a:cubicBezTo>
                  <a:cubicBezTo>
                    <a:pt x="112" y="53"/>
                    <a:pt x="113" y="52"/>
                    <a:pt x="110" y="52"/>
                  </a:cubicBezTo>
                  <a:cubicBezTo>
                    <a:pt x="111" y="52"/>
                    <a:pt x="111" y="52"/>
                    <a:pt x="111" y="52"/>
                  </a:cubicBezTo>
                  <a:lnTo>
                    <a:pt x="109" y="51"/>
                  </a:lnTo>
                  <a:close/>
                  <a:moveTo>
                    <a:pt x="203" y="240"/>
                  </a:moveTo>
                  <a:cubicBezTo>
                    <a:pt x="203" y="240"/>
                    <a:pt x="203" y="240"/>
                    <a:pt x="203" y="240"/>
                  </a:cubicBezTo>
                  <a:cubicBezTo>
                    <a:pt x="203" y="241"/>
                    <a:pt x="203" y="241"/>
                    <a:pt x="203" y="241"/>
                  </a:cubicBezTo>
                  <a:lnTo>
                    <a:pt x="203" y="240"/>
                  </a:lnTo>
                  <a:close/>
                  <a:moveTo>
                    <a:pt x="197" y="201"/>
                  </a:moveTo>
                  <a:cubicBezTo>
                    <a:pt x="198" y="203"/>
                    <a:pt x="198" y="203"/>
                    <a:pt x="198" y="203"/>
                  </a:cubicBezTo>
                  <a:cubicBezTo>
                    <a:pt x="198" y="201"/>
                    <a:pt x="198" y="201"/>
                    <a:pt x="198" y="201"/>
                  </a:cubicBezTo>
                  <a:lnTo>
                    <a:pt x="197" y="201"/>
                  </a:lnTo>
                  <a:close/>
                  <a:moveTo>
                    <a:pt x="200" y="218"/>
                  </a:moveTo>
                  <a:cubicBezTo>
                    <a:pt x="200" y="217"/>
                    <a:pt x="200" y="217"/>
                    <a:pt x="200" y="217"/>
                  </a:cubicBezTo>
                  <a:cubicBezTo>
                    <a:pt x="200" y="217"/>
                    <a:pt x="200" y="218"/>
                    <a:pt x="200" y="218"/>
                  </a:cubicBezTo>
                  <a:close/>
                  <a:moveTo>
                    <a:pt x="156" y="84"/>
                  </a:moveTo>
                  <a:cubicBezTo>
                    <a:pt x="155" y="84"/>
                    <a:pt x="155" y="84"/>
                    <a:pt x="155" y="84"/>
                  </a:cubicBezTo>
                  <a:cubicBezTo>
                    <a:pt x="155" y="84"/>
                    <a:pt x="156" y="85"/>
                    <a:pt x="156" y="84"/>
                  </a:cubicBezTo>
                  <a:close/>
                  <a:moveTo>
                    <a:pt x="205" y="207"/>
                  </a:moveTo>
                  <a:cubicBezTo>
                    <a:pt x="205" y="207"/>
                    <a:pt x="205" y="207"/>
                    <a:pt x="205" y="207"/>
                  </a:cubicBezTo>
                  <a:cubicBezTo>
                    <a:pt x="205" y="207"/>
                    <a:pt x="205" y="207"/>
                    <a:pt x="205" y="207"/>
                  </a:cubicBezTo>
                  <a:close/>
                  <a:moveTo>
                    <a:pt x="202" y="193"/>
                  </a:moveTo>
                  <a:cubicBezTo>
                    <a:pt x="203" y="194"/>
                    <a:pt x="203" y="194"/>
                    <a:pt x="203" y="194"/>
                  </a:cubicBezTo>
                  <a:cubicBezTo>
                    <a:pt x="204" y="194"/>
                    <a:pt x="204" y="194"/>
                    <a:pt x="204" y="194"/>
                  </a:cubicBezTo>
                  <a:cubicBezTo>
                    <a:pt x="202" y="193"/>
                    <a:pt x="202" y="193"/>
                    <a:pt x="202" y="193"/>
                  </a:cubicBezTo>
                  <a:close/>
                  <a:moveTo>
                    <a:pt x="56" y="48"/>
                  </a:moveTo>
                  <a:cubicBezTo>
                    <a:pt x="56" y="48"/>
                    <a:pt x="55" y="48"/>
                    <a:pt x="55" y="48"/>
                  </a:cubicBezTo>
                  <a:cubicBezTo>
                    <a:pt x="55" y="49"/>
                    <a:pt x="56" y="49"/>
                    <a:pt x="56" y="48"/>
                  </a:cubicBezTo>
                  <a:close/>
                  <a:moveTo>
                    <a:pt x="105" y="60"/>
                  </a:moveTo>
                  <a:cubicBezTo>
                    <a:pt x="107" y="62"/>
                    <a:pt x="108" y="65"/>
                    <a:pt x="111" y="69"/>
                  </a:cubicBezTo>
                  <a:cubicBezTo>
                    <a:pt x="109" y="66"/>
                    <a:pt x="108" y="63"/>
                    <a:pt x="105" y="60"/>
                  </a:cubicBezTo>
                  <a:close/>
                  <a:moveTo>
                    <a:pt x="48" y="45"/>
                  </a:moveTo>
                  <a:cubicBezTo>
                    <a:pt x="49" y="45"/>
                    <a:pt x="50" y="47"/>
                    <a:pt x="52" y="47"/>
                  </a:cubicBezTo>
                  <a:cubicBezTo>
                    <a:pt x="50" y="47"/>
                    <a:pt x="51" y="45"/>
                    <a:pt x="49" y="45"/>
                  </a:cubicBezTo>
                  <a:cubicBezTo>
                    <a:pt x="50" y="45"/>
                    <a:pt x="50" y="45"/>
                    <a:pt x="50" y="45"/>
                  </a:cubicBezTo>
                  <a:lnTo>
                    <a:pt x="48" y="45"/>
                  </a:lnTo>
                  <a:close/>
                  <a:moveTo>
                    <a:pt x="198" y="529"/>
                  </a:moveTo>
                  <a:cubicBezTo>
                    <a:pt x="198" y="530"/>
                    <a:pt x="199" y="530"/>
                    <a:pt x="199" y="530"/>
                  </a:cubicBezTo>
                  <a:cubicBezTo>
                    <a:pt x="199" y="530"/>
                    <a:pt x="199" y="530"/>
                    <a:pt x="198" y="529"/>
                  </a:cubicBezTo>
                  <a:close/>
                  <a:moveTo>
                    <a:pt x="198" y="552"/>
                  </a:moveTo>
                  <a:cubicBezTo>
                    <a:pt x="198" y="553"/>
                    <a:pt x="199" y="551"/>
                    <a:pt x="198" y="552"/>
                  </a:cubicBezTo>
                  <a:close/>
                  <a:moveTo>
                    <a:pt x="11" y="270"/>
                  </a:moveTo>
                  <a:cubicBezTo>
                    <a:pt x="11" y="270"/>
                    <a:pt x="11" y="270"/>
                    <a:pt x="11" y="271"/>
                  </a:cubicBezTo>
                  <a:cubicBezTo>
                    <a:pt x="13" y="271"/>
                    <a:pt x="11" y="270"/>
                    <a:pt x="11" y="270"/>
                  </a:cubicBezTo>
                  <a:close/>
                  <a:moveTo>
                    <a:pt x="11" y="272"/>
                  </a:moveTo>
                  <a:cubicBezTo>
                    <a:pt x="11" y="272"/>
                    <a:pt x="11" y="272"/>
                    <a:pt x="11" y="272"/>
                  </a:cubicBezTo>
                  <a:cubicBezTo>
                    <a:pt x="11" y="272"/>
                    <a:pt x="11" y="272"/>
                    <a:pt x="11" y="272"/>
                  </a:cubicBezTo>
                  <a:close/>
                  <a:moveTo>
                    <a:pt x="14" y="580"/>
                  </a:moveTo>
                  <a:cubicBezTo>
                    <a:pt x="16" y="580"/>
                    <a:pt x="16" y="580"/>
                    <a:pt x="16" y="580"/>
                  </a:cubicBezTo>
                  <a:cubicBezTo>
                    <a:pt x="15" y="579"/>
                    <a:pt x="15" y="579"/>
                    <a:pt x="15" y="579"/>
                  </a:cubicBezTo>
                  <a:lnTo>
                    <a:pt x="14" y="580"/>
                  </a:lnTo>
                  <a:close/>
                  <a:moveTo>
                    <a:pt x="22" y="580"/>
                  </a:moveTo>
                  <a:cubicBezTo>
                    <a:pt x="21" y="579"/>
                    <a:pt x="21" y="579"/>
                    <a:pt x="21" y="579"/>
                  </a:cubicBezTo>
                  <a:cubicBezTo>
                    <a:pt x="21" y="580"/>
                    <a:pt x="21" y="580"/>
                    <a:pt x="21" y="580"/>
                  </a:cubicBezTo>
                  <a:lnTo>
                    <a:pt x="22" y="580"/>
                  </a:lnTo>
                  <a:close/>
                  <a:moveTo>
                    <a:pt x="11" y="410"/>
                  </a:moveTo>
                  <a:cubicBezTo>
                    <a:pt x="11" y="411"/>
                    <a:pt x="11" y="411"/>
                    <a:pt x="11" y="412"/>
                  </a:cubicBezTo>
                  <a:cubicBezTo>
                    <a:pt x="13" y="412"/>
                    <a:pt x="11" y="411"/>
                    <a:pt x="11" y="410"/>
                  </a:cubicBezTo>
                  <a:close/>
                  <a:moveTo>
                    <a:pt x="22" y="679"/>
                  </a:moveTo>
                  <a:cubicBezTo>
                    <a:pt x="21" y="678"/>
                    <a:pt x="21" y="678"/>
                    <a:pt x="21" y="678"/>
                  </a:cubicBezTo>
                  <a:cubicBezTo>
                    <a:pt x="21" y="679"/>
                    <a:pt x="21" y="679"/>
                    <a:pt x="21" y="679"/>
                  </a:cubicBezTo>
                  <a:lnTo>
                    <a:pt x="22" y="679"/>
                  </a:lnTo>
                  <a:close/>
                  <a:moveTo>
                    <a:pt x="21" y="578"/>
                  </a:moveTo>
                  <a:cubicBezTo>
                    <a:pt x="20" y="578"/>
                    <a:pt x="20" y="578"/>
                    <a:pt x="20" y="578"/>
                  </a:cubicBezTo>
                  <a:cubicBezTo>
                    <a:pt x="21" y="578"/>
                    <a:pt x="21" y="578"/>
                    <a:pt x="21" y="578"/>
                  </a:cubicBezTo>
                  <a:close/>
                  <a:moveTo>
                    <a:pt x="30" y="722"/>
                  </a:moveTo>
                  <a:cubicBezTo>
                    <a:pt x="30" y="722"/>
                    <a:pt x="30" y="722"/>
                    <a:pt x="30" y="722"/>
                  </a:cubicBezTo>
                  <a:cubicBezTo>
                    <a:pt x="31" y="722"/>
                    <a:pt x="31" y="722"/>
                    <a:pt x="31" y="722"/>
                  </a:cubicBezTo>
                  <a:lnTo>
                    <a:pt x="30" y="722"/>
                  </a:lnTo>
                  <a:close/>
                  <a:moveTo>
                    <a:pt x="17" y="646"/>
                  </a:moveTo>
                  <a:cubicBezTo>
                    <a:pt x="17" y="646"/>
                    <a:pt x="17" y="646"/>
                    <a:pt x="17" y="646"/>
                  </a:cubicBezTo>
                  <a:cubicBezTo>
                    <a:pt x="20" y="647"/>
                    <a:pt x="20" y="647"/>
                    <a:pt x="20" y="647"/>
                  </a:cubicBezTo>
                  <a:lnTo>
                    <a:pt x="17" y="646"/>
                  </a:lnTo>
                  <a:close/>
                  <a:moveTo>
                    <a:pt x="15" y="678"/>
                  </a:moveTo>
                  <a:cubicBezTo>
                    <a:pt x="14" y="679"/>
                    <a:pt x="14" y="679"/>
                    <a:pt x="14" y="679"/>
                  </a:cubicBezTo>
                  <a:cubicBezTo>
                    <a:pt x="16" y="680"/>
                    <a:pt x="16" y="680"/>
                    <a:pt x="16" y="680"/>
                  </a:cubicBezTo>
                  <a:lnTo>
                    <a:pt x="15" y="678"/>
                  </a:lnTo>
                  <a:close/>
                  <a:moveTo>
                    <a:pt x="203" y="454"/>
                  </a:moveTo>
                  <a:cubicBezTo>
                    <a:pt x="205" y="454"/>
                    <a:pt x="205" y="454"/>
                    <a:pt x="205" y="454"/>
                  </a:cubicBezTo>
                  <a:cubicBezTo>
                    <a:pt x="205" y="453"/>
                    <a:pt x="205" y="453"/>
                    <a:pt x="205" y="453"/>
                  </a:cubicBezTo>
                  <a:cubicBezTo>
                    <a:pt x="205" y="454"/>
                    <a:pt x="202" y="453"/>
                    <a:pt x="203" y="454"/>
                  </a:cubicBezTo>
                  <a:close/>
                  <a:moveTo>
                    <a:pt x="200" y="530"/>
                  </a:moveTo>
                  <a:cubicBezTo>
                    <a:pt x="200" y="530"/>
                    <a:pt x="200" y="529"/>
                    <a:pt x="200" y="529"/>
                  </a:cubicBezTo>
                  <a:cubicBezTo>
                    <a:pt x="200" y="530"/>
                    <a:pt x="200" y="530"/>
                    <a:pt x="200" y="530"/>
                  </a:cubicBezTo>
                  <a:close/>
                  <a:moveTo>
                    <a:pt x="205" y="453"/>
                  </a:moveTo>
                  <a:cubicBezTo>
                    <a:pt x="205" y="453"/>
                    <a:pt x="205" y="453"/>
                    <a:pt x="205" y="453"/>
                  </a:cubicBezTo>
                  <a:cubicBezTo>
                    <a:pt x="205" y="453"/>
                    <a:pt x="205" y="453"/>
                    <a:pt x="205" y="453"/>
                  </a:cubicBezTo>
                  <a:close/>
                  <a:moveTo>
                    <a:pt x="196" y="511"/>
                  </a:moveTo>
                  <a:cubicBezTo>
                    <a:pt x="197" y="513"/>
                    <a:pt x="197" y="513"/>
                    <a:pt x="197" y="513"/>
                  </a:cubicBezTo>
                  <a:cubicBezTo>
                    <a:pt x="198" y="513"/>
                    <a:pt x="198" y="513"/>
                    <a:pt x="198" y="513"/>
                  </a:cubicBezTo>
                  <a:cubicBezTo>
                    <a:pt x="196" y="511"/>
                    <a:pt x="196" y="511"/>
                    <a:pt x="196" y="511"/>
                  </a:cubicBezTo>
                  <a:close/>
                  <a:moveTo>
                    <a:pt x="206" y="416"/>
                  </a:moveTo>
                  <a:cubicBezTo>
                    <a:pt x="206" y="417"/>
                    <a:pt x="206" y="417"/>
                    <a:pt x="205" y="418"/>
                  </a:cubicBezTo>
                  <a:cubicBezTo>
                    <a:pt x="207" y="418"/>
                    <a:pt x="206" y="416"/>
                    <a:pt x="206" y="416"/>
                  </a:cubicBezTo>
                  <a:close/>
                  <a:moveTo>
                    <a:pt x="202" y="338"/>
                  </a:moveTo>
                  <a:cubicBezTo>
                    <a:pt x="201" y="338"/>
                    <a:pt x="200" y="337"/>
                    <a:pt x="199" y="337"/>
                  </a:cubicBezTo>
                  <a:cubicBezTo>
                    <a:pt x="199" y="339"/>
                    <a:pt x="199" y="339"/>
                    <a:pt x="199" y="339"/>
                  </a:cubicBezTo>
                  <a:cubicBezTo>
                    <a:pt x="200" y="339"/>
                    <a:pt x="201" y="339"/>
                    <a:pt x="202" y="338"/>
                  </a:cubicBezTo>
                  <a:close/>
                  <a:moveTo>
                    <a:pt x="205" y="391"/>
                  </a:moveTo>
                  <a:cubicBezTo>
                    <a:pt x="205" y="391"/>
                    <a:pt x="205" y="391"/>
                    <a:pt x="205" y="391"/>
                  </a:cubicBezTo>
                  <a:cubicBezTo>
                    <a:pt x="205" y="391"/>
                    <a:pt x="205" y="391"/>
                    <a:pt x="205" y="391"/>
                  </a:cubicBezTo>
                  <a:close/>
                  <a:moveTo>
                    <a:pt x="202" y="378"/>
                  </a:moveTo>
                  <a:cubicBezTo>
                    <a:pt x="203" y="379"/>
                    <a:pt x="203" y="379"/>
                    <a:pt x="203" y="379"/>
                  </a:cubicBezTo>
                  <a:cubicBezTo>
                    <a:pt x="204" y="379"/>
                    <a:pt x="204" y="379"/>
                    <a:pt x="204" y="379"/>
                  </a:cubicBezTo>
                  <a:cubicBezTo>
                    <a:pt x="202" y="377"/>
                    <a:pt x="202" y="377"/>
                    <a:pt x="202" y="377"/>
                  </a:cubicBezTo>
                  <a:lnTo>
                    <a:pt x="202" y="378"/>
                  </a:lnTo>
                  <a:close/>
                  <a:moveTo>
                    <a:pt x="205" y="424"/>
                  </a:moveTo>
                  <a:cubicBezTo>
                    <a:pt x="205" y="424"/>
                    <a:pt x="205" y="424"/>
                    <a:pt x="205" y="424"/>
                  </a:cubicBezTo>
                  <a:cubicBezTo>
                    <a:pt x="205" y="424"/>
                    <a:pt x="205" y="424"/>
                    <a:pt x="205" y="424"/>
                  </a:cubicBezTo>
                  <a:close/>
                  <a:moveTo>
                    <a:pt x="203" y="425"/>
                  </a:moveTo>
                  <a:cubicBezTo>
                    <a:pt x="203" y="425"/>
                    <a:pt x="203" y="425"/>
                    <a:pt x="203" y="425"/>
                  </a:cubicBezTo>
                  <a:cubicBezTo>
                    <a:pt x="203" y="425"/>
                    <a:pt x="203" y="425"/>
                    <a:pt x="203" y="425"/>
                  </a:cubicBezTo>
                  <a:close/>
                  <a:moveTo>
                    <a:pt x="203" y="392"/>
                  </a:moveTo>
                  <a:cubicBezTo>
                    <a:pt x="205" y="393"/>
                    <a:pt x="205" y="393"/>
                    <a:pt x="205" y="393"/>
                  </a:cubicBezTo>
                  <a:cubicBezTo>
                    <a:pt x="205" y="391"/>
                    <a:pt x="205" y="391"/>
                    <a:pt x="205" y="391"/>
                  </a:cubicBezTo>
                  <a:cubicBezTo>
                    <a:pt x="205" y="392"/>
                    <a:pt x="202" y="391"/>
                    <a:pt x="203" y="392"/>
                  </a:cubicBezTo>
                  <a:close/>
                  <a:moveTo>
                    <a:pt x="200" y="402"/>
                  </a:moveTo>
                  <a:cubicBezTo>
                    <a:pt x="200" y="402"/>
                    <a:pt x="200" y="402"/>
                    <a:pt x="200" y="402"/>
                  </a:cubicBezTo>
                  <a:cubicBezTo>
                    <a:pt x="200" y="402"/>
                    <a:pt x="200" y="402"/>
                    <a:pt x="200" y="402"/>
                  </a:cubicBezTo>
                  <a:close/>
                  <a:moveTo>
                    <a:pt x="197" y="386"/>
                  </a:moveTo>
                  <a:cubicBezTo>
                    <a:pt x="198" y="387"/>
                    <a:pt x="198" y="387"/>
                    <a:pt x="198" y="387"/>
                  </a:cubicBezTo>
                  <a:cubicBezTo>
                    <a:pt x="198" y="386"/>
                    <a:pt x="198" y="386"/>
                    <a:pt x="198" y="386"/>
                  </a:cubicBezTo>
                  <a:lnTo>
                    <a:pt x="197" y="386"/>
                  </a:lnTo>
                  <a:close/>
                  <a:moveTo>
                    <a:pt x="197" y="698"/>
                  </a:moveTo>
                  <a:cubicBezTo>
                    <a:pt x="199" y="698"/>
                    <a:pt x="199" y="698"/>
                    <a:pt x="199" y="698"/>
                  </a:cubicBezTo>
                  <a:cubicBezTo>
                    <a:pt x="199" y="697"/>
                    <a:pt x="198" y="698"/>
                    <a:pt x="197" y="698"/>
                  </a:cubicBezTo>
                  <a:close/>
                  <a:moveTo>
                    <a:pt x="196" y="697"/>
                  </a:moveTo>
                  <a:cubicBezTo>
                    <a:pt x="196" y="697"/>
                    <a:pt x="196" y="697"/>
                    <a:pt x="196" y="697"/>
                  </a:cubicBezTo>
                  <a:cubicBezTo>
                    <a:pt x="197" y="698"/>
                    <a:pt x="197" y="698"/>
                    <a:pt x="197" y="698"/>
                  </a:cubicBezTo>
                  <a:lnTo>
                    <a:pt x="196" y="697"/>
                  </a:lnTo>
                  <a:close/>
                  <a:moveTo>
                    <a:pt x="192" y="563"/>
                  </a:moveTo>
                  <a:cubicBezTo>
                    <a:pt x="191" y="563"/>
                    <a:pt x="191" y="563"/>
                    <a:pt x="190" y="563"/>
                  </a:cubicBezTo>
                  <a:cubicBezTo>
                    <a:pt x="191" y="563"/>
                    <a:pt x="191" y="563"/>
                    <a:pt x="192" y="563"/>
                  </a:cubicBezTo>
                  <a:close/>
                  <a:moveTo>
                    <a:pt x="152" y="815"/>
                  </a:moveTo>
                  <a:cubicBezTo>
                    <a:pt x="150" y="816"/>
                    <a:pt x="150" y="816"/>
                    <a:pt x="150" y="816"/>
                  </a:cubicBezTo>
                  <a:cubicBezTo>
                    <a:pt x="152" y="816"/>
                    <a:pt x="152" y="816"/>
                    <a:pt x="152" y="816"/>
                  </a:cubicBezTo>
                  <a:lnTo>
                    <a:pt x="152" y="815"/>
                  </a:lnTo>
                  <a:close/>
                  <a:moveTo>
                    <a:pt x="156" y="812"/>
                  </a:moveTo>
                  <a:cubicBezTo>
                    <a:pt x="156" y="811"/>
                    <a:pt x="156" y="811"/>
                    <a:pt x="156" y="811"/>
                  </a:cubicBezTo>
                  <a:cubicBezTo>
                    <a:pt x="156" y="811"/>
                    <a:pt x="156" y="811"/>
                    <a:pt x="156" y="812"/>
                  </a:cubicBezTo>
                  <a:close/>
                  <a:moveTo>
                    <a:pt x="188" y="788"/>
                  </a:moveTo>
                  <a:cubicBezTo>
                    <a:pt x="187" y="789"/>
                    <a:pt x="187" y="789"/>
                    <a:pt x="187" y="789"/>
                  </a:cubicBezTo>
                  <a:cubicBezTo>
                    <a:pt x="188" y="789"/>
                    <a:pt x="188" y="789"/>
                    <a:pt x="188" y="788"/>
                  </a:cubicBezTo>
                  <a:close/>
                  <a:moveTo>
                    <a:pt x="186" y="739"/>
                  </a:moveTo>
                  <a:cubicBezTo>
                    <a:pt x="186" y="740"/>
                    <a:pt x="186" y="740"/>
                    <a:pt x="186" y="740"/>
                  </a:cubicBezTo>
                  <a:cubicBezTo>
                    <a:pt x="187" y="740"/>
                    <a:pt x="187" y="740"/>
                    <a:pt x="186" y="739"/>
                  </a:cubicBezTo>
                  <a:close/>
                  <a:moveTo>
                    <a:pt x="155" y="819"/>
                  </a:moveTo>
                  <a:cubicBezTo>
                    <a:pt x="155" y="819"/>
                    <a:pt x="154" y="818"/>
                    <a:pt x="155" y="818"/>
                  </a:cubicBezTo>
                  <a:cubicBezTo>
                    <a:pt x="152" y="818"/>
                    <a:pt x="152" y="818"/>
                    <a:pt x="152" y="818"/>
                  </a:cubicBezTo>
                  <a:lnTo>
                    <a:pt x="155" y="819"/>
                  </a:lnTo>
                  <a:close/>
                  <a:moveTo>
                    <a:pt x="202" y="688"/>
                  </a:moveTo>
                  <a:cubicBezTo>
                    <a:pt x="202" y="687"/>
                    <a:pt x="202" y="687"/>
                    <a:pt x="202" y="686"/>
                  </a:cubicBezTo>
                  <a:cubicBezTo>
                    <a:pt x="201" y="687"/>
                    <a:pt x="198" y="688"/>
                    <a:pt x="202" y="688"/>
                  </a:cubicBezTo>
                  <a:close/>
                  <a:moveTo>
                    <a:pt x="24" y="812"/>
                  </a:moveTo>
                  <a:cubicBezTo>
                    <a:pt x="24" y="811"/>
                    <a:pt x="24" y="811"/>
                    <a:pt x="24" y="811"/>
                  </a:cubicBezTo>
                  <a:cubicBezTo>
                    <a:pt x="24" y="811"/>
                    <a:pt x="24" y="811"/>
                    <a:pt x="24" y="812"/>
                  </a:cubicBezTo>
                  <a:close/>
                  <a:moveTo>
                    <a:pt x="22" y="819"/>
                  </a:moveTo>
                  <a:cubicBezTo>
                    <a:pt x="22" y="819"/>
                    <a:pt x="22" y="818"/>
                    <a:pt x="23" y="818"/>
                  </a:cubicBezTo>
                  <a:cubicBezTo>
                    <a:pt x="19" y="818"/>
                    <a:pt x="19" y="818"/>
                    <a:pt x="19" y="818"/>
                  </a:cubicBezTo>
                  <a:lnTo>
                    <a:pt x="22" y="819"/>
                  </a:lnTo>
                  <a:close/>
                  <a:moveTo>
                    <a:pt x="19" y="815"/>
                  </a:moveTo>
                  <a:cubicBezTo>
                    <a:pt x="18" y="816"/>
                    <a:pt x="18" y="816"/>
                    <a:pt x="18" y="816"/>
                  </a:cubicBezTo>
                  <a:cubicBezTo>
                    <a:pt x="20" y="816"/>
                    <a:pt x="20" y="816"/>
                    <a:pt x="20" y="816"/>
                  </a:cubicBezTo>
                  <a:lnTo>
                    <a:pt x="19" y="815"/>
                  </a:lnTo>
                  <a:close/>
                  <a:moveTo>
                    <a:pt x="7" y="512"/>
                  </a:moveTo>
                  <a:cubicBezTo>
                    <a:pt x="6" y="511"/>
                    <a:pt x="6" y="511"/>
                    <a:pt x="6" y="511"/>
                  </a:cubicBezTo>
                  <a:cubicBezTo>
                    <a:pt x="6" y="511"/>
                    <a:pt x="7" y="511"/>
                    <a:pt x="7" y="512"/>
                  </a:cubicBezTo>
                  <a:close/>
                  <a:moveTo>
                    <a:pt x="13" y="551"/>
                  </a:moveTo>
                  <a:cubicBezTo>
                    <a:pt x="13" y="551"/>
                    <a:pt x="13" y="551"/>
                    <a:pt x="13" y="551"/>
                  </a:cubicBezTo>
                  <a:cubicBezTo>
                    <a:pt x="12" y="549"/>
                    <a:pt x="12" y="549"/>
                    <a:pt x="12" y="549"/>
                  </a:cubicBezTo>
                  <a:lnTo>
                    <a:pt x="13" y="551"/>
                  </a:lnTo>
                  <a:close/>
                  <a:moveTo>
                    <a:pt x="7" y="512"/>
                  </a:moveTo>
                  <a:cubicBezTo>
                    <a:pt x="8" y="512"/>
                    <a:pt x="8" y="512"/>
                    <a:pt x="8" y="512"/>
                  </a:cubicBezTo>
                  <a:cubicBezTo>
                    <a:pt x="7" y="512"/>
                    <a:pt x="7" y="512"/>
                    <a:pt x="7" y="512"/>
                  </a:cubicBezTo>
                  <a:close/>
                  <a:moveTo>
                    <a:pt x="13" y="478"/>
                  </a:moveTo>
                  <a:cubicBezTo>
                    <a:pt x="12" y="480"/>
                    <a:pt x="12" y="480"/>
                    <a:pt x="12" y="480"/>
                  </a:cubicBezTo>
                  <a:cubicBezTo>
                    <a:pt x="14" y="479"/>
                    <a:pt x="14" y="479"/>
                    <a:pt x="14" y="479"/>
                  </a:cubicBezTo>
                  <a:lnTo>
                    <a:pt x="13" y="478"/>
                  </a:lnTo>
                  <a:close/>
                  <a:moveTo>
                    <a:pt x="5" y="513"/>
                  </a:moveTo>
                  <a:cubicBezTo>
                    <a:pt x="5" y="512"/>
                    <a:pt x="5" y="512"/>
                    <a:pt x="5" y="512"/>
                  </a:cubicBezTo>
                  <a:cubicBezTo>
                    <a:pt x="5" y="513"/>
                    <a:pt x="5" y="513"/>
                    <a:pt x="5" y="513"/>
                  </a:cubicBezTo>
                  <a:close/>
                  <a:moveTo>
                    <a:pt x="7" y="545"/>
                  </a:moveTo>
                  <a:cubicBezTo>
                    <a:pt x="6" y="544"/>
                    <a:pt x="6" y="544"/>
                    <a:pt x="6" y="544"/>
                  </a:cubicBezTo>
                  <a:cubicBezTo>
                    <a:pt x="5" y="545"/>
                    <a:pt x="5" y="545"/>
                    <a:pt x="5" y="545"/>
                  </a:cubicBezTo>
                  <a:cubicBezTo>
                    <a:pt x="6" y="545"/>
                    <a:pt x="9" y="545"/>
                    <a:pt x="7" y="545"/>
                  </a:cubicBezTo>
                  <a:close/>
                  <a:moveTo>
                    <a:pt x="6" y="518"/>
                  </a:moveTo>
                  <a:cubicBezTo>
                    <a:pt x="7" y="516"/>
                    <a:pt x="7" y="515"/>
                    <a:pt x="9" y="515"/>
                  </a:cubicBezTo>
                  <a:cubicBezTo>
                    <a:pt x="10" y="514"/>
                    <a:pt x="6" y="514"/>
                    <a:pt x="5" y="513"/>
                  </a:cubicBezTo>
                  <a:cubicBezTo>
                    <a:pt x="6" y="515"/>
                    <a:pt x="5" y="515"/>
                    <a:pt x="6" y="518"/>
                  </a:cubicBezTo>
                  <a:close/>
                  <a:moveTo>
                    <a:pt x="5" y="520"/>
                  </a:moveTo>
                  <a:cubicBezTo>
                    <a:pt x="5" y="520"/>
                    <a:pt x="5" y="519"/>
                    <a:pt x="5" y="519"/>
                  </a:cubicBezTo>
                  <a:cubicBezTo>
                    <a:pt x="3" y="519"/>
                    <a:pt x="5" y="521"/>
                    <a:pt x="5" y="520"/>
                  </a:cubicBezTo>
                  <a:close/>
                  <a:moveTo>
                    <a:pt x="9" y="599"/>
                  </a:moveTo>
                  <a:cubicBezTo>
                    <a:pt x="10" y="599"/>
                    <a:pt x="11" y="599"/>
                    <a:pt x="11" y="600"/>
                  </a:cubicBezTo>
                  <a:cubicBezTo>
                    <a:pt x="11" y="598"/>
                    <a:pt x="11" y="598"/>
                    <a:pt x="11" y="598"/>
                  </a:cubicBezTo>
                  <a:cubicBezTo>
                    <a:pt x="10" y="598"/>
                    <a:pt x="9" y="598"/>
                    <a:pt x="9" y="599"/>
                  </a:cubicBezTo>
                  <a:close/>
                  <a:moveTo>
                    <a:pt x="9" y="559"/>
                  </a:moveTo>
                  <a:cubicBezTo>
                    <a:pt x="7" y="558"/>
                    <a:pt x="7" y="558"/>
                    <a:pt x="7" y="558"/>
                  </a:cubicBezTo>
                  <a:cubicBezTo>
                    <a:pt x="7" y="558"/>
                    <a:pt x="7" y="558"/>
                    <a:pt x="7" y="558"/>
                  </a:cubicBezTo>
                  <a:cubicBezTo>
                    <a:pt x="8" y="559"/>
                    <a:pt x="8" y="559"/>
                    <a:pt x="8" y="559"/>
                  </a:cubicBezTo>
                  <a:lnTo>
                    <a:pt x="9" y="559"/>
                  </a:lnTo>
                  <a:close/>
                  <a:moveTo>
                    <a:pt x="5" y="545"/>
                  </a:moveTo>
                  <a:cubicBezTo>
                    <a:pt x="5" y="545"/>
                    <a:pt x="5" y="545"/>
                    <a:pt x="5" y="545"/>
                  </a:cubicBezTo>
                  <a:cubicBezTo>
                    <a:pt x="5" y="545"/>
                    <a:pt x="5" y="545"/>
                    <a:pt x="5" y="545"/>
                  </a:cubicBezTo>
                  <a:close/>
                  <a:moveTo>
                    <a:pt x="12" y="548"/>
                  </a:moveTo>
                  <a:cubicBezTo>
                    <a:pt x="11" y="548"/>
                    <a:pt x="11" y="548"/>
                    <a:pt x="11" y="548"/>
                  </a:cubicBezTo>
                  <a:cubicBezTo>
                    <a:pt x="12" y="548"/>
                    <a:pt x="12" y="548"/>
                    <a:pt x="12" y="548"/>
                  </a:cubicBezTo>
                  <a:close/>
                  <a:moveTo>
                    <a:pt x="7" y="412"/>
                  </a:moveTo>
                  <a:cubicBezTo>
                    <a:pt x="6" y="411"/>
                    <a:pt x="6" y="411"/>
                    <a:pt x="6" y="411"/>
                  </a:cubicBezTo>
                  <a:cubicBezTo>
                    <a:pt x="6" y="412"/>
                    <a:pt x="7" y="412"/>
                    <a:pt x="7" y="412"/>
                  </a:cubicBezTo>
                  <a:close/>
                  <a:moveTo>
                    <a:pt x="11" y="369"/>
                  </a:moveTo>
                  <a:cubicBezTo>
                    <a:pt x="11" y="369"/>
                    <a:pt x="11" y="370"/>
                    <a:pt x="11" y="370"/>
                  </a:cubicBezTo>
                  <a:cubicBezTo>
                    <a:pt x="11" y="370"/>
                    <a:pt x="11" y="369"/>
                    <a:pt x="11" y="369"/>
                  </a:cubicBezTo>
                  <a:close/>
                  <a:moveTo>
                    <a:pt x="7" y="413"/>
                  </a:moveTo>
                  <a:cubicBezTo>
                    <a:pt x="8" y="412"/>
                    <a:pt x="8" y="412"/>
                    <a:pt x="8" y="412"/>
                  </a:cubicBezTo>
                  <a:cubicBezTo>
                    <a:pt x="7" y="412"/>
                    <a:pt x="7" y="412"/>
                    <a:pt x="7" y="412"/>
                  </a:cubicBezTo>
                  <a:lnTo>
                    <a:pt x="7" y="413"/>
                  </a:lnTo>
                  <a:close/>
                  <a:moveTo>
                    <a:pt x="5" y="421"/>
                  </a:moveTo>
                  <a:cubicBezTo>
                    <a:pt x="5" y="421"/>
                    <a:pt x="5" y="420"/>
                    <a:pt x="5" y="420"/>
                  </a:cubicBezTo>
                  <a:cubicBezTo>
                    <a:pt x="3" y="420"/>
                    <a:pt x="5" y="421"/>
                    <a:pt x="5" y="421"/>
                  </a:cubicBezTo>
                  <a:close/>
                  <a:moveTo>
                    <a:pt x="12" y="340"/>
                  </a:moveTo>
                  <a:cubicBezTo>
                    <a:pt x="12" y="340"/>
                    <a:pt x="13" y="339"/>
                    <a:pt x="12" y="339"/>
                  </a:cubicBezTo>
                  <a:cubicBezTo>
                    <a:pt x="10" y="339"/>
                    <a:pt x="12" y="340"/>
                    <a:pt x="12" y="340"/>
                  </a:cubicBezTo>
                  <a:close/>
                  <a:moveTo>
                    <a:pt x="9" y="460"/>
                  </a:moveTo>
                  <a:cubicBezTo>
                    <a:pt x="7" y="459"/>
                    <a:pt x="7" y="459"/>
                    <a:pt x="7" y="459"/>
                  </a:cubicBezTo>
                  <a:cubicBezTo>
                    <a:pt x="7" y="459"/>
                    <a:pt x="7" y="459"/>
                    <a:pt x="7" y="459"/>
                  </a:cubicBezTo>
                  <a:cubicBezTo>
                    <a:pt x="8" y="460"/>
                    <a:pt x="8" y="460"/>
                    <a:pt x="8" y="460"/>
                  </a:cubicBezTo>
                  <a:lnTo>
                    <a:pt x="9" y="460"/>
                  </a:lnTo>
                  <a:close/>
                  <a:moveTo>
                    <a:pt x="13" y="379"/>
                  </a:moveTo>
                  <a:cubicBezTo>
                    <a:pt x="12" y="380"/>
                    <a:pt x="12" y="380"/>
                    <a:pt x="12" y="380"/>
                  </a:cubicBezTo>
                  <a:cubicBezTo>
                    <a:pt x="14" y="379"/>
                    <a:pt x="14" y="379"/>
                    <a:pt x="14" y="379"/>
                  </a:cubicBezTo>
                  <a:lnTo>
                    <a:pt x="13" y="379"/>
                  </a:lnTo>
                  <a:close/>
                  <a:moveTo>
                    <a:pt x="13" y="387"/>
                  </a:moveTo>
                  <a:cubicBezTo>
                    <a:pt x="14" y="388"/>
                    <a:pt x="14" y="388"/>
                    <a:pt x="14" y="388"/>
                  </a:cubicBezTo>
                  <a:cubicBezTo>
                    <a:pt x="15" y="388"/>
                    <a:pt x="15" y="388"/>
                    <a:pt x="15" y="388"/>
                  </a:cubicBezTo>
                  <a:cubicBezTo>
                    <a:pt x="13" y="387"/>
                    <a:pt x="13" y="387"/>
                    <a:pt x="13" y="387"/>
                  </a:cubicBezTo>
                  <a:close/>
                  <a:moveTo>
                    <a:pt x="12" y="449"/>
                  </a:moveTo>
                  <a:cubicBezTo>
                    <a:pt x="11" y="449"/>
                    <a:pt x="11" y="449"/>
                    <a:pt x="11" y="449"/>
                  </a:cubicBezTo>
                  <a:cubicBezTo>
                    <a:pt x="12" y="449"/>
                    <a:pt x="12" y="449"/>
                    <a:pt x="12" y="449"/>
                  </a:cubicBezTo>
                  <a:close/>
                  <a:moveTo>
                    <a:pt x="5" y="446"/>
                  </a:moveTo>
                  <a:cubicBezTo>
                    <a:pt x="5" y="446"/>
                    <a:pt x="5" y="446"/>
                    <a:pt x="5" y="446"/>
                  </a:cubicBezTo>
                  <a:cubicBezTo>
                    <a:pt x="5" y="446"/>
                    <a:pt x="5" y="446"/>
                    <a:pt x="5" y="446"/>
                  </a:cubicBezTo>
                  <a:close/>
                  <a:moveTo>
                    <a:pt x="5" y="414"/>
                  </a:moveTo>
                  <a:cubicBezTo>
                    <a:pt x="5" y="413"/>
                    <a:pt x="5" y="413"/>
                    <a:pt x="5" y="413"/>
                  </a:cubicBezTo>
                  <a:cubicBezTo>
                    <a:pt x="5" y="413"/>
                    <a:pt x="5" y="414"/>
                    <a:pt x="5" y="414"/>
                  </a:cubicBezTo>
                  <a:close/>
                  <a:moveTo>
                    <a:pt x="6" y="418"/>
                  </a:moveTo>
                  <a:cubicBezTo>
                    <a:pt x="7" y="417"/>
                    <a:pt x="7" y="416"/>
                    <a:pt x="9" y="416"/>
                  </a:cubicBezTo>
                  <a:cubicBezTo>
                    <a:pt x="10" y="414"/>
                    <a:pt x="6" y="415"/>
                    <a:pt x="5" y="414"/>
                  </a:cubicBezTo>
                  <a:cubicBezTo>
                    <a:pt x="6" y="416"/>
                    <a:pt x="5" y="416"/>
                    <a:pt x="6" y="418"/>
                  </a:cubicBezTo>
                  <a:close/>
                  <a:moveTo>
                    <a:pt x="7" y="446"/>
                  </a:moveTo>
                  <a:cubicBezTo>
                    <a:pt x="6" y="445"/>
                    <a:pt x="6" y="445"/>
                    <a:pt x="6" y="445"/>
                  </a:cubicBezTo>
                  <a:cubicBezTo>
                    <a:pt x="5" y="446"/>
                    <a:pt x="5" y="446"/>
                    <a:pt x="5" y="446"/>
                  </a:cubicBezTo>
                  <a:cubicBezTo>
                    <a:pt x="6" y="446"/>
                    <a:pt x="9" y="446"/>
                    <a:pt x="7" y="446"/>
                  </a:cubicBezTo>
                  <a:close/>
                  <a:moveTo>
                    <a:pt x="71" y="813"/>
                  </a:moveTo>
                  <a:cubicBezTo>
                    <a:pt x="71" y="813"/>
                    <a:pt x="71" y="813"/>
                    <a:pt x="71" y="813"/>
                  </a:cubicBezTo>
                  <a:cubicBezTo>
                    <a:pt x="71" y="814"/>
                    <a:pt x="71" y="814"/>
                    <a:pt x="71" y="814"/>
                  </a:cubicBezTo>
                  <a:cubicBezTo>
                    <a:pt x="72" y="813"/>
                    <a:pt x="73" y="811"/>
                    <a:pt x="72" y="810"/>
                  </a:cubicBezTo>
                  <a:cubicBezTo>
                    <a:pt x="73" y="811"/>
                    <a:pt x="70" y="812"/>
                    <a:pt x="71" y="813"/>
                  </a:cubicBezTo>
                  <a:close/>
                  <a:moveTo>
                    <a:pt x="71" y="810"/>
                  </a:moveTo>
                  <a:cubicBezTo>
                    <a:pt x="72" y="810"/>
                    <a:pt x="72" y="810"/>
                    <a:pt x="72" y="810"/>
                  </a:cubicBezTo>
                  <a:cubicBezTo>
                    <a:pt x="72" y="810"/>
                    <a:pt x="72" y="810"/>
                    <a:pt x="71" y="810"/>
                  </a:cubicBezTo>
                  <a:close/>
                  <a:moveTo>
                    <a:pt x="70" y="807"/>
                  </a:moveTo>
                  <a:cubicBezTo>
                    <a:pt x="70" y="807"/>
                    <a:pt x="71" y="808"/>
                    <a:pt x="71" y="808"/>
                  </a:cubicBezTo>
                  <a:cubicBezTo>
                    <a:pt x="71" y="807"/>
                    <a:pt x="71" y="807"/>
                    <a:pt x="70" y="807"/>
                  </a:cubicBezTo>
                  <a:close/>
                  <a:moveTo>
                    <a:pt x="98" y="779"/>
                  </a:moveTo>
                  <a:cubicBezTo>
                    <a:pt x="98" y="779"/>
                    <a:pt x="98" y="779"/>
                    <a:pt x="98" y="779"/>
                  </a:cubicBezTo>
                  <a:cubicBezTo>
                    <a:pt x="97" y="779"/>
                    <a:pt x="97" y="779"/>
                    <a:pt x="97" y="779"/>
                  </a:cubicBezTo>
                  <a:lnTo>
                    <a:pt x="98" y="779"/>
                  </a:lnTo>
                  <a:close/>
                  <a:moveTo>
                    <a:pt x="96" y="782"/>
                  </a:moveTo>
                  <a:cubicBezTo>
                    <a:pt x="96" y="780"/>
                    <a:pt x="96" y="780"/>
                    <a:pt x="96" y="780"/>
                  </a:cubicBezTo>
                  <a:cubicBezTo>
                    <a:pt x="95" y="781"/>
                    <a:pt x="95" y="781"/>
                    <a:pt x="95" y="781"/>
                  </a:cubicBezTo>
                  <a:cubicBezTo>
                    <a:pt x="95" y="781"/>
                    <a:pt x="96" y="781"/>
                    <a:pt x="96" y="782"/>
                  </a:cubicBezTo>
                  <a:close/>
                  <a:moveTo>
                    <a:pt x="102" y="596"/>
                  </a:moveTo>
                  <a:cubicBezTo>
                    <a:pt x="102" y="596"/>
                    <a:pt x="102" y="596"/>
                    <a:pt x="102" y="596"/>
                  </a:cubicBezTo>
                  <a:cubicBezTo>
                    <a:pt x="102" y="596"/>
                    <a:pt x="102" y="596"/>
                    <a:pt x="102" y="596"/>
                  </a:cubicBezTo>
                  <a:close/>
                  <a:moveTo>
                    <a:pt x="217" y="508"/>
                  </a:moveTo>
                  <a:cubicBezTo>
                    <a:pt x="217" y="509"/>
                    <a:pt x="217" y="509"/>
                    <a:pt x="217" y="509"/>
                  </a:cubicBezTo>
                  <a:cubicBezTo>
                    <a:pt x="217" y="508"/>
                    <a:pt x="217" y="508"/>
                    <a:pt x="217" y="508"/>
                  </a:cubicBezTo>
                  <a:close/>
                  <a:moveTo>
                    <a:pt x="206" y="542"/>
                  </a:moveTo>
                  <a:cubicBezTo>
                    <a:pt x="207" y="542"/>
                    <a:pt x="208" y="543"/>
                    <a:pt x="209" y="543"/>
                  </a:cubicBezTo>
                  <a:cubicBezTo>
                    <a:pt x="209" y="541"/>
                    <a:pt x="209" y="541"/>
                    <a:pt x="209" y="541"/>
                  </a:cubicBezTo>
                  <a:cubicBezTo>
                    <a:pt x="208" y="541"/>
                    <a:pt x="207" y="540"/>
                    <a:pt x="206" y="540"/>
                  </a:cubicBezTo>
                  <a:lnTo>
                    <a:pt x="206" y="542"/>
                  </a:lnTo>
                  <a:close/>
                  <a:moveTo>
                    <a:pt x="212" y="540"/>
                  </a:moveTo>
                  <a:cubicBezTo>
                    <a:pt x="211" y="540"/>
                    <a:pt x="210" y="540"/>
                    <a:pt x="210" y="539"/>
                  </a:cubicBezTo>
                  <a:cubicBezTo>
                    <a:pt x="209" y="541"/>
                    <a:pt x="209" y="541"/>
                    <a:pt x="209" y="541"/>
                  </a:cubicBezTo>
                  <a:cubicBezTo>
                    <a:pt x="210" y="541"/>
                    <a:pt x="211" y="541"/>
                    <a:pt x="212" y="540"/>
                  </a:cubicBezTo>
                  <a:close/>
                  <a:moveTo>
                    <a:pt x="194" y="581"/>
                  </a:moveTo>
                  <a:cubicBezTo>
                    <a:pt x="194" y="580"/>
                    <a:pt x="194" y="580"/>
                    <a:pt x="194" y="580"/>
                  </a:cubicBezTo>
                  <a:cubicBezTo>
                    <a:pt x="194" y="580"/>
                    <a:pt x="194" y="580"/>
                    <a:pt x="194" y="580"/>
                  </a:cubicBezTo>
                  <a:lnTo>
                    <a:pt x="194" y="581"/>
                  </a:lnTo>
                  <a:close/>
                  <a:moveTo>
                    <a:pt x="216" y="475"/>
                  </a:moveTo>
                  <a:cubicBezTo>
                    <a:pt x="214" y="475"/>
                    <a:pt x="214" y="475"/>
                    <a:pt x="214" y="475"/>
                  </a:cubicBezTo>
                  <a:cubicBezTo>
                    <a:pt x="218" y="477"/>
                    <a:pt x="218" y="477"/>
                    <a:pt x="218" y="477"/>
                  </a:cubicBezTo>
                  <a:cubicBezTo>
                    <a:pt x="218" y="474"/>
                    <a:pt x="218" y="474"/>
                    <a:pt x="218" y="474"/>
                  </a:cubicBezTo>
                  <a:cubicBezTo>
                    <a:pt x="215" y="474"/>
                    <a:pt x="215" y="474"/>
                    <a:pt x="215" y="474"/>
                  </a:cubicBezTo>
                  <a:cubicBezTo>
                    <a:pt x="216" y="474"/>
                    <a:pt x="217" y="475"/>
                    <a:pt x="216" y="475"/>
                  </a:cubicBezTo>
                  <a:close/>
                  <a:moveTo>
                    <a:pt x="215" y="474"/>
                  </a:moveTo>
                  <a:cubicBezTo>
                    <a:pt x="215" y="474"/>
                    <a:pt x="215" y="474"/>
                    <a:pt x="215" y="474"/>
                  </a:cubicBezTo>
                  <a:cubicBezTo>
                    <a:pt x="215" y="474"/>
                    <a:pt x="215" y="474"/>
                    <a:pt x="215" y="474"/>
                  </a:cubicBezTo>
                  <a:close/>
                  <a:moveTo>
                    <a:pt x="194" y="583"/>
                  </a:moveTo>
                  <a:cubicBezTo>
                    <a:pt x="195" y="583"/>
                    <a:pt x="195" y="583"/>
                    <a:pt x="195" y="583"/>
                  </a:cubicBezTo>
                  <a:cubicBezTo>
                    <a:pt x="195" y="582"/>
                    <a:pt x="194" y="582"/>
                    <a:pt x="194" y="583"/>
                  </a:cubicBezTo>
                  <a:close/>
                  <a:moveTo>
                    <a:pt x="219" y="465"/>
                  </a:moveTo>
                  <a:cubicBezTo>
                    <a:pt x="219" y="468"/>
                    <a:pt x="218" y="470"/>
                    <a:pt x="218" y="473"/>
                  </a:cubicBezTo>
                  <a:lnTo>
                    <a:pt x="219" y="465"/>
                  </a:lnTo>
                  <a:close/>
                  <a:moveTo>
                    <a:pt x="190" y="614"/>
                  </a:moveTo>
                  <a:cubicBezTo>
                    <a:pt x="191" y="615"/>
                    <a:pt x="191" y="615"/>
                    <a:pt x="191" y="615"/>
                  </a:cubicBezTo>
                  <a:cubicBezTo>
                    <a:pt x="191" y="615"/>
                    <a:pt x="191" y="614"/>
                    <a:pt x="190" y="614"/>
                  </a:cubicBezTo>
                  <a:close/>
                  <a:moveTo>
                    <a:pt x="190" y="614"/>
                  </a:moveTo>
                  <a:cubicBezTo>
                    <a:pt x="190" y="614"/>
                    <a:pt x="190" y="614"/>
                    <a:pt x="190" y="614"/>
                  </a:cubicBezTo>
                  <a:cubicBezTo>
                    <a:pt x="190" y="614"/>
                    <a:pt x="190" y="614"/>
                    <a:pt x="190" y="614"/>
                  </a:cubicBezTo>
                  <a:close/>
                  <a:moveTo>
                    <a:pt x="198" y="586"/>
                  </a:moveTo>
                  <a:cubicBezTo>
                    <a:pt x="199" y="587"/>
                    <a:pt x="199" y="587"/>
                    <a:pt x="199" y="587"/>
                  </a:cubicBezTo>
                  <a:cubicBezTo>
                    <a:pt x="200" y="586"/>
                    <a:pt x="200" y="586"/>
                    <a:pt x="200" y="586"/>
                  </a:cubicBezTo>
                  <a:cubicBezTo>
                    <a:pt x="199" y="586"/>
                    <a:pt x="197" y="585"/>
                    <a:pt x="198" y="586"/>
                  </a:cubicBezTo>
                  <a:close/>
                  <a:moveTo>
                    <a:pt x="211" y="491"/>
                  </a:moveTo>
                  <a:cubicBezTo>
                    <a:pt x="211" y="492"/>
                    <a:pt x="210" y="493"/>
                    <a:pt x="210" y="494"/>
                  </a:cubicBezTo>
                  <a:cubicBezTo>
                    <a:pt x="207" y="493"/>
                    <a:pt x="211" y="491"/>
                    <a:pt x="210" y="490"/>
                  </a:cubicBezTo>
                  <a:cubicBezTo>
                    <a:pt x="209" y="489"/>
                    <a:pt x="209" y="489"/>
                    <a:pt x="209" y="489"/>
                  </a:cubicBezTo>
                  <a:cubicBezTo>
                    <a:pt x="209" y="489"/>
                    <a:pt x="209" y="489"/>
                    <a:pt x="209" y="489"/>
                  </a:cubicBezTo>
                  <a:cubicBezTo>
                    <a:pt x="210" y="489"/>
                    <a:pt x="211" y="489"/>
                    <a:pt x="212" y="490"/>
                  </a:cubicBezTo>
                  <a:cubicBezTo>
                    <a:pt x="211" y="489"/>
                    <a:pt x="211" y="487"/>
                    <a:pt x="210" y="487"/>
                  </a:cubicBezTo>
                  <a:cubicBezTo>
                    <a:pt x="211" y="483"/>
                    <a:pt x="211" y="483"/>
                    <a:pt x="211" y="483"/>
                  </a:cubicBezTo>
                  <a:cubicBezTo>
                    <a:pt x="211" y="483"/>
                    <a:pt x="211" y="483"/>
                    <a:pt x="212" y="483"/>
                  </a:cubicBezTo>
                  <a:cubicBezTo>
                    <a:pt x="211" y="483"/>
                    <a:pt x="211" y="483"/>
                    <a:pt x="211" y="483"/>
                  </a:cubicBezTo>
                  <a:cubicBezTo>
                    <a:pt x="215" y="466"/>
                    <a:pt x="215" y="466"/>
                    <a:pt x="215" y="466"/>
                  </a:cubicBezTo>
                  <a:cubicBezTo>
                    <a:pt x="214" y="467"/>
                    <a:pt x="213" y="467"/>
                    <a:pt x="212" y="468"/>
                  </a:cubicBezTo>
                  <a:cubicBezTo>
                    <a:pt x="209" y="466"/>
                    <a:pt x="211" y="469"/>
                    <a:pt x="207" y="469"/>
                  </a:cubicBezTo>
                  <a:cubicBezTo>
                    <a:pt x="206" y="468"/>
                    <a:pt x="207" y="467"/>
                    <a:pt x="208" y="467"/>
                  </a:cubicBezTo>
                  <a:cubicBezTo>
                    <a:pt x="207" y="466"/>
                    <a:pt x="206" y="467"/>
                    <a:pt x="205" y="467"/>
                  </a:cubicBezTo>
                  <a:cubicBezTo>
                    <a:pt x="205" y="466"/>
                    <a:pt x="204" y="466"/>
                    <a:pt x="204" y="466"/>
                  </a:cubicBezTo>
                  <a:cubicBezTo>
                    <a:pt x="206" y="466"/>
                    <a:pt x="206" y="466"/>
                    <a:pt x="206" y="466"/>
                  </a:cubicBezTo>
                  <a:cubicBezTo>
                    <a:pt x="206" y="465"/>
                    <a:pt x="207" y="465"/>
                    <a:pt x="207" y="464"/>
                  </a:cubicBezTo>
                  <a:cubicBezTo>
                    <a:pt x="210" y="463"/>
                    <a:pt x="209" y="467"/>
                    <a:pt x="213" y="467"/>
                  </a:cubicBezTo>
                  <a:cubicBezTo>
                    <a:pt x="212" y="465"/>
                    <a:pt x="212" y="465"/>
                    <a:pt x="212" y="465"/>
                  </a:cubicBezTo>
                  <a:cubicBezTo>
                    <a:pt x="213" y="465"/>
                    <a:pt x="213" y="465"/>
                    <a:pt x="213" y="465"/>
                  </a:cubicBezTo>
                  <a:cubicBezTo>
                    <a:pt x="213" y="463"/>
                    <a:pt x="213" y="463"/>
                    <a:pt x="213" y="463"/>
                  </a:cubicBezTo>
                  <a:cubicBezTo>
                    <a:pt x="211" y="463"/>
                    <a:pt x="211" y="464"/>
                    <a:pt x="209" y="463"/>
                  </a:cubicBezTo>
                  <a:cubicBezTo>
                    <a:pt x="210" y="461"/>
                    <a:pt x="211" y="463"/>
                    <a:pt x="214" y="461"/>
                  </a:cubicBezTo>
                  <a:cubicBezTo>
                    <a:pt x="215" y="459"/>
                    <a:pt x="215" y="459"/>
                    <a:pt x="215" y="459"/>
                  </a:cubicBezTo>
                  <a:cubicBezTo>
                    <a:pt x="215" y="459"/>
                    <a:pt x="215" y="459"/>
                    <a:pt x="215" y="459"/>
                  </a:cubicBezTo>
                  <a:cubicBezTo>
                    <a:pt x="215" y="459"/>
                    <a:pt x="215" y="459"/>
                    <a:pt x="215" y="458"/>
                  </a:cubicBezTo>
                  <a:cubicBezTo>
                    <a:pt x="216" y="449"/>
                    <a:pt x="216" y="449"/>
                    <a:pt x="216" y="449"/>
                  </a:cubicBezTo>
                  <a:cubicBezTo>
                    <a:pt x="215" y="447"/>
                    <a:pt x="212" y="450"/>
                    <a:pt x="209" y="448"/>
                  </a:cubicBezTo>
                  <a:cubicBezTo>
                    <a:pt x="209" y="450"/>
                    <a:pt x="206" y="452"/>
                    <a:pt x="209" y="453"/>
                  </a:cubicBezTo>
                  <a:cubicBezTo>
                    <a:pt x="209" y="453"/>
                    <a:pt x="208" y="453"/>
                    <a:pt x="207" y="453"/>
                  </a:cubicBezTo>
                  <a:cubicBezTo>
                    <a:pt x="211" y="455"/>
                    <a:pt x="211" y="455"/>
                    <a:pt x="211" y="455"/>
                  </a:cubicBezTo>
                  <a:cubicBezTo>
                    <a:pt x="212" y="454"/>
                    <a:pt x="212" y="454"/>
                    <a:pt x="212" y="454"/>
                  </a:cubicBezTo>
                  <a:cubicBezTo>
                    <a:pt x="215" y="455"/>
                    <a:pt x="213" y="459"/>
                    <a:pt x="211" y="459"/>
                  </a:cubicBezTo>
                  <a:cubicBezTo>
                    <a:pt x="210" y="457"/>
                    <a:pt x="206" y="458"/>
                    <a:pt x="209" y="455"/>
                  </a:cubicBezTo>
                  <a:cubicBezTo>
                    <a:pt x="208" y="455"/>
                    <a:pt x="206" y="455"/>
                    <a:pt x="206" y="455"/>
                  </a:cubicBezTo>
                  <a:cubicBezTo>
                    <a:pt x="206" y="457"/>
                    <a:pt x="205" y="459"/>
                    <a:pt x="205" y="461"/>
                  </a:cubicBezTo>
                  <a:cubicBezTo>
                    <a:pt x="204" y="461"/>
                    <a:pt x="202" y="460"/>
                    <a:pt x="201" y="460"/>
                  </a:cubicBezTo>
                  <a:cubicBezTo>
                    <a:pt x="201" y="459"/>
                    <a:pt x="200" y="458"/>
                    <a:pt x="199" y="457"/>
                  </a:cubicBezTo>
                  <a:cubicBezTo>
                    <a:pt x="203" y="456"/>
                    <a:pt x="203" y="456"/>
                    <a:pt x="203" y="456"/>
                  </a:cubicBezTo>
                  <a:cubicBezTo>
                    <a:pt x="203" y="455"/>
                    <a:pt x="203" y="455"/>
                    <a:pt x="203" y="455"/>
                  </a:cubicBezTo>
                  <a:cubicBezTo>
                    <a:pt x="203" y="455"/>
                    <a:pt x="203" y="455"/>
                    <a:pt x="203" y="455"/>
                  </a:cubicBezTo>
                  <a:cubicBezTo>
                    <a:pt x="203" y="454"/>
                    <a:pt x="202" y="454"/>
                    <a:pt x="201" y="454"/>
                  </a:cubicBezTo>
                  <a:cubicBezTo>
                    <a:pt x="201" y="453"/>
                    <a:pt x="202" y="452"/>
                    <a:pt x="202" y="452"/>
                  </a:cubicBezTo>
                  <a:cubicBezTo>
                    <a:pt x="203" y="452"/>
                    <a:pt x="205" y="451"/>
                    <a:pt x="205" y="452"/>
                  </a:cubicBezTo>
                  <a:cubicBezTo>
                    <a:pt x="206" y="451"/>
                    <a:pt x="206" y="450"/>
                    <a:pt x="204" y="449"/>
                  </a:cubicBezTo>
                  <a:cubicBezTo>
                    <a:pt x="204" y="448"/>
                    <a:pt x="204" y="448"/>
                    <a:pt x="204" y="447"/>
                  </a:cubicBezTo>
                  <a:cubicBezTo>
                    <a:pt x="201" y="448"/>
                    <a:pt x="201" y="448"/>
                    <a:pt x="201" y="448"/>
                  </a:cubicBezTo>
                  <a:cubicBezTo>
                    <a:pt x="201" y="447"/>
                    <a:pt x="201" y="447"/>
                    <a:pt x="201" y="447"/>
                  </a:cubicBezTo>
                  <a:cubicBezTo>
                    <a:pt x="201" y="447"/>
                    <a:pt x="201" y="447"/>
                    <a:pt x="201" y="447"/>
                  </a:cubicBezTo>
                  <a:cubicBezTo>
                    <a:pt x="202" y="447"/>
                    <a:pt x="202" y="447"/>
                    <a:pt x="202" y="447"/>
                  </a:cubicBezTo>
                  <a:cubicBezTo>
                    <a:pt x="202" y="447"/>
                    <a:pt x="202" y="447"/>
                    <a:pt x="202" y="447"/>
                  </a:cubicBezTo>
                  <a:cubicBezTo>
                    <a:pt x="203" y="447"/>
                    <a:pt x="204" y="447"/>
                    <a:pt x="204" y="446"/>
                  </a:cubicBezTo>
                  <a:cubicBezTo>
                    <a:pt x="202" y="445"/>
                    <a:pt x="202" y="445"/>
                    <a:pt x="202" y="445"/>
                  </a:cubicBezTo>
                  <a:cubicBezTo>
                    <a:pt x="203" y="445"/>
                    <a:pt x="205" y="445"/>
                    <a:pt x="204" y="443"/>
                  </a:cubicBezTo>
                  <a:cubicBezTo>
                    <a:pt x="205" y="443"/>
                    <a:pt x="205" y="443"/>
                    <a:pt x="205" y="443"/>
                  </a:cubicBezTo>
                  <a:cubicBezTo>
                    <a:pt x="205" y="441"/>
                    <a:pt x="205" y="441"/>
                    <a:pt x="205" y="441"/>
                  </a:cubicBezTo>
                  <a:cubicBezTo>
                    <a:pt x="203" y="442"/>
                    <a:pt x="203" y="442"/>
                    <a:pt x="203" y="442"/>
                  </a:cubicBezTo>
                  <a:cubicBezTo>
                    <a:pt x="201" y="440"/>
                    <a:pt x="201" y="440"/>
                    <a:pt x="201" y="440"/>
                  </a:cubicBezTo>
                  <a:cubicBezTo>
                    <a:pt x="201" y="440"/>
                    <a:pt x="202" y="440"/>
                    <a:pt x="203" y="440"/>
                  </a:cubicBezTo>
                  <a:cubicBezTo>
                    <a:pt x="203" y="441"/>
                    <a:pt x="203" y="441"/>
                    <a:pt x="203" y="441"/>
                  </a:cubicBezTo>
                  <a:cubicBezTo>
                    <a:pt x="204" y="440"/>
                    <a:pt x="204" y="440"/>
                    <a:pt x="204" y="440"/>
                  </a:cubicBezTo>
                  <a:cubicBezTo>
                    <a:pt x="203" y="440"/>
                    <a:pt x="203" y="440"/>
                    <a:pt x="203" y="440"/>
                  </a:cubicBezTo>
                  <a:cubicBezTo>
                    <a:pt x="203" y="440"/>
                    <a:pt x="203" y="440"/>
                    <a:pt x="203" y="440"/>
                  </a:cubicBezTo>
                  <a:cubicBezTo>
                    <a:pt x="203" y="439"/>
                    <a:pt x="202" y="439"/>
                    <a:pt x="203" y="438"/>
                  </a:cubicBezTo>
                  <a:cubicBezTo>
                    <a:pt x="204" y="438"/>
                    <a:pt x="204" y="438"/>
                    <a:pt x="204" y="438"/>
                  </a:cubicBezTo>
                  <a:cubicBezTo>
                    <a:pt x="206" y="436"/>
                    <a:pt x="205" y="434"/>
                    <a:pt x="204" y="432"/>
                  </a:cubicBezTo>
                  <a:cubicBezTo>
                    <a:pt x="203" y="432"/>
                    <a:pt x="202" y="432"/>
                    <a:pt x="200" y="432"/>
                  </a:cubicBezTo>
                  <a:cubicBezTo>
                    <a:pt x="200" y="432"/>
                    <a:pt x="200" y="432"/>
                    <a:pt x="200" y="432"/>
                  </a:cubicBezTo>
                  <a:cubicBezTo>
                    <a:pt x="202" y="432"/>
                    <a:pt x="201" y="431"/>
                    <a:pt x="203" y="431"/>
                  </a:cubicBezTo>
                  <a:cubicBezTo>
                    <a:pt x="203" y="431"/>
                    <a:pt x="202" y="430"/>
                    <a:pt x="201" y="430"/>
                  </a:cubicBezTo>
                  <a:cubicBezTo>
                    <a:pt x="201" y="431"/>
                    <a:pt x="201" y="431"/>
                    <a:pt x="201" y="431"/>
                  </a:cubicBezTo>
                  <a:cubicBezTo>
                    <a:pt x="200" y="431"/>
                    <a:pt x="200" y="430"/>
                    <a:pt x="199" y="430"/>
                  </a:cubicBezTo>
                  <a:cubicBezTo>
                    <a:pt x="199" y="430"/>
                    <a:pt x="199" y="430"/>
                    <a:pt x="199" y="430"/>
                  </a:cubicBezTo>
                  <a:cubicBezTo>
                    <a:pt x="199" y="430"/>
                    <a:pt x="199" y="430"/>
                    <a:pt x="199" y="430"/>
                  </a:cubicBezTo>
                  <a:cubicBezTo>
                    <a:pt x="198" y="430"/>
                    <a:pt x="198" y="430"/>
                    <a:pt x="198" y="430"/>
                  </a:cubicBezTo>
                  <a:cubicBezTo>
                    <a:pt x="198" y="430"/>
                    <a:pt x="198" y="429"/>
                    <a:pt x="198" y="429"/>
                  </a:cubicBezTo>
                  <a:cubicBezTo>
                    <a:pt x="198" y="429"/>
                    <a:pt x="198" y="429"/>
                    <a:pt x="198" y="429"/>
                  </a:cubicBezTo>
                  <a:cubicBezTo>
                    <a:pt x="199" y="430"/>
                    <a:pt x="201" y="430"/>
                    <a:pt x="202" y="430"/>
                  </a:cubicBezTo>
                  <a:cubicBezTo>
                    <a:pt x="198" y="429"/>
                    <a:pt x="201" y="428"/>
                    <a:pt x="202" y="428"/>
                  </a:cubicBezTo>
                  <a:cubicBezTo>
                    <a:pt x="202" y="428"/>
                    <a:pt x="202" y="428"/>
                    <a:pt x="202" y="428"/>
                  </a:cubicBezTo>
                  <a:cubicBezTo>
                    <a:pt x="202" y="429"/>
                    <a:pt x="201" y="429"/>
                    <a:pt x="203" y="430"/>
                  </a:cubicBezTo>
                  <a:cubicBezTo>
                    <a:pt x="202" y="428"/>
                    <a:pt x="202" y="428"/>
                    <a:pt x="202" y="428"/>
                  </a:cubicBezTo>
                  <a:cubicBezTo>
                    <a:pt x="203" y="428"/>
                    <a:pt x="203" y="428"/>
                    <a:pt x="203" y="428"/>
                  </a:cubicBezTo>
                  <a:cubicBezTo>
                    <a:pt x="204" y="429"/>
                    <a:pt x="205" y="429"/>
                    <a:pt x="205" y="428"/>
                  </a:cubicBezTo>
                  <a:cubicBezTo>
                    <a:pt x="205" y="428"/>
                    <a:pt x="204" y="428"/>
                    <a:pt x="204" y="428"/>
                  </a:cubicBezTo>
                  <a:cubicBezTo>
                    <a:pt x="203" y="427"/>
                    <a:pt x="202" y="426"/>
                    <a:pt x="203" y="425"/>
                  </a:cubicBezTo>
                  <a:cubicBezTo>
                    <a:pt x="203" y="425"/>
                    <a:pt x="203" y="425"/>
                    <a:pt x="203" y="425"/>
                  </a:cubicBezTo>
                  <a:cubicBezTo>
                    <a:pt x="204" y="426"/>
                    <a:pt x="204" y="426"/>
                    <a:pt x="204" y="426"/>
                  </a:cubicBezTo>
                  <a:cubicBezTo>
                    <a:pt x="204" y="426"/>
                    <a:pt x="204" y="425"/>
                    <a:pt x="203" y="425"/>
                  </a:cubicBezTo>
                  <a:cubicBezTo>
                    <a:pt x="204" y="425"/>
                    <a:pt x="204" y="425"/>
                    <a:pt x="204" y="425"/>
                  </a:cubicBezTo>
                  <a:cubicBezTo>
                    <a:pt x="203" y="425"/>
                    <a:pt x="203" y="425"/>
                    <a:pt x="203" y="425"/>
                  </a:cubicBezTo>
                  <a:cubicBezTo>
                    <a:pt x="203" y="425"/>
                    <a:pt x="203" y="425"/>
                    <a:pt x="203" y="425"/>
                  </a:cubicBezTo>
                  <a:cubicBezTo>
                    <a:pt x="203" y="425"/>
                    <a:pt x="203" y="425"/>
                    <a:pt x="203" y="425"/>
                  </a:cubicBezTo>
                  <a:cubicBezTo>
                    <a:pt x="203" y="425"/>
                    <a:pt x="203" y="425"/>
                    <a:pt x="203" y="425"/>
                  </a:cubicBezTo>
                  <a:cubicBezTo>
                    <a:pt x="203" y="425"/>
                    <a:pt x="203" y="425"/>
                    <a:pt x="203" y="425"/>
                  </a:cubicBezTo>
                  <a:cubicBezTo>
                    <a:pt x="202" y="424"/>
                    <a:pt x="200" y="424"/>
                    <a:pt x="199" y="423"/>
                  </a:cubicBezTo>
                  <a:cubicBezTo>
                    <a:pt x="200" y="423"/>
                    <a:pt x="201" y="422"/>
                    <a:pt x="201" y="422"/>
                  </a:cubicBezTo>
                  <a:cubicBezTo>
                    <a:pt x="201" y="423"/>
                    <a:pt x="204" y="423"/>
                    <a:pt x="205" y="424"/>
                  </a:cubicBezTo>
                  <a:cubicBezTo>
                    <a:pt x="205" y="422"/>
                    <a:pt x="206" y="421"/>
                    <a:pt x="205" y="419"/>
                  </a:cubicBezTo>
                  <a:cubicBezTo>
                    <a:pt x="204" y="421"/>
                    <a:pt x="204" y="421"/>
                    <a:pt x="202" y="421"/>
                  </a:cubicBezTo>
                  <a:cubicBezTo>
                    <a:pt x="204" y="420"/>
                    <a:pt x="205" y="419"/>
                    <a:pt x="204" y="417"/>
                  </a:cubicBezTo>
                  <a:cubicBezTo>
                    <a:pt x="203" y="417"/>
                    <a:pt x="205" y="419"/>
                    <a:pt x="203" y="419"/>
                  </a:cubicBezTo>
                  <a:cubicBezTo>
                    <a:pt x="199" y="417"/>
                    <a:pt x="205" y="416"/>
                    <a:pt x="205" y="414"/>
                  </a:cubicBezTo>
                  <a:cubicBezTo>
                    <a:pt x="206" y="413"/>
                    <a:pt x="206" y="413"/>
                    <a:pt x="206" y="413"/>
                  </a:cubicBezTo>
                  <a:cubicBezTo>
                    <a:pt x="205" y="411"/>
                    <a:pt x="206" y="411"/>
                    <a:pt x="206" y="408"/>
                  </a:cubicBezTo>
                  <a:cubicBezTo>
                    <a:pt x="205" y="407"/>
                    <a:pt x="205" y="405"/>
                    <a:pt x="204" y="404"/>
                  </a:cubicBezTo>
                  <a:cubicBezTo>
                    <a:pt x="206" y="404"/>
                    <a:pt x="206" y="404"/>
                    <a:pt x="206" y="404"/>
                  </a:cubicBezTo>
                  <a:cubicBezTo>
                    <a:pt x="209" y="400"/>
                    <a:pt x="204" y="399"/>
                    <a:pt x="200" y="398"/>
                  </a:cubicBezTo>
                  <a:cubicBezTo>
                    <a:pt x="201" y="397"/>
                    <a:pt x="202" y="396"/>
                    <a:pt x="202" y="395"/>
                  </a:cubicBezTo>
                  <a:cubicBezTo>
                    <a:pt x="198" y="396"/>
                    <a:pt x="199" y="394"/>
                    <a:pt x="199" y="392"/>
                  </a:cubicBezTo>
                  <a:cubicBezTo>
                    <a:pt x="199" y="392"/>
                    <a:pt x="200" y="392"/>
                    <a:pt x="200" y="392"/>
                  </a:cubicBezTo>
                  <a:cubicBezTo>
                    <a:pt x="200" y="394"/>
                    <a:pt x="201" y="393"/>
                    <a:pt x="203" y="393"/>
                  </a:cubicBezTo>
                  <a:cubicBezTo>
                    <a:pt x="202" y="392"/>
                    <a:pt x="199" y="392"/>
                    <a:pt x="200" y="390"/>
                  </a:cubicBezTo>
                  <a:cubicBezTo>
                    <a:pt x="200" y="390"/>
                    <a:pt x="200" y="390"/>
                    <a:pt x="200" y="390"/>
                  </a:cubicBezTo>
                  <a:cubicBezTo>
                    <a:pt x="200" y="390"/>
                    <a:pt x="200" y="390"/>
                    <a:pt x="200" y="390"/>
                  </a:cubicBezTo>
                  <a:cubicBezTo>
                    <a:pt x="200" y="390"/>
                    <a:pt x="200" y="390"/>
                    <a:pt x="200" y="390"/>
                  </a:cubicBezTo>
                  <a:cubicBezTo>
                    <a:pt x="202" y="390"/>
                    <a:pt x="204" y="389"/>
                    <a:pt x="205" y="390"/>
                  </a:cubicBezTo>
                  <a:cubicBezTo>
                    <a:pt x="206" y="388"/>
                    <a:pt x="205" y="387"/>
                    <a:pt x="202" y="386"/>
                  </a:cubicBezTo>
                  <a:cubicBezTo>
                    <a:pt x="198" y="382"/>
                    <a:pt x="206" y="385"/>
                    <a:pt x="204" y="381"/>
                  </a:cubicBezTo>
                  <a:cubicBezTo>
                    <a:pt x="205" y="381"/>
                    <a:pt x="205" y="381"/>
                    <a:pt x="205" y="381"/>
                  </a:cubicBezTo>
                  <a:cubicBezTo>
                    <a:pt x="205" y="379"/>
                    <a:pt x="205" y="379"/>
                    <a:pt x="205" y="379"/>
                  </a:cubicBezTo>
                  <a:cubicBezTo>
                    <a:pt x="203" y="380"/>
                    <a:pt x="203" y="380"/>
                    <a:pt x="203" y="380"/>
                  </a:cubicBezTo>
                  <a:cubicBezTo>
                    <a:pt x="200" y="377"/>
                    <a:pt x="200" y="377"/>
                    <a:pt x="200" y="377"/>
                  </a:cubicBezTo>
                  <a:cubicBezTo>
                    <a:pt x="198" y="376"/>
                    <a:pt x="197" y="377"/>
                    <a:pt x="196" y="378"/>
                  </a:cubicBezTo>
                  <a:cubicBezTo>
                    <a:pt x="196" y="378"/>
                    <a:pt x="196" y="378"/>
                    <a:pt x="196" y="377"/>
                  </a:cubicBezTo>
                  <a:cubicBezTo>
                    <a:pt x="196" y="377"/>
                    <a:pt x="196" y="377"/>
                    <a:pt x="195" y="377"/>
                  </a:cubicBezTo>
                  <a:cubicBezTo>
                    <a:pt x="196" y="377"/>
                    <a:pt x="196" y="376"/>
                    <a:pt x="196" y="376"/>
                  </a:cubicBezTo>
                  <a:cubicBezTo>
                    <a:pt x="197" y="376"/>
                    <a:pt x="196" y="375"/>
                    <a:pt x="196" y="375"/>
                  </a:cubicBezTo>
                  <a:cubicBezTo>
                    <a:pt x="196" y="374"/>
                    <a:pt x="197" y="373"/>
                    <a:pt x="195" y="372"/>
                  </a:cubicBezTo>
                  <a:cubicBezTo>
                    <a:pt x="195" y="372"/>
                    <a:pt x="195" y="372"/>
                    <a:pt x="195" y="372"/>
                  </a:cubicBezTo>
                  <a:cubicBezTo>
                    <a:pt x="195" y="372"/>
                    <a:pt x="195" y="372"/>
                    <a:pt x="195" y="372"/>
                  </a:cubicBezTo>
                  <a:cubicBezTo>
                    <a:pt x="196" y="371"/>
                    <a:pt x="198" y="372"/>
                    <a:pt x="198" y="372"/>
                  </a:cubicBezTo>
                  <a:cubicBezTo>
                    <a:pt x="199" y="371"/>
                    <a:pt x="197" y="371"/>
                    <a:pt x="195" y="371"/>
                  </a:cubicBezTo>
                  <a:cubicBezTo>
                    <a:pt x="195" y="371"/>
                    <a:pt x="195" y="370"/>
                    <a:pt x="195" y="370"/>
                  </a:cubicBezTo>
                  <a:cubicBezTo>
                    <a:pt x="194" y="370"/>
                    <a:pt x="194" y="370"/>
                    <a:pt x="194" y="370"/>
                  </a:cubicBezTo>
                  <a:cubicBezTo>
                    <a:pt x="194" y="370"/>
                    <a:pt x="194" y="369"/>
                    <a:pt x="194" y="369"/>
                  </a:cubicBezTo>
                  <a:cubicBezTo>
                    <a:pt x="194" y="369"/>
                    <a:pt x="194" y="369"/>
                    <a:pt x="194" y="369"/>
                  </a:cubicBezTo>
                  <a:cubicBezTo>
                    <a:pt x="195" y="369"/>
                    <a:pt x="195" y="370"/>
                    <a:pt x="195" y="370"/>
                  </a:cubicBezTo>
                  <a:cubicBezTo>
                    <a:pt x="201" y="372"/>
                    <a:pt x="201" y="372"/>
                    <a:pt x="201" y="372"/>
                  </a:cubicBezTo>
                  <a:cubicBezTo>
                    <a:pt x="203" y="372"/>
                    <a:pt x="203" y="372"/>
                    <a:pt x="203" y="372"/>
                  </a:cubicBezTo>
                  <a:cubicBezTo>
                    <a:pt x="200" y="370"/>
                    <a:pt x="200" y="370"/>
                    <a:pt x="200" y="370"/>
                  </a:cubicBezTo>
                  <a:cubicBezTo>
                    <a:pt x="202" y="370"/>
                    <a:pt x="201" y="369"/>
                    <a:pt x="203" y="369"/>
                  </a:cubicBezTo>
                  <a:cubicBezTo>
                    <a:pt x="203" y="369"/>
                    <a:pt x="202" y="368"/>
                    <a:pt x="201" y="368"/>
                  </a:cubicBezTo>
                  <a:cubicBezTo>
                    <a:pt x="201" y="369"/>
                    <a:pt x="201" y="369"/>
                    <a:pt x="201" y="369"/>
                  </a:cubicBezTo>
                  <a:cubicBezTo>
                    <a:pt x="199" y="368"/>
                    <a:pt x="197" y="368"/>
                    <a:pt x="196" y="368"/>
                  </a:cubicBezTo>
                  <a:cubicBezTo>
                    <a:pt x="196" y="368"/>
                    <a:pt x="197" y="367"/>
                    <a:pt x="197" y="367"/>
                  </a:cubicBezTo>
                  <a:cubicBezTo>
                    <a:pt x="197" y="367"/>
                    <a:pt x="197" y="367"/>
                    <a:pt x="197" y="368"/>
                  </a:cubicBezTo>
                  <a:cubicBezTo>
                    <a:pt x="198" y="367"/>
                    <a:pt x="198" y="367"/>
                    <a:pt x="198" y="367"/>
                  </a:cubicBezTo>
                  <a:cubicBezTo>
                    <a:pt x="198" y="367"/>
                    <a:pt x="198" y="367"/>
                    <a:pt x="198" y="367"/>
                  </a:cubicBezTo>
                  <a:cubicBezTo>
                    <a:pt x="199" y="367"/>
                    <a:pt x="200" y="368"/>
                    <a:pt x="202" y="368"/>
                  </a:cubicBezTo>
                  <a:cubicBezTo>
                    <a:pt x="198" y="368"/>
                    <a:pt x="201" y="366"/>
                    <a:pt x="202" y="366"/>
                  </a:cubicBezTo>
                  <a:cubicBezTo>
                    <a:pt x="203" y="366"/>
                    <a:pt x="205" y="367"/>
                    <a:pt x="205" y="366"/>
                  </a:cubicBezTo>
                  <a:cubicBezTo>
                    <a:pt x="204" y="366"/>
                    <a:pt x="201" y="364"/>
                    <a:pt x="200" y="365"/>
                  </a:cubicBezTo>
                  <a:cubicBezTo>
                    <a:pt x="200" y="365"/>
                    <a:pt x="199" y="365"/>
                    <a:pt x="199" y="364"/>
                  </a:cubicBezTo>
                  <a:cubicBezTo>
                    <a:pt x="199" y="364"/>
                    <a:pt x="199" y="363"/>
                    <a:pt x="200" y="364"/>
                  </a:cubicBezTo>
                  <a:cubicBezTo>
                    <a:pt x="200" y="363"/>
                    <a:pt x="200" y="363"/>
                    <a:pt x="200" y="363"/>
                  </a:cubicBezTo>
                  <a:cubicBezTo>
                    <a:pt x="201" y="363"/>
                    <a:pt x="202" y="363"/>
                    <a:pt x="204" y="363"/>
                  </a:cubicBezTo>
                  <a:cubicBezTo>
                    <a:pt x="201" y="362"/>
                    <a:pt x="199" y="362"/>
                    <a:pt x="198" y="362"/>
                  </a:cubicBezTo>
                  <a:cubicBezTo>
                    <a:pt x="200" y="359"/>
                    <a:pt x="207" y="358"/>
                    <a:pt x="204" y="355"/>
                  </a:cubicBezTo>
                  <a:cubicBezTo>
                    <a:pt x="203" y="355"/>
                    <a:pt x="205" y="357"/>
                    <a:pt x="203" y="357"/>
                  </a:cubicBezTo>
                  <a:cubicBezTo>
                    <a:pt x="199" y="355"/>
                    <a:pt x="207" y="354"/>
                    <a:pt x="205" y="352"/>
                  </a:cubicBezTo>
                  <a:cubicBezTo>
                    <a:pt x="201" y="352"/>
                    <a:pt x="201" y="352"/>
                    <a:pt x="201" y="352"/>
                  </a:cubicBezTo>
                  <a:cubicBezTo>
                    <a:pt x="201" y="352"/>
                    <a:pt x="201" y="352"/>
                    <a:pt x="201" y="352"/>
                  </a:cubicBezTo>
                  <a:cubicBezTo>
                    <a:pt x="201" y="352"/>
                    <a:pt x="201" y="352"/>
                    <a:pt x="201" y="352"/>
                  </a:cubicBezTo>
                  <a:cubicBezTo>
                    <a:pt x="201" y="352"/>
                    <a:pt x="201" y="352"/>
                    <a:pt x="201" y="352"/>
                  </a:cubicBezTo>
                  <a:cubicBezTo>
                    <a:pt x="200" y="351"/>
                    <a:pt x="199" y="350"/>
                    <a:pt x="199" y="350"/>
                  </a:cubicBezTo>
                  <a:cubicBezTo>
                    <a:pt x="200" y="349"/>
                    <a:pt x="203" y="347"/>
                    <a:pt x="204" y="349"/>
                  </a:cubicBezTo>
                  <a:cubicBezTo>
                    <a:pt x="205" y="347"/>
                    <a:pt x="202" y="346"/>
                    <a:pt x="200" y="345"/>
                  </a:cubicBezTo>
                  <a:cubicBezTo>
                    <a:pt x="200" y="345"/>
                    <a:pt x="200" y="345"/>
                    <a:pt x="200" y="345"/>
                  </a:cubicBezTo>
                  <a:cubicBezTo>
                    <a:pt x="200" y="345"/>
                    <a:pt x="200" y="345"/>
                    <a:pt x="200" y="345"/>
                  </a:cubicBezTo>
                  <a:cubicBezTo>
                    <a:pt x="199" y="345"/>
                    <a:pt x="198" y="345"/>
                    <a:pt x="198" y="344"/>
                  </a:cubicBezTo>
                  <a:cubicBezTo>
                    <a:pt x="198" y="344"/>
                    <a:pt x="198" y="344"/>
                    <a:pt x="198" y="344"/>
                  </a:cubicBezTo>
                  <a:cubicBezTo>
                    <a:pt x="198" y="344"/>
                    <a:pt x="198" y="344"/>
                    <a:pt x="198" y="344"/>
                  </a:cubicBezTo>
                  <a:cubicBezTo>
                    <a:pt x="199" y="344"/>
                    <a:pt x="199" y="344"/>
                    <a:pt x="200" y="345"/>
                  </a:cubicBezTo>
                  <a:cubicBezTo>
                    <a:pt x="200" y="344"/>
                    <a:pt x="202" y="343"/>
                    <a:pt x="201" y="342"/>
                  </a:cubicBezTo>
                  <a:cubicBezTo>
                    <a:pt x="201" y="342"/>
                    <a:pt x="200" y="341"/>
                    <a:pt x="200" y="340"/>
                  </a:cubicBezTo>
                  <a:cubicBezTo>
                    <a:pt x="199" y="339"/>
                    <a:pt x="199" y="339"/>
                    <a:pt x="199" y="339"/>
                  </a:cubicBezTo>
                  <a:cubicBezTo>
                    <a:pt x="199" y="339"/>
                    <a:pt x="198" y="339"/>
                    <a:pt x="198" y="339"/>
                  </a:cubicBezTo>
                  <a:cubicBezTo>
                    <a:pt x="198" y="339"/>
                    <a:pt x="197" y="338"/>
                    <a:pt x="197" y="338"/>
                  </a:cubicBezTo>
                  <a:cubicBezTo>
                    <a:pt x="197" y="338"/>
                    <a:pt x="198" y="339"/>
                    <a:pt x="198" y="339"/>
                  </a:cubicBezTo>
                  <a:cubicBezTo>
                    <a:pt x="197" y="339"/>
                    <a:pt x="196" y="339"/>
                    <a:pt x="196" y="339"/>
                  </a:cubicBezTo>
                  <a:cubicBezTo>
                    <a:pt x="196" y="339"/>
                    <a:pt x="196" y="339"/>
                    <a:pt x="196" y="339"/>
                  </a:cubicBezTo>
                  <a:cubicBezTo>
                    <a:pt x="196" y="339"/>
                    <a:pt x="195" y="339"/>
                    <a:pt x="195" y="339"/>
                  </a:cubicBezTo>
                  <a:cubicBezTo>
                    <a:pt x="195" y="338"/>
                    <a:pt x="195" y="338"/>
                    <a:pt x="196" y="338"/>
                  </a:cubicBezTo>
                  <a:cubicBezTo>
                    <a:pt x="198" y="338"/>
                    <a:pt x="198" y="338"/>
                    <a:pt x="198" y="338"/>
                  </a:cubicBezTo>
                  <a:cubicBezTo>
                    <a:pt x="196" y="338"/>
                    <a:pt x="196" y="338"/>
                    <a:pt x="196" y="338"/>
                  </a:cubicBezTo>
                  <a:cubicBezTo>
                    <a:pt x="196" y="337"/>
                    <a:pt x="196" y="337"/>
                    <a:pt x="198" y="337"/>
                  </a:cubicBezTo>
                  <a:cubicBezTo>
                    <a:pt x="198" y="336"/>
                    <a:pt x="196" y="337"/>
                    <a:pt x="195" y="336"/>
                  </a:cubicBezTo>
                  <a:cubicBezTo>
                    <a:pt x="196" y="336"/>
                    <a:pt x="197" y="336"/>
                    <a:pt x="198" y="337"/>
                  </a:cubicBezTo>
                  <a:cubicBezTo>
                    <a:pt x="199" y="337"/>
                    <a:pt x="199" y="337"/>
                    <a:pt x="199" y="337"/>
                  </a:cubicBezTo>
                  <a:cubicBezTo>
                    <a:pt x="199" y="337"/>
                    <a:pt x="199" y="337"/>
                    <a:pt x="199" y="337"/>
                  </a:cubicBezTo>
                  <a:cubicBezTo>
                    <a:pt x="199" y="337"/>
                    <a:pt x="199" y="337"/>
                    <a:pt x="199" y="337"/>
                  </a:cubicBezTo>
                  <a:cubicBezTo>
                    <a:pt x="200" y="337"/>
                    <a:pt x="200" y="337"/>
                    <a:pt x="201" y="337"/>
                  </a:cubicBezTo>
                  <a:cubicBezTo>
                    <a:pt x="199" y="335"/>
                    <a:pt x="202" y="334"/>
                    <a:pt x="202" y="333"/>
                  </a:cubicBezTo>
                  <a:cubicBezTo>
                    <a:pt x="202" y="333"/>
                    <a:pt x="201" y="333"/>
                    <a:pt x="201" y="333"/>
                  </a:cubicBezTo>
                  <a:cubicBezTo>
                    <a:pt x="200" y="331"/>
                    <a:pt x="204" y="328"/>
                    <a:pt x="204" y="325"/>
                  </a:cubicBezTo>
                  <a:cubicBezTo>
                    <a:pt x="200" y="325"/>
                    <a:pt x="200" y="325"/>
                    <a:pt x="200" y="325"/>
                  </a:cubicBezTo>
                  <a:cubicBezTo>
                    <a:pt x="197" y="323"/>
                    <a:pt x="204" y="325"/>
                    <a:pt x="204" y="323"/>
                  </a:cubicBezTo>
                  <a:cubicBezTo>
                    <a:pt x="201" y="322"/>
                    <a:pt x="201" y="322"/>
                    <a:pt x="201" y="322"/>
                  </a:cubicBezTo>
                  <a:cubicBezTo>
                    <a:pt x="202" y="322"/>
                    <a:pt x="202" y="322"/>
                    <a:pt x="202" y="322"/>
                  </a:cubicBezTo>
                  <a:cubicBezTo>
                    <a:pt x="199" y="321"/>
                    <a:pt x="199" y="321"/>
                    <a:pt x="199" y="321"/>
                  </a:cubicBezTo>
                  <a:cubicBezTo>
                    <a:pt x="200" y="321"/>
                    <a:pt x="200" y="320"/>
                    <a:pt x="200" y="320"/>
                  </a:cubicBezTo>
                  <a:cubicBezTo>
                    <a:pt x="200" y="320"/>
                    <a:pt x="201" y="320"/>
                    <a:pt x="201" y="320"/>
                  </a:cubicBezTo>
                  <a:cubicBezTo>
                    <a:pt x="199" y="318"/>
                    <a:pt x="199" y="318"/>
                    <a:pt x="199" y="318"/>
                  </a:cubicBezTo>
                  <a:cubicBezTo>
                    <a:pt x="200" y="317"/>
                    <a:pt x="202" y="318"/>
                    <a:pt x="203" y="317"/>
                  </a:cubicBezTo>
                  <a:cubicBezTo>
                    <a:pt x="203" y="317"/>
                    <a:pt x="202" y="316"/>
                    <a:pt x="203" y="315"/>
                  </a:cubicBezTo>
                  <a:cubicBezTo>
                    <a:pt x="204" y="315"/>
                    <a:pt x="204" y="315"/>
                    <a:pt x="204" y="315"/>
                  </a:cubicBezTo>
                  <a:cubicBezTo>
                    <a:pt x="206" y="314"/>
                    <a:pt x="205" y="311"/>
                    <a:pt x="204" y="310"/>
                  </a:cubicBezTo>
                  <a:cubicBezTo>
                    <a:pt x="200" y="309"/>
                    <a:pt x="198" y="309"/>
                    <a:pt x="195" y="309"/>
                  </a:cubicBezTo>
                  <a:cubicBezTo>
                    <a:pt x="194" y="308"/>
                    <a:pt x="194" y="308"/>
                    <a:pt x="194" y="307"/>
                  </a:cubicBezTo>
                  <a:cubicBezTo>
                    <a:pt x="196" y="308"/>
                    <a:pt x="197" y="308"/>
                    <a:pt x="199" y="307"/>
                  </a:cubicBezTo>
                  <a:cubicBezTo>
                    <a:pt x="198" y="307"/>
                    <a:pt x="198" y="307"/>
                    <a:pt x="198" y="307"/>
                  </a:cubicBezTo>
                  <a:cubicBezTo>
                    <a:pt x="201" y="306"/>
                    <a:pt x="201" y="306"/>
                    <a:pt x="201" y="306"/>
                  </a:cubicBezTo>
                  <a:cubicBezTo>
                    <a:pt x="199" y="306"/>
                    <a:pt x="198" y="305"/>
                    <a:pt x="197" y="305"/>
                  </a:cubicBezTo>
                  <a:cubicBezTo>
                    <a:pt x="198" y="304"/>
                    <a:pt x="198" y="304"/>
                    <a:pt x="198" y="304"/>
                  </a:cubicBezTo>
                  <a:cubicBezTo>
                    <a:pt x="198" y="303"/>
                    <a:pt x="197" y="303"/>
                    <a:pt x="197" y="303"/>
                  </a:cubicBezTo>
                  <a:cubicBezTo>
                    <a:pt x="196" y="302"/>
                    <a:pt x="196" y="301"/>
                    <a:pt x="196" y="301"/>
                  </a:cubicBezTo>
                  <a:cubicBezTo>
                    <a:pt x="196" y="301"/>
                    <a:pt x="196" y="301"/>
                    <a:pt x="196" y="301"/>
                  </a:cubicBezTo>
                  <a:cubicBezTo>
                    <a:pt x="198" y="302"/>
                    <a:pt x="203" y="303"/>
                    <a:pt x="200" y="304"/>
                  </a:cubicBezTo>
                  <a:cubicBezTo>
                    <a:pt x="203" y="304"/>
                    <a:pt x="203" y="304"/>
                    <a:pt x="203" y="304"/>
                  </a:cubicBezTo>
                  <a:cubicBezTo>
                    <a:pt x="203" y="305"/>
                    <a:pt x="200" y="306"/>
                    <a:pt x="203" y="307"/>
                  </a:cubicBezTo>
                  <a:cubicBezTo>
                    <a:pt x="202" y="306"/>
                    <a:pt x="202" y="306"/>
                    <a:pt x="202" y="306"/>
                  </a:cubicBezTo>
                  <a:cubicBezTo>
                    <a:pt x="204" y="306"/>
                    <a:pt x="204" y="306"/>
                    <a:pt x="204" y="306"/>
                  </a:cubicBezTo>
                  <a:cubicBezTo>
                    <a:pt x="204" y="305"/>
                    <a:pt x="201" y="303"/>
                    <a:pt x="203" y="302"/>
                  </a:cubicBezTo>
                  <a:cubicBezTo>
                    <a:pt x="201" y="302"/>
                    <a:pt x="198" y="301"/>
                    <a:pt x="199" y="299"/>
                  </a:cubicBezTo>
                  <a:cubicBezTo>
                    <a:pt x="199" y="299"/>
                    <a:pt x="199" y="299"/>
                    <a:pt x="199" y="299"/>
                  </a:cubicBezTo>
                  <a:cubicBezTo>
                    <a:pt x="194" y="297"/>
                    <a:pt x="202" y="294"/>
                    <a:pt x="200" y="293"/>
                  </a:cubicBezTo>
                  <a:cubicBezTo>
                    <a:pt x="200" y="293"/>
                    <a:pt x="200" y="293"/>
                    <a:pt x="199" y="293"/>
                  </a:cubicBezTo>
                  <a:cubicBezTo>
                    <a:pt x="199" y="293"/>
                    <a:pt x="199" y="293"/>
                    <a:pt x="199" y="293"/>
                  </a:cubicBezTo>
                  <a:cubicBezTo>
                    <a:pt x="201" y="293"/>
                    <a:pt x="201" y="293"/>
                    <a:pt x="202" y="294"/>
                  </a:cubicBezTo>
                  <a:cubicBezTo>
                    <a:pt x="206" y="291"/>
                    <a:pt x="206" y="291"/>
                    <a:pt x="206" y="291"/>
                  </a:cubicBezTo>
                  <a:cubicBezTo>
                    <a:pt x="205" y="289"/>
                    <a:pt x="206" y="288"/>
                    <a:pt x="206" y="286"/>
                  </a:cubicBezTo>
                  <a:cubicBezTo>
                    <a:pt x="205" y="284"/>
                    <a:pt x="205" y="283"/>
                    <a:pt x="204" y="281"/>
                  </a:cubicBezTo>
                  <a:cubicBezTo>
                    <a:pt x="206" y="281"/>
                    <a:pt x="206" y="281"/>
                    <a:pt x="206" y="281"/>
                  </a:cubicBezTo>
                  <a:cubicBezTo>
                    <a:pt x="210" y="276"/>
                    <a:pt x="201" y="276"/>
                    <a:pt x="198" y="274"/>
                  </a:cubicBezTo>
                  <a:cubicBezTo>
                    <a:pt x="198" y="273"/>
                    <a:pt x="198" y="273"/>
                    <a:pt x="198" y="273"/>
                  </a:cubicBezTo>
                  <a:cubicBezTo>
                    <a:pt x="197" y="273"/>
                    <a:pt x="197" y="273"/>
                    <a:pt x="197" y="273"/>
                  </a:cubicBezTo>
                  <a:cubicBezTo>
                    <a:pt x="197" y="273"/>
                    <a:pt x="197" y="272"/>
                    <a:pt x="197" y="272"/>
                  </a:cubicBezTo>
                  <a:cubicBezTo>
                    <a:pt x="198" y="272"/>
                    <a:pt x="198" y="272"/>
                    <a:pt x="198" y="271"/>
                  </a:cubicBezTo>
                  <a:cubicBezTo>
                    <a:pt x="199" y="271"/>
                    <a:pt x="201" y="272"/>
                    <a:pt x="201" y="272"/>
                  </a:cubicBezTo>
                  <a:cubicBezTo>
                    <a:pt x="201" y="271"/>
                    <a:pt x="201" y="271"/>
                    <a:pt x="201" y="271"/>
                  </a:cubicBezTo>
                  <a:cubicBezTo>
                    <a:pt x="202" y="271"/>
                    <a:pt x="202" y="270"/>
                    <a:pt x="203" y="270"/>
                  </a:cubicBezTo>
                  <a:cubicBezTo>
                    <a:pt x="203" y="270"/>
                    <a:pt x="202" y="270"/>
                    <a:pt x="201" y="269"/>
                  </a:cubicBezTo>
                  <a:cubicBezTo>
                    <a:pt x="201" y="269"/>
                    <a:pt x="202" y="268"/>
                    <a:pt x="202" y="267"/>
                  </a:cubicBezTo>
                  <a:cubicBezTo>
                    <a:pt x="203" y="267"/>
                    <a:pt x="205" y="267"/>
                    <a:pt x="205" y="268"/>
                  </a:cubicBezTo>
                  <a:cubicBezTo>
                    <a:pt x="206" y="266"/>
                    <a:pt x="206" y="265"/>
                    <a:pt x="204" y="264"/>
                  </a:cubicBezTo>
                  <a:cubicBezTo>
                    <a:pt x="204" y="264"/>
                    <a:pt x="204" y="263"/>
                    <a:pt x="204" y="263"/>
                  </a:cubicBezTo>
                  <a:cubicBezTo>
                    <a:pt x="201" y="263"/>
                    <a:pt x="201" y="263"/>
                    <a:pt x="201" y="263"/>
                  </a:cubicBezTo>
                  <a:cubicBezTo>
                    <a:pt x="201" y="263"/>
                    <a:pt x="201" y="262"/>
                    <a:pt x="201" y="262"/>
                  </a:cubicBezTo>
                  <a:cubicBezTo>
                    <a:pt x="202" y="262"/>
                    <a:pt x="204" y="263"/>
                    <a:pt x="204" y="261"/>
                  </a:cubicBezTo>
                  <a:cubicBezTo>
                    <a:pt x="202" y="261"/>
                    <a:pt x="202" y="261"/>
                    <a:pt x="202" y="261"/>
                  </a:cubicBezTo>
                  <a:cubicBezTo>
                    <a:pt x="203" y="260"/>
                    <a:pt x="205" y="260"/>
                    <a:pt x="204" y="258"/>
                  </a:cubicBezTo>
                  <a:cubicBezTo>
                    <a:pt x="205" y="259"/>
                    <a:pt x="205" y="259"/>
                    <a:pt x="205" y="259"/>
                  </a:cubicBezTo>
                  <a:cubicBezTo>
                    <a:pt x="205" y="257"/>
                    <a:pt x="205" y="257"/>
                    <a:pt x="205" y="257"/>
                  </a:cubicBezTo>
                  <a:cubicBezTo>
                    <a:pt x="203" y="257"/>
                    <a:pt x="203" y="257"/>
                    <a:pt x="203" y="257"/>
                  </a:cubicBezTo>
                  <a:cubicBezTo>
                    <a:pt x="201" y="256"/>
                    <a:pt x="201" y="256"/>
                    <a:pt x="201" y="256"/>
                  </a:cubicBezTo>
                  <a:cubicBezTo>
                    <a:pt x="201" y="256"/>
                    <a:pt x="202" y="256"/>
                    <a:pt x="203" y="256"/>
                  </a:cubicBezTo>
                  <a:cubicBezTo>
                    <a:pt x="203" y="256"/>
                    <a:pt x="203" y="256"/>
                    <a:pt x="203" y="256"/>
                  </a:cubicBezTo>
                  <a:cubicBezTo>
                    <a:pt x="204" y="256"/>
                    <a:pt x="204" y="256"/>
                    <a:pt x="204" y="256"/>
                  </a:cubicBezTo>
                  <a:cubicBezTo>
                    <a:pt x="203" y="256"/>
                    <a:pt x="203" y="256"/>
                    <a:pt x="203" y="256"/>
                  </a:cubicBezTo>
                  <a:cubicBezTo>
                    <a:pt x="203" y="256"/>
                    <a:pt x="203" y="256"/>
                    <a:pt x="203" y="256"/>
                  </a:cubicBezTo>
                  <a:cubicBezTo>
                    <a:pt x="203" y="255"/>
                    <a:pt x="202" y="254"/>
                    <a:pt x="203" y="253"/>
                  </a:cubicBezTo>
                  <a:cubicBezTo>
                    <a:pt x="204" y="254"/>
                    <a:pt x="204" y="254"/>
                    <a:pt x="204" y="254"/>
                  </a:cubicBezTo>
                  <a:cubicBezTo>
                    <a:pt x="206" y="252"/>
                    <a:pt x="205" y="249"/>
                    <a:pt x="204" y="248"/>
                  </a:cubicBezTo>
                  <a:cubicBezTo>
                    <a:pt x="203" y="248"/>
                    <a:pt x="202" y="247"/>
                    <a:pt x="200" y="247"/>
                  </a:cubicBezTo>
                  <a:cubicBezTo>
                    <a:pt x="200" y="247"/>
                    <a:pt x="200" y="247"/>
                    <a:pt x="200" y="247"/>
                  </a:cubicBezTo>
                  <a:cubicBezTo>
                    <a:pt x="202" y="248"/>
                    <a:pt x="201" y="246"/>
                    <a:pt x="203" y="247"/>
                  </a:cubicBezTo>
                  <a:cubicBezTo>
                    <a:pt x="203" y="247"/>
                    <a:pt x="202" y="246"/>
                    <a:pt x="201" y="246"/>
                  </a:cubicBezTo>
                  <a:cubicBezTo>
                    <a:pt x="201" y="246"/>
                    <a:pt x="201" y="246"/>
                    <a:pt x="201" y="246"/>
                  </a:cubicBezTo>
                  <a:cubicBezTo>
                    <a:pt x="200" y="246"/>
                    <a:pt x="198" y="246"/>
                    <a:pt x="197" y="246"/>
                  </a:cubicBezTo>
                  <a:cubicBezTo>
                    <a:pt x="198" y="246"/>
                    <a:pt x="198" y="246"/>
                    <a:pt x="199" y="245"/>
                  </a:cubicBezTo>
                  <a:cubicBezTo>
                    <a:pt x="198" y="245"/>
                    <a:pt x="198" y="245"/>
                    <a:pt x="198" y="245"/>
                  </a:cubicBezTo>
                  <a:cubicBezTo>
                    <a:pt x="198" y="245"/>
                    <a:pt x="198" y="245"/>
                    <a:pt x="198" y="245"/>
                  </a:cubicBezTo>
                  <a:cubicBezTo>
                    <a:pt x="199" y="245"/>
                    <a:pt x="201" y="245"/>
                    <a:pt x="202" y="245"/>
                  </a:cubicBezTo>
                  <a:cubicBezTo>
                    <a:pt x="198" y="245"/>
                    <a:pt x="201" y="244"/>
                    <a:pt x="202" y="243"/>
                  </a:cubicBezTo>
                  <a:cubicBezTo>
                    <a:pt x="202" y="243"/>
                    <a:pt x="202" y="243"/>
                    <a:pt x="202" y="243"/>
                  </a:cubicBezTo>
                  <a:cubicBezTo>
                    <a:pt x="202" y="244"/>
                    <a:pt x="201" y="245"/>
                    <a:pt x="203" y="245"/>
                  </a:cubicBezTo>
                  <a:cubicBezTo>
                    <a:pt x="202" y="244"/>
                    <a:pt x="202" y="244"/>
                    <a:pt x="202" y="244"/>
                  </a:cubicBezTo>
                  <a:cubicBezTo>
                    <a:pt x="203" y="244"/>
                    <a:pt x="203" y="244"/>
                    <a:pt x="203" y="244"/>
                  </a:cubicBezTo>
                  <a:cubicBezTo>
                    <a:pt x="204" y="244"/>
                    <a:pt x="205" y="245"/>
                    <a:pt x="205" y="244"/>
                  </a:cubicBezTo>
                  <a:cubicBezTo>
                    <a:pt x="205" y="244"/>
                    <a:pt x="204" y="244"/>
                    <a:pt x="204" y="243"/>
                  </a:cubicBezTo>
                  <a:cubicBezTo>
                    <a:pt x="203" y="242"/>
                    <a:pt x="202" y="241"/>
                    <a:pt x="203" y="241"/>
                  </a:cubicBezTo>
                  <a:cubicBezTo>
                    <a:pt x="203" y="241"/>
                    <a:pt x="203" y="241"/>
                    <a:pt x="203" y="241"/>
                  </a:cubicBezTo>
                  <a:cubicBezTo>
                    <a:pt x="204" y="242"/>
                    <a:pt x="204" y="242"/>
                    <a:pt x="204" y="242"/>
                  </a:cubicBezTo>
                  <a:cubicBezTo>
                    <a:pt x="204" y="241"/>
                    <a:pt x="204" y="241"/>
                    <a:pt x="203" y="241"/>
                  </a:cubicBezTo>
                  <a:cubicBezTo>
                    <a:pt x="204" y="241"/>
                    <a:pt x="204" y="241"/>
                    <a:pt x="204" y="241"/>
                  </a:cubicBezTo>
                  <a:cubicBezTo>
                    <a:pt x="203" y="241"/>
                    <a:pt x="203" y="241"/>
                    <a:pt x="203" y="241"/>
                  </a:cubicBezTo>
                  <a:cubicBezTo>
                    <a:pt x="203" y="241"/>
                    <a:pt x="203" y="241"/>
                    <a:pt x="203" y="241"/>
                  </a:cubicBezTo>
                  <a:cubicBezTo>
                    <a:pt x="203" y="241"/>
                    <a:pt x="203" y="241"/>
                    <a:pt x="203" y="241"/>
                  </a:cubicBezTo>
                  <a:cubicBezTo>
                    <a:pt x="203" y="240"/>
                    <a:pt x="203" y="240"/>
                    <a:pt x="203" y="240"/>
                  </a:cubicBezTo>
                  <a:cubicBezTo>
                    <a:pt x="203" y="240"/>
                    <a:pt x="203" y="240"/>
                    <a:pt x="203" y="240"/>
                  </a:cubicBezTo>
                  <a:cubicBezTo>
                    <a:pt x="202" y="240"/>
                    <a:pt x="200" y="239"/>
                    <a:pt x="199" y="239"/>
                  </a:cubicBezTo>
                  <a:cubicBezTo>
                    <a:pt x="200" y="238"/>
                    <a:pt x="201" y="238"/>
                    <a:pt x="201" y="237"/>
                  </a:cubicBezTo>
                  <a:cubicBezTo>
                    <a:pt x="201" y="238"/>
                    <a:pt x="204" y="238"/>
                    <a:pt x="205" y="239"/>
                  </a:cubicBezTo>
                  <a:cubicBezTo>
                    <a:pt x="205" y="237"/>
                    <a:pt x="206" y="237"/>
                    <a:pt x="205" y="235"/>
                  </a:cubicBezTo>
                  <a:cubicBezTo>
                    <a:pt x="204" y="236"/>
                    <a:pt x="204" y="237"/>
                    <a:pt x="202" y="237"/>
                  </a:cubicBezTo>
                  <a:cubicBezTo>
                    <a:pt x="204" y="235"/>
                    <a:pt x="205" y="234"/>
                    <a:pt x="204" y="233"/>
                  </a:cubicBezTo>
                  <a:cubicBezTo>
                    <a:pt x="203" y="232"/>
                    <a:pt x="205" y="234"/>
                    <a:pt x="203" y="234"/>
                  </a:cubicBezTo>
                  <a:cubicBezTo>
                    <a:pt x="199" y="232"/>
                    <a:pt x="205" y="231"/>
                    <a:pt x="205" y="230"/>
                  </a:cubicBezTo>
                  <a:cubicBezTo>
                    <a:pt x="206" y="229"/>
                    <a:pt x="206" y="229"/>
                    <a:pt x="206" y="229"/>
                  </a:cubicBezTo>
                  <a:cubicBezTo>
                    <a:pt x="205" y="227"/>
                    <a:pt x="206" y="227"/>
                    <a:pt x="206" y="224"/>
                  </a:cubicBezTo>
                  <a:cubicBezTo>
                    <a:pt x="205" y="222"/>
                    <a:pt x="205" y="221"/>
                    <a:pt x="204" y="219"/>
                  </a:cubicBezTo>
                  <a:cubicBezTo>
                    <a:pt x="206" y="219"/>
                    <a:pt x="206" y="219"/>
                    <a:pt x="206" y="219"/>
                  </a:cubicBezTo>
                  <a:cubicBezTo>
                    <a:pt x="209" y="215"/>
                    <a:pt x="204" y="215"/>
                    <a:pt x="200" y="213"/>
                  </a:cubicBezTo>
                  <a:cubicBezTo>
                    <a:pt x="201" y="212"/>
                    <a:pt x="202" y="211"/>
                    <a:pt x="202" y="211"/>
                  </a:cubicBezTo>
                  <a:cubicBezTo>
                    <a:pt x="198" y="212"/>
                    <a:pt x="199" y="209"/>
                    <a:pt x="199" y="208"/>
                  </a:cubicBezTo>
                  <a:cubicBezTo>
                    <a:pt x="199" y="208"/>
                    <a:pt x="200" y="208"/>
                    <a:pt x="200" y="208"/>
                  </a:cubicBezTo>
                  <a:cubicBezTo>
                    <a:pt x="200" y="209"/>
                    <a:pt x="201" y="209"/>
                    <a:pt x="203" y="208"/>
                  </a:cubicBezTo>
                  <a:cubicBezTo>
                    <a:pt x="202" y="208"/>
                    <a:pt x="199" y="207"/>
                    <a:pt x="200" y="206"/>
                  </a:cubicBezTo>
                  <a:cubicBezTo>
                    <a:pt x="200" y="206"/>
                    <a:pt x="200" y="206"/>
                    <a:pt x="200" y="206"/>
                  </a:cubicBezTo>
                  <a:cubicBezTo>
                    <a:pt x="200" y="206"/>
                    <a:pt x="200" y="206"/>
                    <a:pt x="200" y="206"/>
                  </a:cubicBezTo>
                  <a:cubicBezTo>
                    <a:pt x="200" y="205"/>
                    <a:pt x="200" y="205"/>
                    <a:pt x="200" y="205"/>
                  </a:cubicBezTo>
                  <a:cubicBezTo>
                    <a:pt x="202" y="206"/>
                    <a:pt x="204" y="204"/>
                    <a:pt x="205" y="206"/>
                  </a:cubicBezTo>
                  <a:cubicBezTo>
                    <a:pt x="206" y="204"/>
                    <a:pt x="205" y="202"/>
                    <a:pt x="202" y="201"/>
                  </a:cubicBezTo>
                  <a:cubicBezTo>
                    <a:pt x="198" y="198"/>
                    <a:pt x="206" y="200"/>
                    <a:pt x="204" y="196"/>
                  </a:cubicBezTo>
                  <a:cubicBezTo>
                    <a:pt x="205" y="197"/>
                    <a:pt x="205" y="197"/>
                    <a:pt x="205" y="197"/>
                  </a:cubicBezTo>
                  <a:cubicBezTo>
                    <a:pt x="205" y="195"/>
                    <a:pt x="205" y="195"/>
                    <a:pt x="205" y="195"/>
                  </a:cubicBezTo>
                  <a:cubicBezTo>
                    <a:pt x="203" y="195"/>
                    <a:pt x="203" y="195"/>
                    <a:pt x="203" y="195"/>
                  </a:cubicBezTo>
                  <a:cubicBezTo>
                    <a:pt x="200" y="193"/>
                    <a:pt x="200" y="193"/>
                    <a:pt x="200" y="193"/>
                  </a:cubicBezTo>
                  <a:cubicBezTo>
                    <a:pt x="197" y="191"/>
                    <a:pt x="197" y="193"/>
                    <a:pt x="196" y="193"/>
                  </a:cubicBezTo>
                  <a:cubicBezTo>
                    <a:pt x="196" y="193"/>
                    <a:pt x="196" y="193"/>
                    <a:pt x="195" y="192"/>
                  </a:cubicBezTo>
                  <a:cubicBezTo>
                    <a:pt x="196" y="192"/>
                    <a:pt x="196" y="192"/>
                    <a:pt x="196" y="192"/>
                  </a:cubicBezTo>
                  <a:cubicBezTo>
                    <a:pt x="197" y="191"/>
                    <a:pt x="196" y="191"/>
                    <a:pt x="195" y="190"/>
                  </a:cubicBezTo>
                  <a:cubicBezTo>
                    <a:pt x="195" y="190"/>
                    <a:pt x="195" y="190"/>
                    <a:pt x="195" y="190"/>
                  </a:cubicBezTo>
                  <a:cubicBezTo>
                    <a:pt x="195" y="190"/>
                    <a:pt x="195" y="190"/>
                    <a:pt x="195" y="190"/>
                  </a:cubicBezTo>
                  <a:cubicBezTo>
                    <a:pt x="195" y="189"/>
                    <a:pt x="195" y="188"/>
                    <a:pt x="195" y="188"/>
                  </a:cubicBezTo>
                  <a:cubicBezTo>
                    <a:pt x="195" y="187"/>
                    <a:pt x="196" y="186"/>
                    <a:pt x="195" y="185"/>
                  </a:cubicBezTo>
                  <a:cubicBezTo>
                    <a:pt x="194" y="185"/>
                    <a:pt x="194" y="185"/>
                    <a:pt x="194" y="185"/>
                  </a:cubicBezTo>
                  <a:cubicBezTo>
                    <a:pt x="194" y="185"/>
                    <a:pt x="194" y="185"/>
                    <a:pt x="194" y="185"/>
                  </a:cubicBezTo>
                  <a:cubicBezTo>
                    <a:pt x="194" y="185"/>
                    <a:pt x="194" y="185"/>
                    <a:pt x="194" y="185"/>
                  </a:cubicBezTo>
                  <a:cubicBezTo>
                    <a:pt x="195" y="185"/>
                    <a:pt x="195" y="185"/>
                    <a:pt x="195" y="185"/>
                  </a:cubicBezTo>
                  <a:cubicBezTo>
                    <a:pt x="201" y="187"/>
                    <a:pt x="201" y="187"/>
                    <a:pt x="201" y="187"/>
                  </a:cubicBezTo>
                  <a:cubicBezTo>
                    <a:pt x="203" y="188"/>
                    <a:pt x="203" y="188"/>
                    <a:pt x="203" y="188"/>
                  </a:cubicBezTo>
                  <a:cubicBezTo>
                    <a:pt x="200" y="185"/>
                    <a:pt x="200" y="185"/>
                    <a:pt x="200" y="185"/>
                  </a:cubicBezTo>
                  <a:cubicBezTo>
                    <a:pt x="202" y="186"/>
                    <a:pt x="201" y="184"/>
                    <a:pt x="203" y="185"/>
                  </a:cubicBezTo>
                  <a:cubicBezTo>
                    <a:pt x="203" y="185"/>
                    <a:pt x="202" y="184"/>
                    <a:pt x="201" y="184"/>
                  </a:cubicBezTo>
                  <a:cubicBezTo>
                    <a:pt x="201" y="185"/>
                    <a:pt x="201" y="185"/>
                    <a:pt x="201" y="185"/>
                  </a:cubicBezTo>
                  <a:cubicBezTo>
                    <a:pt x="198" y="183"/>
                    <a:pt x="196" y="184"/>
                    <a:pt x="194" y="183"/>
                  </a:cubicBezTo>
                  <a:cubicBezTo>
                    <a:pt x="193" y="182"/>
                    <a:pt x="193" y="181"/>
                    <a:pt x="193" y="181"/>
                  </a:cubicBezTo>
                  <a:cubicBezTo>
                    <a:pt x="193" y="181"/>
                    <a:pt x="193" y="181"/>
                    <a:pt x="194" y="181"/>
                  </a:cubicBezTo>
                  <a:cubicBezTo>
                    <a:pt x="194" y="180"/>
                    <a:pt x="194" y="180"/>
                    <a:pt x="194" y="180"/>
                  </a:cubicBezTo>
                  <a:cubicBezTo>
                    <a:pt x="195" y="181"/>
                    <a:pt x="199" y="184"/>
                    <a:pt x="202" y="183"/>
                  </a:cubicBezTo>
                  <a:cubicBezTo>
                    <a:pt x="198" y="183"/>
                    <a:pt x="201" y="182"/>
                    <a:pt x="202" y="181"/>
                  </a:cubicBezTo>
                  <a:cubicBezTo>
                    <a:pt x="203" y="182"/>
                    <a:pt x="205" y="183"/>
                    <a:pt x="205" y="182"/>
                  </a:cubicBezTo>
                  <a:cubicBezTo>
                    <a:pt x="204" y="182"/>
                    <a:pt x="201" y="179"/>
                    <a:pt x="200" y="181"/>
                  </a:cubicBezTo>
                  <a:cubicBezTo>
                    <a:pt x="199" y="180"/>
                    <a:pt x="197" y="179"/>
                    <a:pt x="198" y="178"/>
                  </a:cubicBezTo>
                  <a:cubicBezTo>
                    <a:pt x="200" y="179"/>
                    <a:pt x="201" y="179"/>
                    <a:pt x="204" y="179"/>
                  </a:cubicBezTo>
                  <a:cubicBezTo>
                    <a:pt x="201" y="178"/>
                    <a:pt x="199" y="178"/>
                    <a:pt x="198" y="178"/>
                  </a:cubicBezTo>
                  <a:cubicBezTo>
                    <a:pt x="200" y="175"/>
                    <a:pt x="207" y="174"/>
                    <a:pt x="204" y="171"/>
                  </a:cubicBezTo>
                  <a:cubicBezTo>
                    <a:pt x="203" y="170"/>
                    <a:pt x="205" y="172"/>
                    <a:pt x="203" y="172"/>
                  </a:cubicBezTo>
                  <a:cubicBezTo>
                    <a:pt x="199" y="170"/>
                    <a:pt x="207" y="169"/>
                    <a:pt x="205" y="167"/>
                  </a:cubicBezTo>
                  <a:cubicBezTo>
                    <a:pt x="201" y="168"/>
                    <a:pt x="201" y="168"/>
                    <a:pt x="201" y="168"/>
                  </a:cubicBezTo>
                  <a:cubicBezTo>
                    <a:pt x="200" y="167"/>
                    <a:pt x="200" y="166"/>
                    <a:pt x="199" y="165"/>
                  </a:cubicBezTo>
                  <a:cubicBezTo>
                    <a:pt x="200" y="165"/>
                    <a:pt x="203" y="163"/>
                    <a:pt x="204" y="164"/>
                  </a:cubicBezTo>
                  <a:cubicBezTo>
                    <a:pt x="206" y="161"/>
                    <a:pt x="196" y="162"/>
                    <a:pt x="196" y="158"/>
                  </a:cubicBezTo>
                  <a:cubicBezTo>
                    <a:pt x="196" y="160"/>
                    <a:pt x="196" y="160"/>
                    <a:pt x="196" y="161"/>
                  </a:cubicBezTo>
                  <a:cubicBezTo>
                    <a:pt x="194" y="160"/>
                    <a:pt x="194" y="161"/>
                    <a:pt x="192" y="161"/>
                  </a:cubicBezTo>
                  <a:cubicBezTo>
                    <a:pt x="194" y="160"/>
                    <a:pt x="191" y="157"/>
                    <a:pt x="195" y="159"/>
                  </a:cubicBezTo>
                  <a:cubicBezTo>
                    <a:pt x="195" y="158"/>
                    <a:pt x="195" y="155"/>
                    <a:pt x="193" y="155"/>
                  </a:cubicBezTo>
                  <a:cubicBezTo>
                    <a:pt x="192" y="156"/>
                    <a:pt x="192" y="156"/>
                    <a:pt x="192" y="156"/>
                  </a:cubicBezTo>
                  <a:cubicBezTo>
                    <a:pt x="192" y="155"/>
                    <a:pt x="191" y="154"/>
                    <a:pt x="190" y="153"/>
                  </a:cubicBezTo>
                  <a:cubicBezTo>
                    <a:pt x="191" y="152"/>
                    <a:pt x="192" y="150"/>
                    <a:pt x="192" y="148"/>
                  </a:cubicBezTo>
                  <a:cubicBezTo>
                    <a:pt x="195" y="148"/>
                    <a:pt x="193" y="151"/>
                    <a:pt x="194" y="152"/>
                  </a:cubicBezTo>
                  <a:cubicBezTo>
                    <a:pt x="195" y="151"/>
                    <a:pt x="197" y="151"/>
                    <a:pt x="198" y="152"/>
                  </a:cubicBezTo>
                  <a:cubicBezTo>
                    <a:pt x="199" y="152"/>
                    <a:pt x="199" y="152"/>
                    <a:pt x="199" y="152"/>
                  </a:cubicBezTo>
                  <a:cubicBezTo>
                    <a:pt x="199" y="153"/>
                    <a:pt x="199" y="153"/>
                    <a:pt x="199" y="153"/>
                  </a:cubicBezTo>
                  <a:cubicBezTo>
                    <a:pt x="199" y="152"/>
                    <a:pt x="199" y="152"/>
                    <a:pt x="199" y="152"/>
                  </a:cubicBezTo>
                  <a:cubicBezTo>
                    <a:pt x="200" y="152"/>
                    <a:pt x="200" y="152"/>
                    <a:pt x="201" y="152"/>
                  </a:cubicBezTo>
                  <a:cubicBezTo>
                    <a:pt x="199" y="151"/>
                    <a:pt x="202" y="150"/>
                    <a:pt x="202" y="149"/>
                  </a:cubicBezTo>
                  <a:cubicBezTo>
                    <a:pt x="197" y="150"/>
                    <a:pt x="200" y="146"/>
                    <a:pt x="199" y="145"/>
                  </a:cubicBezTo>
                  <a:cubicBezTo>
                    <a:pt x="198" y="144"/>
                    <a:pt x="198" y="144"/>
                    <a:pt x="198" y="144"/>
                  </a:cubicBezTo>
                  <a:cubicBezTo>
                    <a:pt x="198" y="143"/>
                    <a:pt x="198" y="143"/>
                    <a:pt x="198" y="143"/>
                  </a:cubicBezTo>
                  <a:cubicBezTo>
                    <a:pt x="198" y="143"/>
                    <a:pt x="199" y="143"/>
                    <a:pt x="200" y="144"/>
                  </a:cubicBezTo>
                  <a:cubicBezTo>
                    <a:pt x="199" y="143"/>
                    <a:pt x="199" y="141"/>
                    <a:pt x="197" y="141"/>
                  </a:cubicBezTo>
                  <a:cubicBezTo>
                    <a:pt x="197" y="137"/>
                    <a:pt x="197" y="137"/>
                    <a:pt x="197" y="137"/>
                  </a:cubicBezTo>
                  <a:cubicBezTo>
                    <a:pt x="197" y="137"/>
                    <a:pt x="197" y="137"/>
                    <a:pt x="198" y="136"/>
                  </a:cubicBezTo>
                  <a:cubicBezTo>
                    <a:pt x="197" y="136"/>
                    <a:pt x="197" y="136"/>
                    <a:pt x="197" y="136"/>
                  </a:cubicBezTo>
                  <a:cubicBezTo>
                    <a:pt x="195" y="130"/>
                    <a:pt x="194" y="123"/>
                    <a:pt x="192" y="116"/>
                  </a:cubicBezTo>
                  <a:cubicBezTo>
                    <a:pt x="192" y="117"/>
                    <a:pt x="191" y="118"/>
                    <a:pt x="191" y="119"/>
                  </a:cubicBezTo>
                  <a:cubicBezTo>
                    <a:pt x="191" y="119"/>
                    <a:pt x="190" y="119"/>
                    <a:pt x="190" y="119"/>
                  </a:cubicBezTo>
                  <a:cubicBezTo>
                    <a:pt x="190" y="118"/>
                    <a:pt x="191" y="118"/>
                    <a:pt x="191" y="117"/>
                  </a:cubicBezTo>
                  <a:cubicBezTo>
                    <a:pt x="191" y="117"/>
                    <a:pt x="191" y="117"/>
                    <a:pt x="191" y="117"/>
                  </a:cubicBezTo>
                  <a:cubicBezTo>
                    <a:pt x="191" y="117"/>
                    <a:pt x="191" y="117"/>
                    <a:pt x="191" y="117"/>
                  </a:cubicBezTo>
                  <a:cubicBezTo>
                    <a:pt x="191" y="116"/>
                    <a:pt x="191" y="114"/>
                    <a:pt x="191" y="113"/>
                  </a:cubicBezTo>
                  <a:cubicBezTo>
                    <a:pt x="189" y="113"/>
                    <a:pt x="189" y="113"/>
                    <a:pt x="189" y="113"/>
                  </a:cubicBezTo>
                  <a:cubicBezTo>
                    <a:pt x="189" y="113"/>
                    <a:pt x="189" y="113"/>
                    <a:pt x="189" y="113"/>
                  </a:cubicBezTo>
                  <a:cubicBezTo>
                    <a:pt x="189" y="113"/>
                    <a:pt x="189" y="113"/>
                    <a:pt x="189" y="114"/>
                  </a:cubicBezTo>
                  <a:cubicBezTo>
                    <a:pt x="187" y="114"/>
                    <a:pt x="187" y="114"/>
                    <a:pt x="187" y="114"/>
                  </a:cubicBezTo>
                  <a:cubicBezTo>
                    <a:pt x="187" y="112"/>
                    <a:pt x="187" y="112"/>
                    <a:pt x="187" y="112"/>
                  </a:cubicBezTo>
                  <a:cubicBezTo>
                    <a:pt x="188" y="112"/>
                    <a:pt x="188" y="112"/>
                    <a:pt x="189" y="111"/>
                  </a:cubicBezTo>
                  <a:cubicBezTo>
                    <a:pt x="190" y="112"/>
                    <a:pt x="190" y="112"/>
                    <a:pt x="190" y="113"/>
                  </a:cubicBezTo>
                  <a:cubicBezTo>
                    <a:pt x="191" y="112"/>
                    <a:pt x="191" y="111"/>
                    <a:pt x="190" y="111"/>
                  </a:cubicBezTo>
                  <a:cubicBezTo>
                    <a:pt x="190" y="111"/>
                    <a:pt x="190" y="111"/>
                    <a:pt x="190" y="111"/>
                  </a:cubicBezTo>
                  <a:cubicBezTo>
                    <a:pt x="189" y="109"/>
                    <a:pt x="189" y="109"/>
                    <a:pt x="189" y="109"/>
                  </a:cubicBezTo>
                  <a:cubicBezTo>
                    <a:pt x="191" y="109"/>
                    <a:pt x="192" y="111"/>
                    <a:pt x="192" y="110"/>
                  </a:cubicBezTo>
                  <a:cubicBezTo>
                    <a:pt x="192" y="109"/>
                    <a:pt x="192" y="109"/>
                    <a:pt x="192" y="109"/>
                  </a:cubicBezTo>
                  <a:cubicBezTo>
                    <a:pt x="191" y="109"/>
                    <a:pt x="191" y="109"/>
                    <a:pt x="191" y="109"/>
                  </a:cubicBezTo>
                  <a:cubicBezTo>
                    <a:pt x="190" y="109"/>
                    <a:pt x="189" y="109"/>
                    <a:pt x="189" y="108"/>
                  </a:cubicBezTo>
                  <a:cubicBezTo>
                    <a:pt x="189" y="108"/>
                    <a:pt x="189" y="108"/>
                    <a:pt x="189" y="108"/>
                  </a:cubicBezTo>
                  <a:cubicBezTo>
                    <a:pt x="189" y="108"/>
                    <a:pt x="189" y="108"/>
                    <a:pt x="189" y="108"/>
                  </a:cubicBezTo>
                  <a:cubicBezTo>
                    <a:pt x="189" y="108"/>
                    <a:pt x="189" y="107"/>
                    <a:pt x="188" y="107"/>
                  </a:cubicBezTo>
                  <a:cubicBezTo>
                    <a:pt x="188" y="107"/>
                    <a:pt x="188" y="107"/>
                    <a:pt x="188" y="106"/>
                  </a:cubicBezTo>
                  <a:cubicBezTo>
                    <a:pt x="189" y="106"/>
                    <a:pt x="190" y="106"/>
                    <a:pt x="190" y="106"/>
                  </a:cubicBezTo>
                  <a:cubicBezTo>
                    <a:pt x="191" y="106"/>
                    <a:pt x="191" y="106"/>
                    <a:pt x="191" y="105"/>
                  </a:cubicBezTo>
                  <a:cubicBezTo>
                    <a:pt x="191" y="103"/>
                    <a:pt x="191" y="103"/>
                    <a:pt x="191" y="103"/>
                  </a:cubicBezTo>
                  <a:cubicBezTo>
                    <a:pt x="187" y="104"/>
                    <a:pt x="187" y="104"/>
                    <a:pt x="187" y="104"/>
                  </a:cubicBezTo>
                  <a:cubicBezTo>
                    <a:pt x="187" y="104"/>
                    <a:pt x="187" y="103"/>
                    <a:pt x="187" y="103"/>
                  </a:cubicBezTo>
                  <a:cubicBezTo>
                    <a:pt x="187" y="103"/>
                    <a:pt x="186" y="102"/>
                    <a:pt x="186" y="101"/>
                  </a:cubicBezTo>
                  <a:cubicBezTo>
                    <a:pt x="188" y="98"/>
                    <a:pt x="185" y="93"/>
                    <a:pt x="187" y="92"/>
                  </a:cubicBezTo>
                  <a:cubicBezTo>
                    <a:pt x="184" y="91"/>
                    <a:pt x="184" y="89"/>
                    <a:pt x="184" y="87"/>
                  </a:cubicBezTo>
                  <a:cubicBezTo>
                    <a:pt x="184" y="88"/>
                    <a:pt x="180" y="88"/>
                    <a:pt x="180" y="87"/>
                  </a:cubicBezTo>
                  <a:cubicBezTo>
                    <a:pt x="188" y="87"/>
                    <a:pt x="183" y="84"/>
                    <a:pt x="189" y="82"/>
                  </a:cubicBezTo>
                  <a:cubicBezTo>
                    <a:pt x="185" y="83"/>
                    <a:pt x="187" y="77"/>
                    <a:pt x="182" y="79"/>
                  </a:cubicBezTo>
                  <a:cubicBezTo>
                    <a:pt x="183" y="78"/>
                    <a:pt x="185" y="79"/>
                    <a:pt x="187" y="78"/>
                  </a:cubicBezTo>
                  <a:cubicBezTo>
                    <a:pt x="183" y="75"/>
                    <a:pt x="188" y="71"/>
                    <a:pt x="186" y="67"/>
                  </a:cubicBezTo>
                  <a:cubicBezTo>
                    <a:pt x="185" y="67"/>
                    <a:pt x="183" y="68"/>
                    <a:pt x="182" y="67"/>
                  </a:cubicBezTo>
                  <a:cubicBezTo>
                    <a:pt x="187" y="64"/>
                    <a:pt x="187" y="64"/>
                    <a:pt x="187" y="64"/>
                  </a:cubicBezTo>
                  <a:cubicBezTo>
                    <a:pt x="186" y="64"/>
                    <a:pt x="181" y="64"/>
                    <a:pt x="184" y="62"/>
                  </a:cubicBezTo>
                  <a:cubicBezTo>
                    <a:pt x="183" y="63"/>
                    <a:pt x="182" y="63"/>
                    <a:pt x="181" y="63"/>
                  </a:cubicBezTo>
                  <a:cubicBezTo>
                    <a:pt x="185" y="54"/>
                    <a:pt x="174" y="47"/>
                    <a:pt x="181" y="38"/>
                  </a:cubicBezTo>
                  <a:cubicBezTo>
                    <a:pt x="179" y="39"/>
                    <a:pt x="179" y="39"/>
                    <a:pt x="178" y="38"/>
                  </a:cubicBezTo>
                  <a:cubicBezTo>
                    <a:pt x="178" y="38"/>
                    <a:pt x="176" y="38"/>
                    <a:pt x="175" y="38"/>
                  </a:cubicBezTo>
                  <a:cubicBezTo>
                    <a:pt x="177" y="35"/>
                    <a:pt x="177" y="35"/>
                    <a:pt x="177" y="35"/>
                  </a:cubicBezTo>
                  <a:cubicBezTo>
                    <a:pt x="173" y="35"/>
                    <a:pt x="176" y="31"/>
                    <a:pt x="172" y="31"/>
                  </a:cubicBezTo>
                  <a:cubicBezTo>
                    <a:pt x="173" y="32"/>
                    <a:pt x="173" y="32"/>
                    <a:pt x="173" y="32"/>
                  </a:cubicBezTo>
                  <a:cubicBezTo>
                    <a:pt x="171" y="32"/>
                    <a:pt x="168" y="33"/>
                    <a:pt x="166" y="34"/>
                  </a:cubicBezTo>
                  <a:cubicBezTo>
                    <a:pt x="165" y="33"/>
                    <a:pt x="165" y="32"/>
                    <a:pt x="165" y="31"/>
                  </a:cubicBezTo>
                  <a:cubicBezTo>
                    <a:pt x="165" y="34"/>
                    <a:pt x="165" y="34"/>
                    <a:pt x="165" y="34"/>
                  </a:cubicBezTo>
                  <a:cubicBezTo>
                    <a:pt x="163" y="35"/>
                    <a:pt x="161" y="36"/>
                    <a:pt x="159" y="36"/>
                  </a:cubicBezTo>
                  <a:cubicBezTo>
                    <a:pt x="164" y="37"/>
                    <a:pt x="153" y="41"/>
                    <a:pt x="161" y="43"/>
                  </a:cubicBezTo>
                  <a:cubicBezTo>
                    <a:pt x="160" y="43"/>
                    <a:pt x="159" y="42"/>
                    <a:pt x="158" y="43"/>
                  </a:cubicBezTo>
                  <a:cubicBezTo>
                    <a:pt x="160" y="43"/>
                    <a:pt x="161" y="44"/>
                    <a:pt x="160" y="45"/>
                  </a:cubicBezTo>
                  <a:cubicBezTo>
                    <a:pt x="160" y="45"/>
                    <a:pt x="160" y="45"/>
                    <a:pt x="160" y="45"/>
                  </a:cubicBezTo>
                  <a:cubicBezTo>
                    <a:pt x="161" y="48"/>
                    <a:pt x="160" y="50"/>
                    <a:pt x="159" y="53"/>
                  </a:cubicBezTo>
                  <a:cubicBezTo>
                    <a:pt x="159" y="53"/>
                    <a:pt x="159" y="53"/>
                    <a:pt x="159" y="54"/>
                  </a:cubicBezTo>
                  <a:cubicBezTo>
                    <a:pt x="159" y="53"/>
                    <a:pt x="159" y="53"/>
                    <a:pt x="159" y="53"/>
                  </a:cubicBezTo>
                  <a:cubicBezTo>
                    <a:pt x="159" y="54"/>
                    <a:pt x="159" y="55"/>
                    <a:pt x="159" y="56"/>
                  </a:cubicBezTo>
                  <a:cubicBezTo>
                    <a:pt x="161" y="55"/>
                    <a:pt x="161" y="55"/>
                    <a:pt x="161" y="55"/>
                  </a:cubicBezTo>
                  <a:cubicBezTo>
                    <a:pt x="161" y="56"/>
                    <a:pt x="160" y="56"/>
                    <a:pt x="160" y="57"/>
                  </a:cubicBezTo>
                  <a:cubicBezTo>
                    <a:pt x="164" y="58"/>
                    <a:pt x="159" y="54"/>
                    <a:pt x="164" y="55"/>
                  </a:cubicBezTo>
                  <a:cubicBezTo>
                    <a:pt x="159" y="57"/>
                    <a:pt x="166" y="61"/>
                    <a:pt x="159" y="63"/>
                  </a:cubicBezTo>
                  <a:cubicBezTo>
                    <a:pt x="160" y="64"/>
                    <a:pt x="163" y="62"/>
                    <a:pt x="163" y="64"/>
                  </a:cubicBezTo>
                  <a:cubicBezTo>
                    <a:pt x="161" y="64"/>
                    <a:pt x="161" y="64"/>
                    <a:pt x="161" y="64"/>
                  </a:cubicBezTo>
                  <a:cubicBezTo>
                    <a:pt x="163" y="64"/>
                    <a:pt x="163" y="64"/>
                    <a:pt x="163" y="64"/>
                  </a:cubicBezTo>
                  <a:cubicBezTo>
                    <a:pt x="163" y="65"/>
                    <a:pt x="161" y="66"/>
                    <a:pt x="160" y="66"/>
                  </a:cubicBezTo>
                  <a:cubicBezTo>
                    <a:pt x="160" y="66"/>
                    <a:pt x="159" y="66"/>
                    <a:pt x="159" y="65"/>
                  </a:cubicBezTo>
                  <a:cubicBezTo>
                    <a:pt x="157" y="67"/>
                    <a:pt x="160" y="68"/>
                    <a:pt x="160" y="69"/>
                  </a:cubicBezTo>
                  <a:cubicBezTo>
                    <a:pt x="161" y="68"/>
                    <a:pt x="161" y="68"/>
                    <a:pt x="161" y="68"/>
                  </a:cubicBezTo>
                  <a:cubicBezTo>
                    <a:pt x="163" y="72"/>
                    <a:pt x="161" y="77"/>
                    <a:pt x="165" y="80"/>
                  </a:cubicBezTo>
                  <a:cubicBezTo>
                    <a:pt x="167" y="80"/>
                    <a:pt x="167" y="80"/>
                    <a:pt x="167" y="80"/>
                  </a:cubicBezTo>
                  <a:cubicBezTo>
                    <a:pt x="167" y="80"/>
                    <a:pt x="167" y="80"/>
                    <a:pt x="167" y="80"/>
                  </a:cubicBezTo>
                  <a:cubicBezTo>
                    <a:pt x="167" y="83"/>
                    <a:pt x="167" y="83"/>
                    <a:pt x="167" y="83"/>
                  </a:cubicBezTo>
                  <a:cubicBezTo>
                    <a:pt x="167" y="84"/>
                    <a:pt x="166" y="85"/>
                    <a:pt x="167" y="86"/>
                  </a:cubicBezTo>
                  <a:cubicBezTo>
                    <a:pt x="167" y="86"/>
                    <a:pt x="167" y="86"/>
                    <a:pt x="167" y="86"/>
                  </a:cubicBezTo>
                  <a:cubicBezTo>
                    <a:pt x="167" y="86"/>
                    <a:pt x="167" y="86"/>
                    <a:pt x="167" y="86"/>
                  </a:cubicBezTo>
                  <a:cubicBezTo>
                    <a:pt x="167" y="88"/>
                    <a:pt x="167" y="88"/>
                    <a:pt x="167" y="88"/>
                  </a:cubicBezTo>
                  <a:cubicBezTo>
                    <a:pt x="166" y="89"/>
                    <a:pt x="165" y="89"/>
                    <a:pt x="164" y="89"/>
                  </a:cubicBezTo>
                  <a:cubicBezTo>
                    <a:pt x="166" y="90"/>
                    <a:pt x="166" y="91"/>
                    <a:pt x="167" y="91"/>
                  </a:cubicBezTo>
                  <a:cubicBezTo>
                    <a:pt x="167" y="95"/>
                    <a:pt x="167" y="95"/>
                    <a:pt x="167" y="95"/>
                  </a:cubicBezTo>
                  <a:cubicBezTo>
                    <a:pt x="167" y="95"/>
                    <a:pt x="167" y="95"/>
                    <a:pt x="167" y="95"/>
                  </a:cubicBezTo>
                  <a:cubicBezTo>
                    <a:pt x="165" y="97"/>
                    <a:pt x="167" y="98"/>
                    <a:pt x="168" y="99"/>
                  </a:cubicBezTo>
                  <a:cubicBezTo>
                    <a:pt x="168" y="101"/>
                    <a:pt x="168" y="101"/>
                    <a:pt x="168" y="101"/>
                  </a:cubicBezTo>
                  <a:cubicBezTo>
                    <a:pt x="167" y="101"/>
                    <a:pt x="167" y="101"/>
                    <a:pt x="166" y="102"/>
                  </a:cubicBezTo>
                  <a:cubicBezTo>
                    <a:pt x="164" y="101"/>
                    <a:pt x="162" y="100"/>
                    <a:pt x="161" y="99"/>
                  </a:cubicBezTo>
                  <a:cubicBezTo>
                    <a:pt x="163" y="97"/>
                    <a:pt x="160" y="95"/>
                    <a:pt x="161" y="93"/>
                  </a:cubicBezTo>
                  <a:cubicBezTo>
                    <a:pt x="162" y="93"/>
                    <a:pt x="162" y="93"/>
                    <a:pt x="162" y="93"/>
                  </a:cubicBezTo>
                  <a:cubicBezTo>
                    <a:pt x="162" y="92"/>
                    <a:pt x="160" y="91"/>
                    <a:pt x="161" y="89"/>
                  </a:cubicBezTo>
                  <a:cubicBezTo>
                    <a:pt x="163" y="88"/>
                    <a:pt x="163" y="88"/>
                    <a:pt x="163" y="88"/>
                  </a:cubicBezTo>
                  <a:cubicBezTo>
                    <a:pt x="162" y="87"/>
                    <a:pt x="161" y="85"/>
                    <a:pt x="160" y="83"/>
                  </a:cubicBezTo>
                  <a:cubicBezTo>
                    <a:pt x="159" y="84"/>
                    <a:pt x="160" y="85"/>
                    <a:pt x="158" y="85"/>
                  </a:cubicBezTo>
                  <a:cubicBezTo>
                    <a:pt x="158" y="85"/>
                    <a:pt x="158" y="86"/>
                    <a:pt x="160" y="86"/>
                  </a:cubicBezTo>
                  <a:cubicBezTo>
                    <a:pt x="160" y="86"/>
                    <a:pt x="158" y="87"/>
                    <a:pt x="157" y="88"/>
                  </a:cubicBezTo>
                  <a:cubicBezTo>
                    <a:pt x="154" y="85"/>
                    <a:pt x="154" y="85"/>
                    <a:pt x="154" y="85"/>
                  </a:cubicBezTo>
                  <a:cubicBezTo>
                    <a:pt x="154" y="84"/>
                    <a:pt x="154" y="84"/>
                    <a:pt x="154" y="84"/>
                  </a:cubicBezTo>
                  <a:cubicBezTo>
                    <a:pt x="152" y="84"/>
                    <a:pt x="152" y="84"/>
                    <a:pt x="152" y="84"/>
                  </a:cubicBezTo>
                  <a:cubicBezTo>
                    <a:pt x="151" y="84"/>
                    <a:pt x="152" y="83"/>
                    <a:pt x="153" y="83"/>
                  </a:cubicBezTo>
                  <a:cubicBezTo>
                    <a:pt x="151" y="81"/>
                    <a:pt x="147" y="81"/>
                    <a:pt x="147" y="79"/>
                  </a:cubicBezTo>
                  <a:cubicBezTo>
                    <a:pt x="150" y="80"/>
                    <a:pt x="152" y="80"/>
                    <a:pt x="152" y="81"/>
                  </a:cubicBezTo>
                  <a:cubicBezTo>
                    <a:pt x="152" y="79"/>
                    <a:pt x="152" y="79"/>
                    <a:pt x="152" y="79"/>
                  </a:cubicBezTo>
                  <a:cubicBezTo>
                    <a:pt x="155" y="80"/>
                    <a:pt x="155" y="84"/>
                    <a:pt x="159" y="82"/>
                  </a:cubicBezTo>
                  <a:cubicBezTo>
                    <a:pt x="157" y="80"/>
                    <a:pt x="153" y="77"/>
                    <a:pt x="149" y="76"/>
                  </a:cubicBezTo>
                  <a:cubicBezTo>
                    <a:pt x="151" y="74"/>
                    <a:pt x="147" y="73"/>
                    <a:pt x="147" y="71"/>
                  </a:cubicBezTo>
                  <a:cubicBezTo>
                    <a:pt x="148" y="70"/>
                    <a:pt x="148" y="70"/>
                    <a:pt x="150" y="70"/>
                  </a:cubicBezTo>
                  <a:cubicBezTo>
                    <a:pt x="150" y="70"/>
                    <a:pt x="150" y="70"/>
                    <a:pt x="150" y="70"/>
                  </a:cubicBezTo>
                  <a:cubicBezTo>
                    <a:pt x="150" y="68"/>
                    <a:pt x="146" y="65"/>
                    <a:pt x="143" y="64"/>
                  </a:cubicBezTo>
                  <a:cubicBezTo>
                    <a:pt x="145" y="62"/>
                    <a:pt x="145" y="62"/>
                    <a:pt x="145" y="62"/>
                  </a:cubicBezTo>
                  <a:cubicBezTo>
                    <a:pt x="145" y="58"/>
                    <a:pt x="141" y="64"/>
                    <a:pt x="138" y="60"/>
                  </a:cubicBezTo>
                  <a:cubicBezTo>
                    <a:pt x="141" y="58"/>
                    <a:pt x="137" y="55"/>
                    <a:pt x="139" y="54"/>
                  </a:cubicBezTo>
                  <a:cubicBezTo>
                    <a:pt x="139" y="54"/>
                    <a:pt x="139" y="53"/>
                    <a:pt x="137" y="54"/>
                  </a:cubicBezTo>
                  <a:cubicBezTo>
                    <a:pt x="137" y="54"/>
                    <a:pt x="138" y="56"/>
                    <a:pt x="135" y="55"/>
                  </a:cubicBezTo>
                  <a:cubicBezTo>
                    <a:pt x="134" y="54"/>
                    <a:pt x="135" y="53"/>
                    <a:pt x="134" y="52"/>
                  </a:cubicBezTo>
                  <a:cubicBezTo>
                    <a:pt x="135" y="52"/>
                    <a:pt x="137" y="53"/>
                    <a:pt x="136" y="52"/>
                  </a:cubicBezTo>
                  <a:cubicBezTo>
                    <a:pt x="134" y="50"/>
                    <a:pt x="131" y="46"/>
                    <a:pt x="124" y="45"/>
                  </a:cubicBezTo>
                  <a:cubicBezTo>
                    <a:pt x="125" y="46"/>
                    <a:pt x="127" y="45"/>
                    <a:pt x="127" y="47"/>
                  </a:cubicBezTo>
                  <a:cubicBezTo>
                    <a:pt x="125" y="47"/>
                    <a:pt x="125" y="46"/>
                    <a:pt x="124" y="46"/>
                  </a:cubicBezTo>
                  <a:cubicBezTo>
                    <a:pt x="122" y="47"/>
                    <a:pt x="127" y="47"/>
                    <a:pt x="126" y="49"/>
                  </a:cubicBezTo>
                  <a:cubicBezTo>
                    <a:pt x="121" y="48"/>
                    <a:pt x="121" y="48"/>
                    <a:pt x="121" y="48"/>
                  </a:cubicBezTo>
                  <a:cubicBezTo>
                    <a:pt x="121" y="47"/>
                    <a:pt x="120" y="45"/>
                    <a:pt x="119" y="44"/>
                  </a:cubicBezTo>
                  <a:cubicBezTo>
                    <a:pt x="120" y="49"/>
                    <a:pt x="120" y="49"/>
                    <a:pt x="120" y="49"/>
                  </a:cubicBezTo>
                  <a:cubicBezTo>
                    <a:pt x="120" y="49"/>
                    <a:pt x="120" y="49"/>
                    <a:pt x="120" y="49"/>
                  </a:cubicBezTo>
                  <a:cubicBezTo>
                    <a:pt x="110" y="47"/>
                    <a:pt x="110" y="47"/>
                    <a:pt x="110" y="47"/>
                  </a:cubicBezTo>
                  <a:cubicBezTo>
                    <a:pt x="110" y="51"/>
                    <a:pt x="121" y="50"/>
                    <a:pt x="120" y="54"/>
                  </a:cubicBezTo>
                  <a:cubicBezTo>
                    <a:pt x="119" y="54"/>
                    <a:pt x="118" y="54"/>
                    <a:pt x="118" y="55"/>
                  </a:cubicBezTo>
                  <a:cubicBezTo>
                    <a:pt x="119" y="55"/>
                    <a:pt x="120" y="56"/>
                    <a:pt x="121" y="56"/>
                  </a:cubicBezTo>
                  <a:cubicBezTo>
                    <a:pt x="121" y="58"/>
                    <a:pt x="121" y="58"/>
                    <a:pt x="121" y="58"/>
                  </a:cubicBezTo>
                  <a:cubicBezTo>
                    <a:pt x="120" y="58"/>
                    <a:pt x="118" y="58"/>
                    <a:pt x="117" y="57"/>
                  </a:cubicBezTo>
                  <a:cubicBezTo>
                    <a:pt x="118" y="59"/>
                    <a:pt x="120" y="61"/>
                    <a:pt x="122" y="62"/>
                  </a:cubicBezTo>
                  <a:cubicBezTo>
                    <a:pt x="123" y="69"/>
                    <a:pt x="123" y="69"/>
                    <a:pt x="123" y="69"/>
                  </a:cubicBezTo>
                  <a:cubicBezTo>
                    <a:pt x="122" y="70"/>
                    <a:pt x="122" y="70"/>
                    <a:pt x="122" y="70"/>
                  </a:cubicBezTo>
                  <a:cubicBezTo>
                    <a:pt x="123" y="70"/>
                    <a:pt x="123" y="70"/>
                    <a:pt x="123" y="70"/>
                  </a:cubicBezTo>
                  <a:cubicBezTo>
                    <a:pt x="123" y="70"/>
                    <a:pt x="123" y="70"/>
                    <a:pt x="123" y="70"/>
                  </a:cubicBezTo>
                  <a:cubicBezTo>
                    <a:pt x="128" y="101"/>
                    <a:pt x="128" y="101"/>
                    <a:pt x="128" y="101"/>
                  </a:cubicBezTo>
                  <a:cubicBezTo>
                    <a:pt x="128" y="101"/>
                    <a:pt x="127" y="101"/>
                    <a:pt x="127" y="101"/>
                  </a:cubicBezTo>
                  <a:cubicBezTo>
                    <a:pt x="127" y="101"/>
                    <a:pt x="127" y="101"/>
                    <a:pt x="127" y="100"/>
                  </a:cubicBezTo>
                  <a:cubicBezTo>
                    <a:pt x="127" y="100"/>
                    <a:pt x="127" y="100"/>
                    <a:pt x="127" y="100"/>
                  </a:cubicBezTo>
                  <a:cubicBezTo>
                    <a:pt x="127" y="100"/>
                    <a:pt x="127" y="100"/>
                    <a:pt x="127" y="100"/>
                  </a:cubicBezTo>
                  <a:cubicBezTo>
                    <a:pt x="126" y="99"/>
                    <a:pt x="126" y="97"/>
                    <a:pt x="125" y="96"/>
                  </a:cubicBezTo>
                  <a:cubicBezTo>
                    <a:pt x="124" y="89"/>
                    <a:pt x="118" y="83"/>
                    <a:pt x="124" y="76"/>
                  </a:cubicBezTo>
                  <a:cubicBezTo>
                    <a:pt x="122" y="77"/>
                    <a:pt x="122" y="77"/>
                    <a:pt x="121" y="76"/>
                  </a:cubicBezTo>
                  <a:cubicBezTo>
                    <a:pt x="121" y="76"/>
                    <a:pt x="119" y="76"/>
                    <a:pt x="118" y="76"/>
                  </a:cubicBezTo>
                  <a:cubicBezTo>
                    <a:pt x="120" y="72"/>
                    <a:pt x="120" y="72"/>
                    <a:pt x="120" y="72"/>
                  </a:cubicBezTo>
                  <a:cubicBezTo>
                    <a:pt x="116" y="72"/>
                    <a:pt x="119" y="69"/>
                    <a:pt x="115" y="69"/>
                  </a:cubicBezTo>
                  <a:cubicBezTo>
                    <a:pt x="116" y="70"/>
                    <a:pt x="116" y="70"/>
                    <a:pt x="116" y="70"/>
                  </a:cubicBezTo>
                  <a:cubicBezTo>
                    <a:pt x="115" y="70"/>
                    <a:pt x="113" y="70"/>
                    <a:pt x="112" y="71"/>
                  </a:cubicBezTo>
                  <a:cubicBezTo>
                    <a:pt x="111" y="70"/>
                    <a:pt x="111" y="70"/>
                    <a:pt x="111" y="70"/>
                  </a:cubicBezTo>
                  <a:cubicBezTo>
                    <a:pt x="109" y="70"/>
                    <a:pt x="109" y="70"/>
                    <a:pt x="109" y="70"/>
                  </a:cubicBezTo>
                  <a:cubicBezTo>
                    <a:pt x="109" y="70"/>
                    <a:pt x="110" y="71"/>
                    <a:pt x="110" y="71"/>
                  </a:cubicBezTo>
                  <a:cubicBezTo>
                    <a:pt x="110" y="71"/>
                    <a:pt x="110" y="71"/>
                    <a:pt x="109" y="72"/>
                  </a:cubicBezTo>
                  <a:cubicBezTo>
                    <a:pt x="109" y="72"/>
                    <a:pt x="109" y="72"/>
                    <a:pt x="109" y="72"/>
                  </a:cubicBezTo>
                  <a:cubicBezTo>
                    <a:pt x="109" y="71"/>
                    <a:pt x="108" y="71"/>
                    <a:pt x="108" y="70"/>
                  </a:cubicBezTo>
                  <a:cubicBezTo>
                    <a:pt x="109" y="70"/>
                    <a:pt x="109" y="70"/>
                    <a:pt x="109" y="70"/>
                  </a:cubicBezTo>
                  <a:cubicBezTo>
                    <a:pt x="108" y="70"/>
                    <a:pt x="108" y="70"/>
                    <a:pt x="108" y="70"/>
                  </a:cubicBezTo>
                  <a:cubicBezTo>
                    <a:pt x="108" y="70"/>
                    <a:pt x="108" y="69"/>
                    <a:pt x="108" y="69"/>
                  </a:cubicBezTo>
                  <a:cubicBezTo>
                    <a:pt x="108" y="72"/>
                    <a:pt x="108" y="72"/>
                    <a:pt x="108" y="72"/>
                  </a:cubicBezTo>
                  <a:cubicBezTo>
                    <a:pt x="108" y="72"/>
                    <a:pt x="107" y="73"/>
                    <a:pt x="107" y="73"/>
                  </a:cubicBezTo>
                  <a:cubicBezTo>
                    <a:pt x="107" y="71"/>
                    <a:pt x="108" y="69"/>
                    <a:pt x="107" y="67"/>
                  </a:cubicBezTo>
                  <a:cubicBezTo>
                    <a:pt x="106" y="67"/>
                    <a:pt x="105" y="68"/>
                    <a:pt x="103" y="67"/>
                  </a:cubicBezTo>
                  <a:cubicBezTo>
                    <a:pt x="103" y="67"/>
                    <a:pt x="103" y="67"/>
                    <a:pt x="103" y="67"/>
                  </a:cubicBezTo>
                  <a:cubicBezTo>
                    <a:pt x="108" y="64"/>
                    <a:pt x="108" y="64"/>
                    <a:pt x="108" y="64"/>
                  </a:cubicBezTo>
                  <a:cubicBezTo>
                    <a:pt x="107" y="64"/>
                    <a:pt x="102" y="64"/>
                    <a:pt x="105" y="62"/>
                  </a:cubicBezTo>
                  <a:cubicBezTo>
                    <a:pt x="104" y="63"/>
                    <a:pt x="103" y="63"/>
                    <a:pt x="103" y="63"/>
                  </a:cubicBezTo>
                  <a:cubicBezTo>
                    <a:pt x="103" y="62"/>
                    <a:pt x="103" y="61"/>
                    <a:pt x="103" y="60"/>
                  </a:cubicBezTo>
                  <a:cubicBezTo>
                    <a:pt x="104" y="60"/>
                    <a:pt x="105" y="60"/>
                    <a:pt x="105" y="59"/>
                  </a:cubicBezTo>
                  <a:cubicBezTo>
                    <a:pt x="103" y="58"/>
                    <a:pt x="103" y="58"/>
                    <a:pt x="103" y="58"/>
                  </a:cubicBezTo>
                  <a:cubicBezTo>
                    <a:pt x="103" y="58"/>
                    <a:pt x="103" y="57"/>
                    <a:pt x="103" y="57"/>
                  </a:cubicBezTo>
                  <a:cubicBezTo>
                    <a:pt x="103" y="56"/>
                    <a:pt x="103" y="56"/>
                    <a:pt x="103" y="56"/>
                  </a:cubicBezTo>
                  <a:cubicBezTo>
                    <a:pt x="103" y="57"/>
                    <a:pt x="103" y="57"/>
                    <a:pt x="103" y="57"/>
                  </a:cubicBezTo>
                  <a:cubicBezTo>
                    <a:pt x="103" y="54"/>
                    <a:pt x="102" y="52"/>
                    <a:pt x="101" y="50"/>
                  </a:cubicBezTo>
                  <a:cubicBezTo>
                    <a:pt x="106" y="51"/>
                    <a:pt x="106" y="51"/>
                    <a:pt x="106" y="51"/>
                  </a:cubicBezTo>
                  <a:cubicBezTo>
                    <a:pt x="106" y="50"/>
                    <a:pt x="103" y="49"/>
                    <a:pt x="101" y="50"/>
                  </a:cubicBezTo>
                  <a:cubicBezTo>
                    <a:pt x="101" y="50"/>
                    <a:pt x="101" y="49"/>
                    <a:pt x="101" y="49"/>
                  </a:cubicBezTo>
                  <a:cubicBezTo>
                    <a:pt x="101" y="49"/>
                    <a:pt x="103" y="49"/>
                    <a:pt x="101" y="48"/>
                  </a:cubicBezTo>
                  <a:cubicBezTo>
                    <a:pt x="101" y="48"/>
                    <a:pt x="101" y="48"/>
                    <a:pt x="100" y="48"/>
                  </a:cubicBezTo>
                  <a:cubicBezTo>
                    <a:pt x="99" y="45"/>
                    <a:pt x="99" y="42"/>
                    <a:pt x="102" y="38"/>
                  </a:cubicBezTo>
                  <a:cubicBezTo>
                    <a:pt x="100" y="39"/>
                    <a:pt x="100" y="39"/>
                    <a:pt x="100" y="38"/>
                  </a:cubicBezTo>
                  <a:cubicBezTo>
                    <a:pt x="99" y="38"/>
                    <a:pt x="97" y="38"/>
                    <a:pt x="96" y="38"/>
                  </a:cubicBezTo>
                  <a:cubicBezTo>
                    <a:pt x="98" y="35"/>
                    <a:pt x="98" y="35"/>
                    <a:pt x="98" y="35"/>
                  </a:cubicBezTo>
                  <a:cubicBezTo>
                    <a:pt x="95" y="35"/>
                    <a:pt x="97" y="31"/>
                    <a:pt x="93" y="31"/>
                  </a:cubicBezTo>
                  <a:cubicBezTo>
                    <a:pt x="94" y="32"/>
                    <a:pt x="94" y="32"/>
                    <a:pt x="94" y="32"/>
                  </a:cubicBezTo>
                  <a:cubicBezTo>
                    <a:pt x="93" y="32"/>
                    <a:pt x="92" y="32"/>
                    <a:pt x="91" y="33"/>
                  </a:cubicBezTo>
                  <a:cubicBezTo>
                    <a:pt x="91" y="31"/>
                    <a:pt x="90" y="29"/>
                    <a:pt x="89" y="27"/>
                  </a:cubicBezTo>
                  <a:cubicBezTo>
                    <a:pt x="93" y="27"/>
                    <a:pt x="93" y="27"/>
                    <a:pt x="93" y="27"/>
                  </a:cubicBezTo>
                  <a:cubicBezTo>
                    <a:pt x="96" y="24"/>
                    <a:pt x="87" y="26"/>
                    <a:pt x="89" y="23"/>
                  </a:cubicBezTo>
                  <a:cubicBezTo>
                    <a:pt x="92" y="22"/>
                    <a:pt x="93" y="19"/>
                    <a:pt x="95" y="19"/>
                  </a:cubicBezTo>
                  <a:cubicBezTo>
                    <a:pt x="95" y="18"/>
                    <a:pt x="96" y="18"/>
                    <a:pt x="94" y="18"/>
                  </a:cubicBezTo>
                  <a:cubicBezTo>
                    <a:pt x="93" y="18"/>
                    <a:pt x="93" y="20"/>
                    <a:pt x="91" y="18"/>
                  </a:cubicBezTo>
                  <a:cubicBezTo>
                    <a:pt x="91" y="17"/>
                    <a:pt x="93" y="17"/>
                    <a:pt x="93" y="16"/>
                  </a:cubicBezTo>
                  <a:cubicBezTo>
                    <a:pt x="94" y="16"/>
                    <a:pt x="95" y="17"/>
                    <a:pt x="95" y="16"/>
                  </a:cubicBezTo>
                  <a:cubicBezTo>
                    <a:pt x="95" y="14"/>
                    <a:pt x="98" y="10"/>
                    <a:pt x="94" y="6"/>
                  </a:cubicBezTo>
                  <a:cubicBezTo>
                    <a:pt x="94" y="7"/>
                    <a:pt x="96" y="8"/>
                    <a:pt x="94" y="8"/>
                  </a:cubicBezTo>
                  <a:cubicBezTo>
                    <a:pt x="93" y="8"/>
                    <a:pt x="93" y="7"/>
                    <a:pt x="93" y="7"/>
                  </a:cubicBezTo>
                  <a:cubicBezTo>
                    <a:pt x="90" y="6"/>
                    <a:pt x="94" y="9"/>
                    <a:pt x="91" y="9"/>
                  </a:cubicBezTo>
                  <a:cubicBezTo>
                    <a:pt x="91" y="8"/>
                    <a:pt x="91" y="8"/>
                    <a:pt x="91" y="8"/>
                  </a:cubicBezTo>
                  <a:cubicBezTo>
                    <a:pt x="91" y="3"/>
                    <a:pt x="91" y="3"/>
                    <a:pt x="91" y="3"/>
                  </a:cubicBezTo>
                  <a:cubicBezTo>
                    <a:pt x="91" y="4"/>
                    <a:pt x="90" y="5"/>
                    <a:pt x="89" y="6"/>
                  </a:cubicBezTo>
                  <a:cubicBezTo>
                    <a:pt x="86" y="7"/>
                    <a:pt x="86" y="7"/>
                    <a:pt x="86" y="7"/>
                  </a:cubicBezTo>
                  <a:cubicBezTo>
                    <a:pt x="82" y="0"/>
                    <a:pt x="82" y="0"/>
                    <a:pt x="82" y="0"/>
                  </a:cubicBezTo>
                  <a:cubicBezTo>
                    <a:pt x="78" y="3"/>
                    <a:pt x="87" y="8"/>
                    <a:pt x="81" y="10"/>
                  </a:cubicBezTo>
                  <a:cubicBezTo>
                    <a:pt x="81" y="9"/>
                    <a:pt x="80" y="10"/>
                    <a:pt x="79" y="9"/>
                  </a:cubicBezTo>
                  <a:cubicBezTo>
                    <a:pt x="79" y="11"/>
                    <a:pt x="79" y="12"/>
                    <a:pt x="80" y="13"/>
                  </a:cubicBezTo>
                  <a:cubicBezTo>
                    <a:pt x="79" y="15"/>
                    <a:pt x="79" y="15"/>
                    <a:pt x="79" y="15"/>
                  </a:cubicBezTo>
                  <a:cubicBezTo>
                    <a:pt x="78" y="14"/>
                    <a:pt x="75" y="13"/>
                    <a:pt x="76" y="11"/>
                  </a:cubicBezTo>
                  <a:cubicBezTo>
                    <a:pt x="72" y="17"/>
                    <a:pt x="77" y="23"/>
                    <a:pt x="72" y="28"/>
                  </a:cubicBezTo>
                  <a:cubicBezTo>
                    <a:pt x="71" y="28"/>
                    <a:pt x="71" y="27"/>
                    <a:pt x="70" y="27"/>
                  </a:cubicBezTo>
                  <a:cubicBezTo>
                    <a:pt x="71" y="28"/>
                    <a:pt x="71" y="29"/>
                    <a:pt x="72" y="30"/>
                  </a:cubicBezTo>
                  <a:cubicBezTo>
                    <a:pt x="71" y="30"/>
                    <a:pt x="71" y="29"/>
                    <a:pt x="71" y="29"/>
                  </a:cubicBezTo>
                  <a:cubicBezTo>
                    <a:pt x="71" y="32"/>
                    <a:pt x="66" y="33"/>
                    <a:pt x="67" y="35"/>
                  </a:cubicBezTo>
                  <a:cubicBezTo>
                    <a:pt x="65" y="35"/>
                    <a:pt x="66" y="34"/>
                    <a:pt x="66" y="34"/>
                  </a:cubicBezTo>
                  <a:cubicBezTo>
                    <a:pt x="64" y="36"/>
                    <a:pt x="66" y="38"/>
                    <a:pt x="67" y="40"/>
                  </a:cubicBezTo>
                  <a:cubicBezTo>
                    <a:pt x="65" y="39"/>
                    <a:pt x="64" y="39"/>
                    <a:pt x="63" y="39"/>
                  </a:cubicBezTo>
                  <a:cubicBezTo>
                    <a:pt x="64" y="39"/>
                    <a:pt x="66" y="39"/>
                    <a:pt x="65" y="40"/>
                  </a:cubicBezTo>
                  <a:cubicBezTo>
                    <a:pt x="64" y="41"/>
                    <a:pt x="64" y="40"/>
                    <a:pt x="63" y="40"/>
                  </a:cubicBezTo>
                  <a:cubicBezTo>
                    <a:pt x="61" y="41"/>
                    <a:pt x="64" y="41"/>
                    <a:pt x="64" y="42"/>
                  </a:cubicBezTo>
                  <a:cubicBezTo>
                    <a:pt x="64" y="42"/>
                    <a:pt x="64" y="42"/>
                    <a:pt x="63" y="42"/>
                  </a:cubicBezTo>
                  <a:cubicBezTo>
                    <a:pt x="60" y="41"/>
                    <a:pt x="60" y="41"/>
                    <a:pt x="60" y="41"/>
                  </a:cubicBezTo>
                  <a:cubicBezTo>
                    <a:pt x="59" y="40"/>
                    <a:pt x="58" y="39"/>
                    <a:pt x="58" y="38"/>
                  </a:cubicBezTo>
                  <a:cubicBezTo>
                    <a:pt x="58" y="43"/>
                    <a:pt x="58" y="43"/>
                    <a:pt x="58" y="43"/>
                  </a:cubicBezTo>
                  <a:cubicBezTo>
                    <a:pt x="58" y="43"/>
                    <a:pt x="58" y="43"/>
                    <a:pt x="58" y="43"/>
                  </a:cubicBezTo>
                  <a:cubicBezTo>
                    <a:pt x="48" y="41"/>
                    <a:pt x="48" y="41"/>
                    <a:pt x="48" y="41"/>
                  </a:cubicBezTo>
                  <a:cubicBezTo>
                    <a:pt x="49" y="45"/>
                    <a:pt x="60" y="44"/>
                    <a:pt x="58" y="48"/>
                  </a:cubicBezTo>
                  <a:cubicBezTo>
                    <a:pt x="57" y="47"/>
                    <a:pt x="57" y="48"/>
                    <a:pt x="56" y="48"/>
                  </a:cubicBezTo>
                  <a:cubicBezTo>
                    <a:pt x="58" y="49"/>
                    <a:pt x="58" y="50"/>
                    <a:pt x="59" y="50"/>
                  </a:cubicBezTo>
                  <a:cubicBezTo>
                    <a:pt x="60" y="52"/>
                    <a:pt x="60" y="52"/>
                    <a:pt x="60" y="52"/>
                  </a:cubicBezTo>
                  <a:cubicBezTo>
                    <a:pt x="58" y="52"/>
                    <a:pt x="56" y="52"/>
                    <a:pt x="56" y="51"/>
                  </a:cubicBezTo>
                  <a:cubicBezTo>
                    <a:pt x="56" y="53"/>
                    <a:pt x="58" y="54"/>
                    <a:pt x="60" y="55"/>
                  </a:cubicBezTo>
                  <a:cubicBezTo>
                    <a:pt x="59" y="56"/>
                    <a:pt x="60" y="59"/>
                    <a:pt x="56" y="59"/>
                  </a:cubicBezTo>
                  <a:cubicBezTo>
                    <a:pt x="56" y="60"/>
                    <a:pt x="56" y="61"/>
                    <a:pt x="58" y="61"/>
                  </a:cubicBezTo>
                  <a:cubicBezTo>
                    <a:pt x="57" y="61"/>
                    <a:pt x="59" y="60"/>
                    <a:pt x="60" y="60"/>
                  </a:cubicBezTo>
                  <a:cubicBezTo>
                    <a:pt x="60" y="61"/>
                    <a:pt x="60" y="63"/>
                    <a:pt x="62" y="64"/>
                  </a:cubicBezTo>
                  <a:cubicBezTo>
                    <a:pt x="62" y="64"/>
                    <a:pt x="62" y="64"/>
                    <a:pt x="62" y="64"/>
                  </a:cubicBezTo>
                  <a:cubicBezTo>
                    <a:pt x="60" y="65"/>
                    <a:pt x="60" y="65"/>
                    <a:pt x="60" y="65"/>
                  </a:cubicBezTo>
                  <a:cubicBezTo>
                    <a:pt x="60" y="65"/>
                    <a:pt x="61" y="65"/>
                    <a:pt x="62" y="66"/>
                  </a:cubicBezTo>
                  <a:cubicBezTo>
                    <a:pt x="62" y="67"/>
                    <a:pt x="62" y="67"/>
                    <a:pt x="62" y="67"/>
                  </a:cubicBezTo>
                  <a:cubicBezTo>
                    <a:pt x="62" y="68"/>
                    <a:pt x="62" y="68"/>
                    <a:pt x="62" y="68"/>
                  </a:cubicBezTo>
                  <a:cubicBezTo>
                    <a:pt x="62" y="69"/>
                    <a:pt x="62" y="69"/>
                    <a:pt x="62" y="69"/>
                  </a:cubicBezTo>
                  <a:cubicBezTo>
                    <a:pt x="61" y="68"/>
                    <a:pt x="60" y="68"/>
                    <a:pt x="59" y="68"/>
                  </a:cubicBezTo>
                  <a:cubicBezTo>
                    <a:pt x="58" y="69"/>
                    <a:pt x="59" y="69"/>
                    <a:pt x="60" y="70"/>
                  </a:cubicBezTo>
                  <a:cubicBezTo>
                    <a:pt x="58" y="70"/>
                    <a:pt x="55" y="68"/>
                    <a:pt x="54" y="67"/>
                  </a:cubicBezTo>
                  <a:cubicBezTo>
                    <a:pt x="54" y="68"/>
                    <a:pt x="54" y="68"/>
                    <a:pt x="54" y="68"/>
                  </a:cubicBezTo>
                  <a:cubicBezTo>
                    <a:pt x="54" y="67"/>
                    <a:pt x="54" y="67"/>
                    <a:pt x="54" y="67"/>
                  </a:cubicBezTo>
                  <a:cubicBezTo>
                    <a:pt x="53" y="67"/>
                    <a:pt x="51" y="68"/>
                    <a:pt x="50" y="67"/>
                  </a:cubicBezTo>
                  <a:cubicBezTo>
                    <a:pt x="54" y="64"/>
                    <a:pt x="54" y="64"/>
                    <a:pt x="54" y="64"/>
                  </a:cubicBezTo>
                  <a:cubicBezTo>
                    <a:pt x="54" y="64"/>
                    <a:pt x="48" y="64"/>
                    <a:pt x="52" y="62"/>
                  </a:cubicBezTo>
                  <a:cubicBezTo>
                    <a:pt x="51" y="63"/>
                    <a:pt x="49" y="63"/>
                    <a:pt x="49" y="63"/>
                  </a:cubicBezTo>
                  <a:cubicBezTo>
                    <a:pt x="52" y="54"/>
                    <a:pt x="42" y="47"/>
                    <a:pt x="48" y="38"/>
                  </a:cubicBezTo>
                  <a:cubicBezTo>
                    <a:pt x="47" y="39"/>
                    <a:pt x="46" y="39"/>
                    <a:pt x="46" y="38"/>
                  </a:cubicBezTo>
                  <a:cubicBezTo>
                    <a:pt x="46" y="38"/>
                    <a:pt x="44" y="38"/>
                    <a:pt x="42" y="38"/>
                  </a:cubicBezTo>
                  <a:cubicBezTo>
                    <a:pt x="45" y="35"/>
                    <a:pt x="45" y="35"/>
                    <a:pt x="45" y="35"/>
                  </a:cubicBezTo>
                  <a:cubicBezTo>
                    <a:pt x="41" y="35"/>
                    <a:pt x="44" y="31"/>
                    <a:pt x="40" y="31"/>
                  </a:cubicBezTo>
                  <a:cubicBezTo>
                    <a:pt x="41" y="32"/>
                    <a:pt x="41" y="32"/>
                    <a:pt x="41" y="32"/>
                  </a:cubicBezTo>
                  <a:cubicBezTo>
                    <a:pt x="38" y="32"/>
                    <a:pt x="36" y="33"/>
                    <a:pt x="33" y="34"/>
                  </a:cubicBezTo>
                  <a:cubicBezTo>
                    <a:pt x="33" y="33"/>
                    <a:pt x="33" y="32"/>
                    <a:pt x="32" y="31"/>
                  </a:cubicBezTo>
                  <a:cubicBezTo>
                    <a:pt x="33" y="34"/>
                    <a:pt x="33" y="34"/>
                    <a:pt x="33" y="34"/>
                  </a:cubicBezTo>
                  <a:cubicBezTo>
                    <a:pt x="31" y="35"/>
                    <a:pt x="29" y="36"/>
                    <a:pt x="27" y="36"/>
                  </a:cubicBezTo>
                  <a:cubicBezTo>
                    <a:pt x="32" y="37"/>
                    <a:pt x="21" y="41"/>
                    <a:pt x="28" y="43"/>
                  </a:cubicBezTo>
                  <a:cubicBezTo>
                    <a:pt x="27" y="43"/>
                    <a:pt x="26" y="42"/>
                    <a:pt x="25" y="43"/>
                  </a:cubicBezTo>
                  <a:cubicBezTo>
                    <a:pt x="28" y="43"/>
                    <a:pt x="29" y="44"/>
                    <a:pt x="28" y="45"/>
                  </a:cubicBezTo>
                  <a:cubicBezTo>
                    <a:pt x="27" y="45"/>
                    <a:pt x="27" y="45"/>
                    <a:pt x="27" y="45"/>
                  </a:cubicBezTo>
                  <a:cubicBezTo>
                    <a:pt x="29" y="49"/>
                    <a:pt x="27" y="51"/>
                    <a:pt x="26" y="56"/>
                  </a:cubicBezTo>
                  <a:cubicBezTo>
                    <a:pt x="29" y="55"/>
                    <a:pt x="29" y="55"/>
                    <a:pt x="29" y="55"/>
                  </a:cubicBezTo>
                  <a:cubicBezTo>
                    <a:pt x="29" y="56"/>
                    <a:pt x="28" y="56"/>
                    <a:pt x="28" y="57"/>
                  </a:cubicBezTo>
                  <a:cubicBezTo>
                    <a:pt x="32" y="58"/>
                    <a:pt x="27" y="54"/>
                    <a:pt x="32" y="55"/>
                  </a:cubicBezTo>
                  <a:cubicBezTo>
                    <a:pt x="27" y="57"/>
                    <a:pt x="33" y="61"/>
                    <a:pt x="27" y="63"/>
                  </a:cubicBezTo>
                  <a:cubicBezTo>
                    <a:pt x="27" y="64"/>
                    <a:pt x="30" y="62"/>
                    <a:pt x="31" y="64"/>
                  </a:cubicBezTo>
                  <a:cubicBezTo>
                    <a:pt x="29" y="64"/>
                    <a:pt x="29" y="64"/>
                    <a:pt x="29" y="64"/>
                  </a:cubicBezTo>
                  <a:cubicBezTo>
                    <a:pt x="31" y="64"/>
                    <a:pt x="31" y="64"/>
                    <a:pt x="31" y="64"/>
                  </a:cubicBezTo>
                  <a:cubicBezTo>
                    <a:pt x="31" y="65"/>
                    <a:pt x="29" y="66"/>
                    <a:pt x="27" y="66"/>
                  </a:cubicBezTo>
                  <a:cubicBezTo>
                    <a:pt x="28" y="66"/>
                    <a:pt x="27" y="66"/>
                    <a:pt x="27" y="65"/>
                  </a:cubicBezTo>
                  <a:cubicBezTo>
                    <a:pt x="25" y="67"/>
                    <a:pt x="28" y="68"/>
                    <a:pt x="28" y="69"/>
                  </a:cubicBezTo>
                  <a:cubicBezTo>
                    <a:pt x="28" y="68"/>
                    <a:pt x="28" y="68"/>
                    <a:pt x="28" y="68"/>
                  </a:cubicBezTo>
                  <a:cubicBezTo>
                    <a:pt x="31" y="72"/>
                    <a:pt x="29" y="77"/>
                    <a:pt x="33" y="80"/>
                  </a:cubicBezTo>
                  <a:cubicBezTo>
                    <a:pt x="34" y="80"/>
                    <a:pt x="34" y="80"/>
                    <a:pt x="34" y="80"/>
                  </a:cubicBezTo>
                  <a:cubicBezTo>
                    <a:pt x="34" y="80"/>
                    <a:pt x="34" y="80"/>
                    <a:pt x="35" y="80"/>
                  </a:cubicBezTo>
                  <a:cubicBezTo>
                    <a:pt x="35" y="83"/>
                    <a:pt x="35" y="83"/>
                    <a:pt x="35" y="83"/>
                  </a:cubicBezTo>
                  <a:cubicBezTo>
                    <a:pt x="34" y="84"/>
                    <a:pt x="34" y="85"/>
                    <a:pt x="35" y="86"/>
                  </a:cubicBezTo>
                  <a:cubicBezTo>
                    <a:pt x="34" y="86"/>
                    <a:pt x="34" y="86"/>
                    <a:pt x="34" y="86"/>
                  </a:cubicBezTo>
                  <a:cubicBezTo>
                    <a:pt x="35" y="86"/>
                    <a:pt x="35" y="86"/>
                    <a:pt x="35" y="86"/>
                  </a:cubicBezTo>
                  <a:cubicBezTo>
                    <a:pt x="35" y="88"/>
                    <a:pt x="35" y="88"/>
                    <a:pt x="35" y="88"/>
                  </a:cubicBezTo>
                  <a:cubicBezTo>
                    <a:pt x="34" y="89"/>
                    <a:pt x="33" y="89"/>
                    <a:pt x="32" y="89"/>
                  </a:cubicBezTo>
                  <a:cubicBezTo>
                    <a:pt x="34" y="90"/>
                    <a:pt x="34" y="91"/>
                    <a:pt x="35" y="91"/>
                  </a:cubicBezTo>
                  <a:cubicBezTo>
                    <a:pt x="35" y="92"/>
                    <a:pt x="35" y="92"/>
                    <a:pt x="35" y="92"/>
                  </a:cubicBezTo>
                  <a:cubicBezTo>
                    <a:pt x="35" y="92"/>
                    <a:pt x="34" y="92"/>
                    <a:pt x="32" y="91"/>
                  </a:cubicBezTo>
                  <a:cubicBezTo>
                    <a:pt x="33" y="92"/>
                    <a:pt x="32" y="93"/>
                    <a:pt x="34" y="95"/>
                  </a:cubicBezTo>
                  <a:cubicBezTo>
                    <a:pt x="28" y="94"/>
                    <a:pt x="28" y="94"/>
                    <a:pt x="28" y="94"/>
                  </a:cubicBezTo>
                  <a:cubicBezTo>
                    <a:pt x="28" y="96"/>
                    <a:pt x="33" y="95"/>
                    <a:pt x="32" y="97"/>
                  </a:cubicBezTo>
                  <a:cubicBezTo>
                    <a:pt x="33" y="96"/>
                    <a:pt x="33" y="96"/>
                    <a:pt x="33" y="96"/>
                  </a:cubicBezTo>
                  <a:cubicBezTo>
                    <a:pt x="34" y="98"/>
                    <a:pt x="33" y="101"/>
                    <a:pt x="33" y="103"/>
                  </a:cubicBezTo>
                  <a:cubicBezTo>
                    <a:pt x="31" y="103"/>
                    <a:pt x="30" y="104"/>
                    <a:pt x="28" y="104"/>
                  </a:cubicBezTo>
                  <a:cubicBezTo>
                    <a:pt x="28" y="105"/>
                    <a:pt x="29" y="106"/>
                    <a:pt x="31" y="107"/>
                  </a:cubicBezTo>
                  <a:cubicBezTo>
                    <a:pt x="30" y="108"/>
                    <a:pt x="33" y="109"/>
                    <a:pt x="31" y="110"/>
                  </a:cubicBezTo>
                  <a:cubicBezTo>
                    <a:pt x="32" y="110"/>
                    <a:pt x="32" y="110"/>
                    <a:pt x="33" y="110"/>
                  </a:cubicBezTo>
                  <a:cubicBezTo>
                    <a:pt x="33" y="111"/>
                    <a:pt x="36" y="113"/>
                    <a:pt x="32" y="112"/>
                  </a:cubicBezTo>
                  <a:cubicBezTo>
                    <a:pt x="36" y="113"/>
                    <a:pt x="35" y="113"/>
                    <a:pt x="35" y="114"/>
                  </a:cubicBezTo>
                  <a:cubicBezTo>
                    <a:pt x="30" y="111"/>
                    <a:pt x="24" y="108"/>
                    <a:pt x="20" y="105"/>
                  </a:cubicBezTo>
                  <a:cubicBezTo>
                    <a:pt x="23" y="105"/>
                    <a:pt x="23" y="101"/>
                    <a:pt x="24" y="100"/>
                  </a:cubicBezTo>
                  <a:cubicBezTo>
                    <a:pt x="27" y="100"/>
                    <a:pt x="27" y="102"/>
                    <a:pt x="28" y="103"/>
                  </a:cubicBezTo>
                  <a:cubicBezTo>
                    <a:pt x="28" y="102"/>
                    <a:pt x="28" y="101"/>
                    <a:pt x="29" y="100"/>
                  </a:cubicBezTo>
                  <a:cubicBezTo>
                    <a:pt x="23" y="99"/>
                    <a:pt x="23" y="99"/>
                    <a:pt x="23" y="99"/>
                  </a:cubicBezTo>
                  <a:cubicBezTo>
                    <a:pt x="23" y="94"/>
                    <a:pt x="27" y="101"/>
                    <a:pt x="29" y="98"/>
                  </a:cubicBezTo>
                  <a:cubicBezTo>
                    <a:pt x="28" y="97"/>
                    <a:pt x="26" y="97"/>
                    <a:pt x="26" y="96"/>
                  </a:cubicBezTo>
                  <a:cubicBezTo>
                    <a:pt x="27" y="100"/>
                    <a:pt x="18" y="95"/>
                    <a:pt x="19" y="99"/>
                  </a:cubicBezTo>
                  <a:cubicBezTo>
                    <a:pt x="15" y="98"/>
                    <a:pt x="15" y="95"/>
                    <a:pt x="16" y="94"/>
                  </a:cubicBezTo>
                  <a:cubicBezTo>
                    <a:pt x="20" y="93"/>
                    <a:pt x="19" y="96"/>
                    <a:pt x="23" y="96"/>
                  </a:cubicBezTo>
                  <a:cubicBezTo>
                    <a:pt x="22" y="95"/>
                    <a:pt x="22" y="95"/>
                    <a:pt x="19" y="94"/>
                  </a:cubicBezTo>
                  <a:cubicBezTo>
                    <a:pt x="21" y="92"/>
                    <a:pt x="15" y="89"/>
                    <a:pt x="21" y="88"/>
                  </a:cubicBezTo>
                  <a:cubicBezTo>
                    <a:pt x="21" y="86"/>
                    <a:pt x="19" y="86"/>
                    <a:pt x="17" y="85"/>
                  </a:cubicBezTo>
                  <a:cubicBezTo>
                    <a:pt x="13" y="85"/>
                    <a:pt x="14" y="87"/>
                    <a:pt x="11" y="88"/>
                  </a:cubicBezTo>
                  <a:cubicBezTo>
                    <a:pt x="12" y="88"/>
                    <a:pt x="12" y="88"/>
                    <a:pt x="12" y="88"/>
                  </a:cubicBezTo>
                  <a:cubicBezTo>
                    <a:pt x="11" y="89"/>
                    <a:pt x="11" y="89"/>
                    <a:pt x="11" y="89"/>
                  </a:cubicBezTo>
                  <a:cubicBezTo>
                    <a:pt x="13" y="88"/>
                    <a:pt x="15" y="90"/>
                    <a:pt x="16" y="90"/>
                  </a:cubicBezTo>
                  <a:cubicBezTo>
                    <a:pt x="16" y="91"/>
                    <a:pt x="16" y="92"/>
                    <a:pt x="14" y="92"/>
                  </a:cubicBezTo>
                  <a:cubicBezTo>
                    <a:pt x="14" y="91"/>
                    <a:pt x="14" y="91"/>
                    <a:pt x="14" y="91"/>
                  </a:cubicBezTo>
                  <a:cubicBezTo>
                    <a:pt x="12" y="92"/>
                    <a:pt x="16" y="93"/>
                    <a:pt x="14" y="94"/>
                  </a:cubicBezTo>
                  <a:cubicBezTo>
                    <a:pt x="13" y="94"/>
                    <a:pt x="13" y="94"/>
                    <a:pt x="12" y="94"/>
                  </a:cubicBezTo>
                  <a:cubicBezTo>
                    <a:pt x="15" y="95"/>
                    <a:pt x="14" y="96"/>
                    <a:pt x="16" y="98"/>
                  </a:cubicBezTo>
                  <a:cubicBezTo>
                    <a:pt x="12" y="97"/>
                    <a:pt x="12" y="97"/>
                    <a:pt x="12" y="97"/>
                  </a:cubicBezTo>
                  <a:cubicBezTo>
                    <a:pt x="16" y="99"/>
                    <a:pt x="15" y="102"/>
                    <a:pt x="12" y="104"/>
                  </a:cubicBezTo>
                  <a:cubicBezTo>
                    <a:pt x="13" y="104"/>
                    <a:pt x="13" y="104"/>
                    <a:pt x="14" y="104"/>
                  </a:cubicBezTo>
                  <a:cubicBezTo>
                    <a:pt x="15" y="106"/>
                    <a:pt x="12" y="106"/>
                    <a:pt x="10" y="106"/>
                  </a:cubicBezTo>
                  <a:cubicBezTo>
                    <a:pt x="13" y="107"/>
                    <a:pt x="6" y="111"/>
                    <a:pt x="10" y="113"/>
                  </a:cubicBezTo>
                  <a:cubicBezTo>
                    <a:pt x="17" y="116"/>
                    <a:pt x="24" y="119"/>
                    <a:pt x="31" y="122"/>
                  </a:cubicBezTo>
                  <a:cubicBezTo>
                    <a:pt x="30" y="122"/>
                    <a:pt x="30" y="121"/>
                    <a:pt x="30" y="121"/>
                  </a:cubicBezTo>
                  <a:cubicBezTo>
                    <a:pt x="30" y="121"/>
                    <a:pt x="30" y="121"/>
                    <a:pt x="31" y="121"/>
                  </a:cubicBezTo>
                  <a:cubicBezTo>
                    <a:pt x="30" y="121"/>
                    <a:pt x="31" y="121"/>
                    <a:pt x="31" y="122"/>
                  </a:cubicBezTo>
                  <a:cubicBezTo>
                    <a:pt x="31" y="121"/>
                    <a:pt x="31" y="121"/>
                    <a:pt x="31" y="121"/>
                  </a:cubicBezTo>
                  <a:cubicBezTo>
                    <a:pt x="33" y="120"/>
                    <a:pt x="33" y="120"/>
                    <a:pt x="36" y="121"/>
                  </a:cubicBezTo>
                  <a:cubicBezTo>
                    <a:pt x="36" y="122"/>
                    <a:pt x="36" y="122"/>
                    <a:pt x="36" y="122"/>
                  </a:cubicBezTo>
                  <a:cubicBezTo>
                    <a:pt x="36" y="122"/>
                    <a:pt x="34" y="123"/>
                    <a:pt x="33" y="123"/>
                  </a:cubicBezTo>
                  <a:cubicBezTo>
                    <a:pt x="31" y="122"/>
                    <a:pt x="31" y="122"/>
                    <a:pt x="31" y="122"/>
                  </a:cubicBezTo>
                  <a:cubicBezTo>
                    <a:pt x="31" y="122"/>
                    <a:pt x="32" y="123"/>
                    <a:pt x="33" y="123"/>
                  </a:cubicBezTo>
                  <a:cubicBezTo>
                    <a:pt x="31" y="124"/>
                    <a:pt x="30" y="124"/>
                    <a:pt x="30" y="126"/>
                  </a:cubicBezTo>
                  <a:cubicBezTo>
                    <a:pt x="30" y="125"/>
                    <a:pt x="32" y="124"/>
                    <a:pt x="33" y="125"/>
                  </a:cubicBezTo>
                  <a:cubicBezTo>
                    <a:pt x="33" y="126"/>
                    <a:pt x="32" y="127"/>
                    <a:pt x="30" y="127"/>
                  </a:cubicBezTo>
                  <a:cubicBezTo>
                    <a:pt x="31" y="130"/>
                    <a:pt x="33" y="127"/>
                    <a:pt x="35" y="128"/>
                  </a:cubicBezTo>
                  <a:cubicBezTo>
                    <a:pt x="32" y="129"/>
                    <a:pt x="35" y="129"/>
                    <a:pt x="37" y="130"/>
                  </a:cubicBezTo>
                  <a:cubicBezTo>
                    <a:pt x="37" y="130"/>
                    <a:pt x="37" y="130"/>
                    <a:pt x="37" y="130"/>
                  </a:cubicBezTo>
                  <a:cubicBezTo>
                    <a:pt x="35" y="130"/>
                    <a:pt x="35" y="130"/>
                    <a:pt x="35" y="130"/>
                  </a:cubicBezTo>
                  <a:cubicBezTo>
                    <a:pt x="34" y="132"/>
                    <a:pt x="35" y="132"/>
                    <a:pt x="37" y="132"/>
                  </a:cubicBezTo>
                  <a:cubicBezTo>
                    <a:pt x="37" y="134"/>
                    <a:pt x="37" y="134"/>
                    <a:pt x="37" y="134"/>
                  </a:cubicBezTo>
                  <a:cubicBezTo>
                    <a:pt x="35" y="133"/>
                    <a:pt x="35" y="133"/>
                    <a:pt x="35" y="133"/>
                  </a:cubicBezTo>
                  <a:cubicBezTo>
                    <a:pt x="36" y="135"/>
                    <a:pt x="36" y="135"/>
                    <a:pt x="36" y="135"/>
                  </a:cubicBezTo>
                  <a:cubicBezTo>
                    <a:pt x="32" y="134"/>
                    <a:pt x="32" y="134"/>
                    <a:pt x="32" y="134"/>
                  </a:cubicBezTo>
                  <a:cubicBezTo>
                    <a:pt x="35" y="136"/>
                    <a:pt x="34" y="136"/>
                    <a:pt x="34" y="138"/>
                  </a:cubicBezTo>
                  <a:cubicBezTo>
                    <a:pt x="35" y="138"/>
                    <a:pt x="36" y="138"/>
                    <a:pt x="37" y="138"/>
                  </a:cubicBezTo>
                  <a:cubicBezTo>
                    <a:pt x="37" y="140"/>
                    <a:pt x="37" y="140"/>
                    <a:pt x="37" y="140"/>
                  </a:cubicBezTo>
                  <a:cubicBezTo>
                    <a:pt x="37" y="140"/>
                    <a:pt x="36" y="140"/>
                    <a:pt x="37" y="141"/>
                  </a:cubicBezTo>
                  <a:cubicBezTo>
                    <a:pt x="35" y="141"/>
                    <a:pt x="33" y="140"/>
                    <a:pt x="35" y="139"/>
                  </a:cubicBezTo>
                  <a:cubicBezTo>
                    <a:pt x="34" y="139"/>
                    <a:pt x="33" y="139"/>
                    <a:pt x="32" y="139"/>
                  </a:cubicBezTo>
                  <a:cubicBezTo>
                    <a:pt x="31" y="140"/>
                    <a:pt x="32" y="141"/>
                    <a:pt x="32" y="142"/>
                  </a:cubicBezTo>
                  <a:cubicBezTo>
                    <a:pt x="17" y="139"/>
                    <a:pt x="17" y="139"/>
                    <a:pt x="17" y="139"/>
                  </a:cubicBezTo>
                  <a:cubicBezTo>
                    <a:pt x="17" y="139"/>
                    <a:pt x="17" y="139"/>
                    <a:pt x="16" y="139"/>
                  </a:cubicBezTo>
                  <a:cubicBezTo>
                    <a:pt x="16" y="143"/>
                    <a:pt x="25" y="141"/>
                    <a:pt x="26" y="142"/>
                  </a:cubicBezTo>
                  <a:cubicBezTo>
                    <a:pt x="27" y="143"/>
                    <a:pt x="29" y="143"/>
                    <a:pt x="27" y="144"/>
                  </a:cubicBezTo>
                  <a:cubicBezTo>
                    <a:pt x="25" y="144"/>
                    <a:pt x="25" y="144"/>
                    <a:pt x="25" y="144"/>
                  </a:cubicBezTo>
                  <a:cubicBezTo>
                    <a:pt x="27" y="146"/>
                    <a:pt x="29" y="144"/>
                    <a:pt x="29" y="146"/>
                  </a:cubicBezTo>
                  <a:cubicBezTo>
                    <a:pt x="31" y="148"/>
                    <a:pt x="29" y="145"/>
                    <a:pt x="31" y="146"/>
                  </a:cubicBezTo>
                  <a:cubicBezTo>
                    <a:pt x="31" y="147"/>
                    <a:pt x="31" y="147"/>
                    <a:pt x="32" y="147"/>
                  </a:cubicBezTo>
                  <a:cubicBezTo>
                    <a:pt x="31" y="148"/>
                    <a:pt x="30" y="148"/>
                    <a:pt x="29" y="148"/>
                  </a:cubicBezTo>
                  <a:cubicBezTo>
                    <a:pt x="29" y="148"/>
                    <a:pt x="29" y="149"/>
                    <a:pt x="29" y="149"/>
                  </a:cubicBezTo>
                  <a:cubicBezTo>
                    <a:pt x="27" y="150"/>
                    <a:pt x="27" y="150"/>
                    <a:pt x="27" y="150"/>
                  </a:cubicBezTo>
                  <a:cubicBezTo>
                    <a:pt x="26" y="148"/>
                    <a:pt x="27" y="150"/>
                    <a:pt x="26" y="147"/>
                  </a:cubicBezTo>
                  <a:cubicBezTo>
                    <a:pt x="23" y="146"/>
                    <a:pt x="21" y="146"/>
                    <a:pt x="18" y="145"/>
                  </a:cubicBezTo>
                  <a:cubicBezTo>
                    <a:pt x="19" y="146"/>
                    <a:pt x="21" y="146"/>
                    <a:pt x="21" y="147"/>
                  </a:cubicBezTo>
                  <a:cubicBezTo>
                    <a:pt x="20" y="149"/>
                    <a:pt x="19" y="147"/>
                    <a:pt x="18" y="147"/>
                  </a:cubicBezTo>
                  <a:cubicBezTo>
                    <a:pt x="22" y="149"/>
                    <a:pt x="14" y="149"/>
                    <a:pt x="18" y="151"/>
                  </a:cubicBezTo>
                  <a:cubicBezTo>
                    <a:pt x="22" y="151"/>
                    <a:pt x="22" y="151"/>
                    <a:pt x="25" y="150"/>
                  </a:cubicBezTo>
                  <a:cubicBezTo>
                    <a:pt x="26" y="151"/>
                    <a:pt x="23" y="152"/>
                    <a:pt x="20" y="152"/>
                  </a:cubicBezTo>
                  <a:cubicBezTo>
                    <a:pt x="23" y="153"/>
                    <a:pt x="23" y="153"/>
                    <a:pt x="23" y="153"/>
                  </a:cubicBezTo>
                  <a:cubicBezTo>
                    <a:pt x="22" y="153"/>
                    <a:pt x="22" y="154"/>
                    <a:pt x="21" y="154"/>
                  </a:cubicBezTo>
                  <a:cubicBezTo>
                    <a:pt x="23" y="154"/>
                    <a:pt x="23" y="154"/>
                    <a:pt x="23" y="154"/>
                  </a:cubicBezTo>
                  <a:cubicBezTo>
                    <a:pt x="25" y="153"/>
                    <a:pt x="27" y="153"/>
                    <a:pt x="25" y="151"/>
                  </a:cubicBezTo>
                  <a:cubicBezTo>
                    <a:pt x="28" y="152"/>
                    <a:pt x="31" y="151"/>
                    <a:pt x="32" y="153"/>
                  </a:cubicBezTo>
                  <a:cubicBezTo>
                    <a:pt x="32" y="153"/>
                    <a:pt x="30" y="153"/>
                    <a:pt x="29" y="153"/>
                  </a:cubicBezTo>
                  <a:cubicBezTo>
                    <a:pt x="29" y="153"/>
                    <a:pt x="29" y="153"/>
                    <a:pt x="29" y="153"/>
                  </a:cubicBezTo>
                  <a:cubicBezTo>
                    <a:pt x="29" y="153"/>
                    <a:pt x="29" y="153"/>
                    <a:pt x="29" y="153"/>
                  </a:cubicBezTo>
                  <a:cubicBezTo>
                    <a:pt x="29" y="154"/>
                    <a:pt x="29" y="154"/>
                    <a:pt x="29" y="154"/>
                  </a:cubicBezTo>
                  <a:cubicBezTo>
                    <a:pt x="30" y="157"/>
                    <a:pt x="23" y="157"/>
                    <a:pt x="25" y="161"/>
                  </a:cubicBezTo>
                  <a:cubicBezTo>
                    <a:pt x="23" y="160"/>
                    <a:pt x="26" y="158"/>
                    <a:pt x="23" y="156"/>
                  </a:cubicBezTo>
                  <a:cubicBezTo>
                    <a:pt x="20" y="157"/>
                    <a:pt x="24" y="158"/>
                    <a:pt x="24" y="159"/>
                  </a:cubicBezTo>
                  <a:cubicBezTo>
                    <a:pt x="22" y="158"/>
                    <a:pt x="21" y="158"/>
                    <a:pt x="20" y="159"/>
                  </a:cubicBezTo>
                  <a:cubicBezTo>
                    <a:pt x="22" y="159"/>
                    <a:pt x="22" y="159"/>
                    <a:pt x="22" y="159"/>
                  </a:cubicBezTo>
                  <a:cubicBezTo>
                    <a:pt x="21" y="160"/>
                    <a:pt x="22" y="161"/>
                    <a:pt x="21" y="161"/>
                  </a:cubicBezTo>
                  <a:cubicBezTo>
                    <a:pt x="21" y="161"/>
                    <a:pt x="22" y="161"/>
                    <a:pt x="23" y="160"/>
                  </a:cubicBezTo>
                  <a:cubicBezTo>
                    <a:pt x="25" y="162"/>
                    <a:pt x="26" y="165"/>
                    <a:pt x="25" y="168"/>
                  </a:cubicBezTo>
                  <a:cubicBezTo>
                    <a:pt x="21" y="167"/>
                    <a:pt x="23" y="164"/>
                    <a:pt x="19" y="165"/>
                  </a:cubicBezTo>
                  <a:cubicBezTo>
                    <a:pt x="20" y="167"/>
                    <a:pt x="24" y="168"/>
                    <a:pt x="22" y="170"/>
                  </a:cubicBezTo>
                  <a:cubicBezTo>
                    <a:pt x="20" y="169"/>
                    <a:pt x="19" y="170"/>
                    <a:pt x="18" y="170"/>
                  </a:cubicBezTo>
                  <a:cubicBezTo>
                    <a:pt x="23" y="173"/>
                    <a:pt x="23" y="173"/>
                    <a:pt x="23" y="173"/>
                  </a:cubicBezTo>
                  <a:cubicBezTo>
                    <a:pt x="22" y="174"/>
                    <a:pt x="22" y="176"/>
                    <a:pt x="23" y="177"/>
                  </a:cubicBezTo>
                  <a:cubicBezTo>
                    <a:pt x="22" y="177"/>
                    <a:pt x="22" y="176"/>
                    <a:pt x="23" y="176"/>
                  </a:cubicBezTo>
                  <a:cubicBezTo>
                    <a:pt x="28" y="178"/>
                    <a:pt x="21" y="179"/>
                    <a:pt x="23" y="181"/>
                  </a:cubicBezTo>
                  <a:cubicBezTo>
                    <a:pt x="21" y="180"/>
                    <a:pt x="21" y="180"/>
                    <a:pt x="21" y="180"/>
                  </a:cubicBezTo>
                  <a:cubicBezTo>
                    <a:pt x="20" y="181"/>
                    <a:pt x="21" y="184"/>
                    <a:pt x="23" y="185"/>
                  </a:cubicBezTo>
                  <a:cubicBezTo>
                    <a:pt x="20" y="185"/>
                    <a:pt x="20" y="185"/>
                    <a:pt x="20" y="185"/>
                  </a:cubicBezTo>
                  <a:cubicBezTo>
                    <a:pt x="24" y="185"/>
                    <a:pt x="25" y="188"/>
                    <a:pt x="26" y="189"/>
                  </a:cubicBezTo>
                  <a:cubicBezTo>
                    <a:pt x="24" y="185"/>
                    <a:pt x="30" y="185"/>
                    <a:pt x="27" y="181"/>
                  </a:cubicBezTo>
                  <a:cubicBezTo>
                    <a:pt x="30" y="182"/>
                    <a:pt x="31" y="183"/>
                    <a:pt x="32" y="184"/>
                  </a:cubicBezTo>
                  <a:cubicBezTo>
                    <a:pt x="32" y="184"/>
                    <a:pt x="32" y="185"/>
                    <a:pt x="33" y="185"/>
                  </a:cubicBezTo>
                  <a:cubicBezTo>
                    <a:pt x="31" y="186"/>
                    <a:pt x="35" y="187"/>
                    <a:pt x="34" y="188"/>
                  </a:cubicBezTo>
                  <a:cubicBezTo>
                    <a:pt x="33" y="188"/>
                    <a:pt x="33" y="188"/>
                    <a:pt x="32" y="188"/>
                  </a:cubicBezTo>
                  <a:cubicBezTo>
                    <a:pt x="32" y="188"/>
                    <a:pt x="32" y="188"/>
                    <a:pt x="32" y="188"/>
                  </a:cubicBezTo>
                  <a:cubicBezTo>
                    <a:pt x="31" y="188"/>
                    <a:pt x="31" y="188"/>
                    <a:pt x="30" y="188"/>
                  </a:cubicBezTo>
                  <a:cubicBezTo>
                    <a:pt x="30" y="188"/>
                    <a:pt x="29" y="188"/>
                    <a:pt x="29" y="188"/>
                  </a:cubicBezTo>
                  <a:cubicBezTo>
                    <a:pt x="29" y="188"/>
                    <a:pt x="29" y="188"/>
                    <a:pt x="29" y="188"/>
                  </a:cubicBezTo>
                  <a:cubicBezTo>
                    <a:pt x="29" y="188"/>
                    <a:pt x="29" y="188"/>
                    <a:pt x="29" y="188"/>
                  </a:cubicBezTo>
                  <a:cubicBezTo>
                    <a:pt x="29" y="188"/>
                    <a:pt x="28" y="189"/>
                    <a:pt x="28" y="189"/>
                  </a:cubicBezTo>
                  <a:cubicBezTo>
                    <a:pt x="29" y="189"/>
                    <a:pt x="29" y="189"/>
                    <a:pt x="29" y="189"/>
                  </a:cubicBezTo>
                  <a:cubicBezTo>
                    <a:pt x="29" y="189"/>
                    <a:pt x="29" y="189"/>
                    <a:pt x="29" y="189"/>
                  </a:cubicBezTo>
                  <a:cubicBezTo>
                    <a:pt x="28" y="190"/>
                    <a:pt x="28" y="191"/>
                    <a:pt x="26" y="192"/>
                  </a:cubicBezTo>
                  <a:cubicBezTo>
                    <a:pt x="27" y="192"/>
                    <a:pt x="28" y="191"/>
                    <a:pt x="29" y="191"/>
                  </a:cubicBezTo>
                  <a:cubicBezTo>
                    <a:pt x="29" y="191"/>
                    <a:pt x="29" y="191"/>
                    <a:pt x="29" y="191"/>
                  </a:cubicBezTo>
                  <a:cubicBezTo>
                    <a:pt x="29" y="191"/>
                    <a:pt x="29" y="191"/>
                    <a:pt x="29" y="191"/>
                  </a:cubicBezTo>
                  <a:cubicBezTo>
                    <a:pt x="29" y="191"/>
                    <a:pt x="30" y="191"/>
                    <a:pt x="30" y="191"/>
                  </a:cubicBezTo>
                  <a:cubicBezTo>
                    <a:pt x="29" y="192"/>
                    <a:pt x="29" y="192"/>
                    <a:pt x="29" y="192"/>
                  </a:cubicBezTo>
                  <a:cubicBezTo>
                    <a:pt x="29" y="192"/>
                    <a:pt x="30" y="192"/>
                    <a:pt x="30" y="192"/>
                  </a:cubicBezTo>
                  <a:cubicBezTo>
                    <a:pt x="30" y="192"/>
                    <a:pt x="30" y="193"/>
                    <a:pt x="30" y="193"/>
                  </a:cubicBezTo>
                  <a:cubicBezTo>
                    <a:pt x="30" y="193"/>
                    <a:pt x="30" y="192"/>
                    <a:pt x="30" y="192"/>
                  </a:cubicBezTo>
                  <a:cubicBezTo>
                    <a:pt x="29" y="193"/>
                    <a:pt x="29" y="193"/>
                    <a:pt x="29" y="193"/>
                  </a:cubicBezTo>
                  <a:cubicBezTo>
                    <a:pt x="27" y="193"/>
                    <a:pt x="24" y="192"/>
                    <a:pt x="23" y="195"/>
                  </a:cubicBezTo>
                  <a:cubicBezTo>
                    <a:pt x="22" y="194"/>
                    <a:pt x="23" y="193"/>
                    <a:pt x="20" y="193"/>
                  </a:cubicBezTo>
                  <a:cubicBezTo>
                    <a:pt x="21" y="191"/>
                    <a:pt x="21" y="191"/>
                    <a:pt x="21" y="191"/>
                  </a:cubicBezTo>
                  <a:cubicBezTo>
                    <a:pt x="18" y="191"/>
                    <a:pt x="18" y="191"/>
                    <a:pt x="18" y="191"/>
                  </a:cubicBezTo>
                  <a:cubicBezTo>
                    <a:pt x="18" y="194"/>
                    <a:pt x="22" y="195"/>
                    <a:pt x="27" y="197"/>
                  </a:cubicBezTo>
                  <a:cubicBezTo>
                    <a:pt x="24" y="194"/>
                    <a:pt x="30" y="196"/>
                    <a:pt x="31" y="195"/>
                  </a:cubicBezTo>
                  <a:cubicBezTo>
                    <a:pt x="31" y="196"/>
                    <a:pt x="32" y="196"/>
                    <a:pt x="32" y="196"/>
                  </a:cubicBezTo>
                  <a:cubicBezTo>
                    <a:pt x="32" y="196"/>
                    <a:pt x="31" y="196"/>
                    <a:pt x="31" y="196"/>
                  </a:cubicBezTo>
                  <a:cubicBezTo>
                    <a:pt x="32" y="197"/>
                    <a:pt x="32" y="197"/>
                    <a:pt x="32" y="197"/>
                  </a:cubicBezTo>
                  <a:cubicBezTo>
                    <a:pt x="32" y="197"/>
                    <a:pt x="32" y="197"/>
                    <a:pt x="31" y="198"/>
                  </a:cubicBezTo>
                  <a:cubicBezTo>
                    <a:pt x="31" y="198"/>
                    <a:pt x="31" y="198"/>
                    <a:pt x="31" y="198"/>
                  </a:cubicBezTo>
                  <a:cubicBezTo>
                    <a:pt x="31" y="198"/>
                    <a:pt x="30" y="197"/>
                    <a:pt x="30" y="197"/>
                  </a:cubicBezTo>
                  <a:cubicBezTo>
                    <a:pt x="30" y="197"/>
                    <a:pt x="30" y="198"/>
                    <a:pt x="31" y="198"/>
                  </a:cubicBezTo>
                  <a:cubicBezTo>
                    <a:pt x="30" y="198"/>
                    <a:pt x="30" y="198"/>
                    <a:pt x="29" y="198"/>
                  </a:cubicBezTo>
                  <a:cubicBezTo>
                    <a:pt x="29" y="199"/>
                    <a:pt x="30" y="199"/>
                    <a:pt x="31" y="198"/>
                  </a:cubicBezTo>
                  <a:cubicBezTo>
                    <a:pt x="31" y="198"/>
                    <a:pt x="31" y="198"/>
                    <a:pt x="31" y="198"/>
                  </a:cubicBezTo>
                  <a:cubicBezTo>
                    <a:pt x="27" y="200"/>
                    <a:pt x="25" y="204"/>
                    <a:pt x="19" y="203"/>
                  </a:cubicBezTo>
                  <a:cubicBezTo>
                    <a:pt x="17" y="204"/>
                    <a:pt x="21" y="209"/>
                    <a:pt x="21" y="213"/>
                  </a:cubicBezTo>
                  <a:cubicBezTo>
                    <a:pt x="19" y="212"/>
                    <a:pt x="19" y="212"/>
                    <a:pt x="19" y="212"/>
                  </a:cubicBezTo>
                  <a:cubicBezTo>
                    <a:pt x="12" y="215"/>
                    <a:pt x="24" y="215"/>
                    <a:pt x="26" y="217"/>
                  </a:cubicBezTo>
                  <a:cubicBezTo>
                    <a:pt x="23" y="215"/>
                    <a:pt x="23" y="219"/>
                    <a:pt x="20" y="219"/>
                  </a:cubicBezTo>
                  <a:cubicBezTo>
                    <a:pt x="21" y="220"/>
                    <a:pt x="22" y="220"/>
                    <a:pt x="22" y="221"/>
                  </a:cubicBezTo>
                  <a:cubicBezTo>
                    <a:pt x="20" y="221"/>
                    <a:pt x="18" y="220"/>
                    <a:pt x="16" y="220"/>
                  </a:cubicBezTo>
                  <a:cubicBezTo>
                    <a:pt x="15" y="220"/>
                    <a:pt x="14" y="223"/>
                    <a:pt x="17" y="224"/>
                  </a:cubicBezTo>
                  <a:cubicBezTo>
                    <a:pt x="20" y="223"/>
                    <a:pt x="20" y="226"/>
                    <a:pt x="22" y="224"/>
                  </a:cubicBezTo>
                  <a:cubicBezTo>
                    <a:pt x="23" y="223"/>
                    <a:pt x="25" y="224"/>
                    <a:pt x="25" y="225"/>
                  </a:cubicBezTo>
                  <a:cubicBezTo>
                    <a:pt x="25" y="225"/>
                    <a:pt x="24" y="225"/>
                    <a:pt x="23" y="225"/>
                  </a:cubicBezTo>
                  <a:cubicBezTo>
                    <a:pt x="23" y="225"/>
                    <a:pt x="22" y="225"/>
                    <a:pt x="22" y="225"/>
                  </a:cubicBezTo>
                  <a:cubicBezTo>
                    <a:pt x="20" y="226"/>
                    <a:pt x="19" y="226"/>
                    <a:pt x="18" y="226"/>
                  </a:cubicBezTo>
                  <a:cubicBezTo>
                    <a:pt x="18" y="226"/>
                    <a:pt x="17" y="226"/>
                    <a:pt x="17" y="226"/>
                  </a:cubicBezTo>
                  <a:cubicBezTo>
                    <a:pt x="13" y="225"/>
                    <a:pt x="14" y="227"/>
                    <a:pt x="11" y="228"/>
                  </a:cubicBezTo>
                  <a:cubicBezTo>
                    <a:pt x="12" y="228"/>
                    <a:pt x="12" y="228"/>
                    <a:pt x="12" y="228"/>
                  </a:cubicBezTo>
                  <a:cubicBezTo>
                    <a:pt x="11" y="230"/>
                    <a:pt x="11" y="230"/>
                    <a:pt x="11" y="230"/>
                  </a:cubicBezTo>
                  <a:cubicBezTo>
                    <a:pt x="13" y="228"/>
                    <a:pt x="15" y="230"/>
                    <a:pt x="16" y="231"/>
                  </a:cubicBezTo>
                  <a:cubicBezTo>
                    <a:pt x="16" y="231"/>
                    <a:pt x="16" y="233"/>
                    <a:pt x="14" y="232"/>
                  </a:cubicBezTo>
                  <a:cubicBezTo>
                    <a:pt x="14" y="231"/>
                    <a:pt x="14" y="231"/>
                    <a:pt x="14" y="231"/>
                  </a:cubicBezTo>
                  <a:cubicBezTo>
                    <a:pt x="12" y="232"/>
                    <a:pt x="16" y="234"/>
                    <a:pt x="14" y="235"/>
                  </a:cubicBezTo>
                  <a:cubicBezTo>
                    <a:pt x="13" y="235"/>
                    <a:pt x="13" y="235"/>
                    <a:pt x="12" y="234"/>
                  </a:cubicBezTo>
                  <a:cubicBezTo>
                    <a:pt x="15" y="236"/>
                    <a:pt x="14" y="237"/>
                    <a:pt x="16" y="239"/>
                  </a:cubicBezTo>
                  <a:cubicBezTo>
                    <a:pt x="12" y="238"/>
                    <a:pt x="12" y="238"/>
                    <a:pt x="12" y="238"/>
                  </a:cubicBezTo>
                  <a:cubicBezTo>
                    <a:pt x="16" y="240"/>
                    <a:pt x="15" y="243"/>
                    <a:pt x="12" y="245"/>
                  </a:cubicBezTo>
                  <a:cubicBezTo>
                    <a:pt x="13" y="245"/>
                    <a:pt x="13" y="244"/>
                    <a:pt x="14" y="245"/>
                  </a:cubicBezTo>
                  <a:cubicBezTo>
                    <a:pt x="15" y="246"/>
                    <a:pt x="12" y="247"/>
                    <a:pt x="10" y="246"/>
                  </a:cubicBezTo>
                  <a:cubicBezTo>
                    <a:pt x="13" y="248"/>
                    <a:pt x="6" y="251"/>
                    <a:pt x="10" y="253"/>
                  </a:cubicBezTo>
                  <a:cubicBezTo>
                    <a:pt x="13" y="254"/>
                    <a:pt x="15" y="255"/>
                    <a:pt x="18" y="257"/>
                  </a:cubicBezTo>
                  <a:cubicBezTo>
                    <a:pt x="17" y="257"/>
                    <a:pt x="17" y="258"/>
                    <a:pt x="15" y="257"/>
                  </a:cubicBezTo>
                  <a:cubicBezTo>
                    <a:pt x="15" y="257"/>
                    <a:pt x="15" y="256"/>
                    <a:pt x="15" y="256"/>
                  </a:cubicBezTo>
                  <a:cubicBezTo>
                    <a:pt x="13" y="258"/>
                    <a:pt x="18" y="259"/>
                    <a:pt x="13" y="260"/>
                  </a:cubicBezTo>
                  <a:cubicBezTo>
                    <a:pt x="14" y="261"/>
                    <a:pt x="15" y="261"/>
                    <a:pt x="15" y="262"/>
                  </a:cubicBezTo>
                  <a:cubicBezTo>
                    <a:pt x="14" y="262"/>
                    <a:pt x="13" y="263"/>
                    <a:pt x="13" y="263"/>
                  </a:cubicBezTo>
                  <a:cubicBezTo>
                    <a:pt x="14" y="264"/>
                    <a:pt x="15" y="266"/>
                    <a:pt x="14" y="267"/>
                  </a:cubicBezTo>
                  <a:cubicBezTo>
                    <a:pt x="14" y="267"/>
                    <a:pt x="14" y="267"/>
                    <a:pt x="13" y="267"/>
                  </a:cubicBezTo>
                  <a:cubicBezTo>
                    <a:pt x="15" y="267"/>
                    <a:pt x="12" y="269"/>
                    <a:pt x="14" y="269"/>
                  </a:cubicBezTo>
                  <a:cubicBezTo>
                    <a:pt x="14" y="270"/>
                    <a:pt x="14" y="270"/>
                    <a:pt x="14" y="270"/>
                  </a:cubicBezTo>
                  <a:cubicBezTo>
                    <a:pt x="14" y="270"/>
                    <a:pt x="14" y="270"/>
                    <a:pt x="13" y="271"/>
                  </a:cubicBezTo>
                  <a:cubicBezTo>
                    <a:pt x="13" y="271"/>
                    <a:pt x="13" y="271"/>
                    <a:pt x="13" y="271"/>
                  </a:cubicBezTo>
                  <a:cubicBezTo>
                    <a:pt x="13" y="271"/>
                    <a:pt x="13" y="271"/>
                    <a:pt x="13" y="271"/>
                  </a:cubicBezTo>
                  <a:cubicBezTo>
                    <a:pt x="13" y="271"/>
                    <a:pt x="12" y="272"/>
                    <a:pt x="11" y="272"/>
                  </a:cubicBezTo>
                  <a:cubicBezTo>
                    <a:pt x="12" y="272"/>
                    <a:pt x="12" y="272"/>
                    <a:pt x="12" y="272"/>
                  </a:cubicBezTo>
                  <a:cubicBezTo>
                    <a:pt x="11" y="273"/>
                    <a:pt x="11" y="273"/>
                    <a:pt x="11" y="273"/>
                  </a:cubicBezTo>
                  <a:cubicBezTo>
                    <a:pt x="12" y="273"/>
                    <a:pt x="12" y="273"/>
                    <a:pt x="13" y="273"/>
                  </a:cubicBezTo>
                  <a:cubicBezTo>
                    <a:pt x="12" y="275"/>
                    <a:pt x="12" y="276"/>
                    <a:pt x="12" y="278"/>
                  </a:cubicBezTo>
                  <a:cubicBezTo>
                    <a:pt x="12" y="278"/>
                    <a:pt x="12" y="278"/>
                    <a:pt x="12" y="278"/>
                  </a:cubicBezTo>
                  <a:cubicBezTo>
                    <a:pt x="12" y="278"/>
                    <a:pt x="12" y="278"/>
                    <a:pt x="12" y="278"/>
                  </a:cubicBezTo>
                  <a:cubicBezTo>
                    <a:pt x="12" y="279"/>
                    <a:pt x="12" y="279"/>
                    <a:pt x="12" y="279"/>
                  </a:cubicBezTo>
                  <a:cubicBezTo>
                    <a:pt x="14" y="279"/>
                    <a:pt x="14" y="279"/>
                    <a:pt x="14" y="279"/>
                  </a:cubicBezTo>
                  <a:cubicBezTo>
                    <a:pt x="15" y="280"/>
                    <a:pt x="15" y="281"/>
                    <a:pt x="16" y="283"/>
                  </a:cubicBezTo>
                  <a:cubicBezTo>
                    <a:pt x="12" y="282"/>
                    <a:pt x="12" y="282"/>
                    <a:pt x="12" y="282"/>
                  </a:cubicBezTo>
                  <a:cubicBezTo>
                    <a:pt x="16" y="283"/>
                    <a:pt x="15" y="287"/>
                    <a:pt x="12" y="289"/>
                  </a:cubicBezTo>
                  <a:cubicBezTo>
                    <a:pt x="13" y="289"/>
                    <a:pt x="13" y="288"/>
                    <a:pt x="14" y="289"/>
                  </a:cubicBezTo>
                  <a:cubicBezTo>
                    <a:pt x="15" y="290"/>
                    <a:pt x="12" y="291"/>
                    <a:pt x="10" y="290"/>
                  </a:cubicBezTo>
                  <a:cubicBezTo>
                    <a:pt x="13" y="292"/>
                    <a:pt x="6" y="295"/>
                    <a:pt x="10" y="297"/>
                  </a:cubicBezTo>
                  <a:cubicBezTo>
                    <a:pt x="14" y="299"/>
                    <a:pt x="18" y="301"/>
                    <a:pt x="22" y="303"/>
                  </a:cubicBezTo>
                  <a:cubicBezTo>
                    <a:pt x="21" y="303"/>
                    <a:pt x="22" y="303"/>
                    <a:pt x="22" y="303"/>
                  </a:cubicBezTo>
                  <a:cubicBezTo>
                    <a:pt x="18" y="302"/>
                    <a:pt x="18" y="302"/>
                    <a:pt x="18" y="302"/>
                  </a:cubicBezTo>
                  <a:cubicBezTo>
                    <a:pt x="15" y="303"/>
                    <a:pt x="16" y="304"/>
                    <a:pt x="15" y="305"/>
                  </a:cubicBezTo>
                  <a:cubicBezTo>
                    <a:pt x="14" y="306"/>
                    <a:pt x="13" y="307"/>
                    <a:pt x="13" y="307"/>
                  </a:cubicBezTo>
                  <a:cubicBezTo>
                    <a:pt x="14" y="308"/>
                    <a:pt x="14" y="308"/>
                    <a:pt x="14" y="308"/>
                  </a:cubicBezTo>
                  <a:cubicBezTo>
                    <a:pt x="14" y="308"/>
                    <a:pt x="13" y="308"/>
                    <a:pt x="13" y="309"/>
                  </a:cubicBezTo>
                  <a:cubicBezTo>
                    <a:pt x="13" y="310"/>
                    <a:pt x="14" y="310"/>
                    <a:pt x="14" y="311"/>
                  </a:cubicBezTo>
                  <a:cubicBezTo>
                    <a:pt x="14" y="313"/>
                    <a:pt x="14" y="314"/>
                    <a:pt x="14" y="315"/>
                  </a:cubicBezTo>
                  <a:cubicBezTo>
                    <a:pt x="14" y="315"/>
                    <a:pt x="14" y="314"/>
                    <a:pt x="13" y="315"/>
                  </a:cubicBezTo>
                  <a:cubicBezTo>
                    <a:pt x="13" y="318"/>
                    <a:pt x="11" y="319"/>
                    <a:pt x="12" y="323"/>
                  </a:cubicBezTo>
                  <a:cubicBezTo>
                    <a:pt x="16" y="324"/>
                    <a:pt x="16" y="324"/>
                    <a:pt x="16" y="324"/>
                  </a:cubicBezTo>
                  <a:cubicBezTo>
                    <a:pt x="16" y="324"/>
                    <a:pt x="16" y="325"/>
                    <a:pt x="16" y="325"/>
                  </a:cubicBezTo>
                  <a:cubicBezTo>
                    <a:pt x="13" y="325"/>
                    <a:pt x="14" y="327"/>
                    <a:pt x="11" y="328"/>
                  </a:cubicBezTo>
                  <a:cubicBezTo>
                    <a:pt x="12" y="327"/>
                    <a:pt x="12" y="327"/>
                    <a:pt x="12" y="328"/>
                  </a:cubicBezTo>
                  <a:cubicBezTo>
                    <a:pt x="11" y="329"/>
                    <a:pt x="11" y="329"/>
                    <a:pt x="11" y="329"/>
                  </a:cubicBezTo>
                  <a:cubicBezTo>
                    <a:pt x="12" y="328"/>
                    <a:pt x="13" y="328"/>
                    <a:pt x="14" y="329"/>
                  </a:cubicBezTo>
                  <a:cubicBezTo>
                    <a:pt x="14" y="329"/>
                    <a:pt x="14" y="329"/>
                    <a:pt x="13" y="330"/>
                  </a:cubicBezTo>
                  <a:cubicBezTo>
                    <a:pt x="14" y="330"/>
                    <a:pt x="15" y="330"/>
                    <a:pt x="15" y="330"/>
                  </a:cubicBezTo>
                  <a:cubicBezTo>
                    <a:pt x="15" y="330"/>
                    <a:pt x="16" y="330"/>
                    <a:pt x="16" y="330"/>
                  </a:cubicBezTo>
                  <a:cubicBezTo>
                    <a:pt x="16" y="331"/>
                    <a:pt x="16" y="331"/>
                    <a:pt x="15" y="331"/>
                  </a:cubicBezTo>
                  <a:cubicBezTo>
                    <a:pt x="15" y="331"/>
                    <a:pt x="15" y="331"/>
                    <a:pt x="15" y="331"/>
                  </a:cubicBezTo>
                  <a:cubicBezTo>
                    <a:pt x="14" y="331"/>
                    <a:pt x="14" y="331"/>
                    <a:pt x="14" y="331"/>
                  </a:cubicBezTo>
                  <a:cubicBezTo>
                    <a:pt x="14" y="331"/>
                    <a:pt x="14" y="331"/>
                    <a:pt x="14" y="331"/>
                  </a:cubicBezTo>
                  <a:cubicBezTo>
                    <a:pt x="14" y="331"/>
                    <a:pt x="14" y="331"/>
                    <a:pt x="14" y="331"/>
                  </a:cubicBezTo>
                  <a:cubicBezTo>
                    <a:pt x="10" y="331"/>
                    <a:pt x="10" y="332"/>
                    <a:pt x="11" y="334"/>
                  </a:cubicBezTo>
                  <a:cubicBezTo>
                    <a:pt x="12" y="333"/>
                    <a:pt x="13" y="334"/>
                    <a:pt x="15" y="334"/>
                  </a:cubicBezTo>
                  <a:cubicBezTo>
                    <a:pt x="15" y="334"/>
                    <a:pt x="14" y="334"/>
                    <a:pt x="14" y="334"/>
                  </a:cubicBezTo>
                  <a:cubicBezTo>
                    <a:pt x="13" y="334"/>
                    <a:pt x="13" y="334"/>
                    <a:pt x="12" y="334"/>
                  </a:cubicBezTo>
                  <a:cubicBezTo>
                    <a:pt x="14" y="335"/>
                    <a:pt x="14" y="335"/>
                    <a:pt x="15" y="336"/>
                  </a:cubicBezTo>
                  <a:cubicBezTo>
                    <a:pt x="15" y="337"/>
                    <a:pt x="14" y="337"/>
                    <a:pt x="14" y="337"/>
                  </a:cubicBezTo>
                  <a:cubicBezTo>
                    <a:pt x="15" y="337"/>
                    <a:pt x="15" y="338"/>
                    <a:pt x="15" y="338"/>
                  </a:cubicBezTo>
                  <a:cubicBezTo>
                    <a:pt x="12" y="337"/>
                    <a:pt x="12" y="337"/>
                    <a:pt x="12" y="337"/>
                  </a:cubicBezTo>
                  <a:cubicBezTo>
                    <a:pt x="14" y="338"/>
                    <a:pt x="15" y="339"/>
                    <a:pt x="15" y="340"/>
                  </a:cubicBezTo>
                  <a:cubicBezTo>
                    <a:pt x="14" y="340"/>
                    <a:pt x="14" y="341"/>
                    <a:pt x="14" y="341"/>
                  </a:cubicBezTo>
                  <a:cubicBezTo>
                    <a:pt x="14" y="342"/>
                    <a:pt x="14" y="342"/>
                    <a:pt x="13" y="343"/>
                  </a:cubicBezTo>
                  <a:cubicBezTo>
                    <a:pt x="13" y="343"/>
                    <a:pt x="13" y="343"/>
                    <a:pt x="12" y="343"/>
                  </a:cubicBezTo>
                  <a:cubicBezTo>
                    <a:pt x="12" y="343"/>
                    <a:pt x="12" y="344"/>
                    <a:pt x="13" y="344"/>
                  </a:cubicBezTo>
                  <a:cubicBezTo>
                    <a:pt x="12" y="344"/>
                    <a:pt x="12" y="344"/>
                    <a:pt x="12" y="344"/>
                  </a:cubicBezTo>
                  <a:cubicBezTo>
                    <a:pt x="13" y="344"/>
                    <a:pt x="13" y="344"/>
                    <a:pt x="14" y="344"/>
                  </a:cubicBezTo>
                  <a:cubicBezTo>
                    <a:pt x="15" y="345"/>
                    <a:pt x="12" y="346"/>
                    <a:pt x="10" y="346"/>
                  </a:cubicBezTo>
                  <a:cubicBezTo>
                    <a:pt x="13" y="347"/>
                    <a:pt x="6" y="350"/>
                    <a:pt x="10" y="353"/>
                  </a:cubicBezTo>
                  <a:cubicBezTo>
                    <a:pt x="12" y="353"/>
                    <a:pt x="14" y="354"/>
                    <a:pt x="15" y="355"/>
                  </a:cubicBezTo>
                  <a:cubicBezTo>
                    <a:pt x="15" y="356"/>
                    <a:pt x="15" y="357"/>
                    <a:pt x="15" y="358"/>
                  </a:cubicBezTo>
                  <a:cubicBezTo>
                    <a:pt x="13" y="358"/>
                    <a:pt x="12" y="358"/>
                    <a:pt x="11" y="358"/>
                  </a:cubicBezTo>
                  <a:cubicBezTo>
                    <a:pt x="15" y="359"/>
                    <a:pt x="15" y="359"/>
                    <a:pt x="16" y="360"/>
                  </a:cubicBezTo>
                  <a:cubicBezTo>
                    <a:pt x="16" y="360"/>
                    <a:pt x="16" y="361"/>
                    <a:pt x="17" y="361"/>
                  </a:cubicBezTo>
                  <a:cubicBezTo>
                    <a:pt x="15" y="360"/>
                    <a:pt x="13" y="362"/>
                    <a:pt x="13" y="363"/>
                  </a:cubicBezTo>
                  <a:cubicBezTo>
                    <a:pt x="15" y="364"/>
                    <a:pt x="15" y="366"/>
                    <a:pt x="14" y="368"/>
                  </a:cubicBezTo>
                  <a:cubicBezTo>
                    <a:pt x="14" y="368"/>
                    <a:pt x="14" y="368"/>
                    <a:pt x="14" y="367"/>
                  </a:cubicBezTo>
                  <a:cubicBezTo>
                    <a:pt x="10" y="368"/>
                    <a:pt x="10" y="368"/>
                    <a:pt x="10" y="368"/>
                  </a:cubicBezTo>
                  <a:cubicBezTo>
                    <a:pt x="12" y="368"/>
                    <a:pt x="13" y="368"/>
                    <a:pt x="14" y="369"/>
                  </a:cubicBezTo>
                  <a:cubicBezTo>
                    <a:pt x="14" y="369"/>
                    <a:pt x="14" y="370"/>
                    <a:pt x="14" y="370"/>
                  </a:cubicBezTo>
                  <a:cubicBezTo>
                    <a:pt x="14" y="370"/>
                    <a:pt x="14" y="370"/>
                    <a:pt x="13" y="370"/>
                  </a:cubicBezTo>
                  <a:cubicBezTo>
                    <a:pt x="13" y="370"/>
                    <a:pt x="13" y="370"/>
                    <a:pt x="13" y="371"/>
                  </a:cubicBezTo>
                  <a:cubicBezTo>
                    <a:pt x="12" y="371"/>
                    <a:pt x="11" y="371"/>
                    <a:pt x="11" y="370"/>
                  </a:cubicBezTo>
                  <a:cubicBezTo>
                    <a:pt x="10" y="371"/>
                    <a:pt x="8" y="372"/>
                    <a:pt x="9" y="373"/>
                  </a:cubicBezTo>
                  <a:cubicBezTo>
                    <a:pt x="10" y="373"/>
                    <a:pt x="11" y="375"/>
                    <a:pt x="12" y="376"/>
                  </a:cubicBezTo>
                  <a:cubicBezTo>
                    <a:pt x="12" y="376"/>
                    <a:pt x="12" y="377"/>
                    <a:pt x="12" y="379"/>
                  </a:cubicBezTo>
                  <a:cubicBezTo>
                    <a:pt x="16" y="379"/>
                    <a:pt x="16" y="379"/>
                    <a:pt x="16" y="379"/>
                  </a:cubicBezTo>
                  <a:cubicBezTo>
                    <a:pt x="16" y="380"/>
                    <a:pt x="16" y="381"/>
                    <a:pt x="17" y="381"/>
                  </a:cubicBezTo>
                  <a:cubicBezTo>
                    <a:pt x="17" y="381"/>
                    <a:pt x="17" y="381"/>
                    <a:pt x="17" y="381"/>
                  </a:cubicBezTo>
                  <a:cubicBezTo>
                    <a:pt x="17" y="381"/>
                    <a:pt x="17" y="381"/>
                    <a:pt x="17" y="381"/>
                  </a:cubicBezTo>
                  <a:cubicBezTo>
                    <a:pt x="18" y="381"/>
                    <a:pt x="20" y="381"/>
                    <a:pt x="21" y="381"/>
                  </a:cubicBezTo>
                  <a:cubicBezTo>
                    <a:pt x="21" y="382"/>
                    <a:pt x="21" y="382"/>
                    <a:pt x="21" y="382"/>
                  </a:cubicBezTo>
                  <a:cubicBezTo>
                    <a:pt x="19" y="383"/>
                    <a:pt x="16" y="383"/>
                    <a:pt x="19" y="384"/>
                  </a:cubicBezTo>
                  <a:cubicBezTo>
                    <a:pt x="19" y="384"/>
                    <a:pt x="19" y="384"/>
                    <a:pt x="19" y="384"/>
                  </a:cubicBezTo>
                  <a:cubicBezTo>
                    <a:pt x="20" y="385"/>
                    <a:pt x="21" y="385"/>
                    <a:pt x="21" y="386"/>
                  </a:cubicBezTo>
                  <a:cubicBezTo>
                    <a:pt x="20" y="386"/>
                    <a:pt x="19" y="386"/>
                    <a:pt x="18" y="385"/>
                  </a:cubicBezTo>
                  <a:cubicBezTo>
                    <a:pt x="18" y="386"/>
                    <a:pt x="20" y="386"/>
                    <a:pt x="21" y="387"/>
                  </a:cubicBezTo>
                  <a:cubicBezTo>
                    <a:pt x="20" y="387"/>
                    <a:pt x="20" y="387"/>
                    <a:pt x="20" y="387"/>
                  </a:cubicBezTo>
                  <a:cubicBezTo>
                    <a:pt x="20" y="387"/>
                    <a:pt x="19" y="387"/>
                    <a:pt x="19" y="386"/>
                  </a:cubicBezTo>
                  <a:cubicBezTo>
                    <a:pt x="19" y="387"/>
                    <a:pt x="19" y="387"/>
                    <a:pt x="19" y="387"/>
                  </a:cubicBezTo>
                  <a:cubicBezTo>
                    <a:pt x="19" y="387"/>
                    <a:pt x="18" y="387"/>
                    <a:pt x="18" y="387"/>
                  </a:cubicBezTo>
                  <a:cubicBezTo>
                    <a:pt x="18" y="387"/>
                    <a:pt x="19" y="387"/>
                    <a:pt x="19" y="387"/>
                  </a:cubicBezTo>
                  <a:cubicBezTo>
                    <a:pt x="19" y="387"/>
                    <a:pt x="19" y="387"/>
                    <a:pt x="19" y="387"/>
                  </a:cubicBezTo>
                  <a:cubicBezTo>
                    <a:pt x="18" y="388"/>
                    <a:pt x="18" y="388"/>
                    <a:pt x="18" y="389"/>
                  </a:cubicBezTo>
                  <a:cubicBezTo>
                    <a:pt x="17" y="389"/>
                    <a:pt x="16" y="390"/>
                    <a:pt x="18" y="391"/>
                  </a:cubicBezTo>
                  <a:cubicBezTo>
                    <a:pt x="18" y="391"/>
                    <a:pt x="19" y="391"/>
                    <a:pt x="19" y="391"/>
                  </a:cubicBezTo>
                  <a:cubicBezTo>
                    <a:pt x="19" y="391"/>
                    <a:pt x="19" y="391"/>
                    <a:pt x="19" y="392"/>
                  </a:cubicBezTo>
                  <a:cubicBezTo>
                    <a:pt x="19" y="392"/>
                    <a:pt x="18" y="392"/>
                    <a:pt x="18" y="393"/>
                  </a:cubicBezTo>
                  <a:cubicBezTo>
                    <a:pt x="15" y="392"/>
                    <a:pt x="17" y="392"/>
                    <a:pt x="13" y="392"/>
                  </a:cubicBezTo>
                  <a:cubicBezTo>
                    <a:pt x="17" y="388"/>
                    <a:pt x="8" y="389"/>
                    <a:pt x="11" y="386"/>
                  </a:cubicBezTo>
                  <a:cubicBezTo>
                    <a:pt x="17" y="386"/>
                    <a:pt x="7" y="383"/>
                    <a:pt x="13" y="382"/>
                  </a:cubicBezTo>
                  <a:cubicBezTo>
                    <a:pt x="12" y="383"/>
                    <a:pt x="17" y="385"/>
                    <a:pt x="17" y="385"/>
                  </a:cubicBezTo>
                  <a:cubicBezTo>
                    <a:pt x="17" y="384"/>
                    <a:pt x="17" y="382"/>
                    <a:pt x="17" y="381"/>
                  </a:cubicBezTo>
                  <a:cubicBezTo>
                    <a:pt x="15" y="382"/>
                    <a:pt x="11" y="382"/>
                    <a:pt x="9" y="381"/>
                  </a:cubicBezTo>
                  <a:cubicBezTo>
                    <a:pt x="11" y="383"/>
                    <a:pt x="7" y="387"/>
                    <a:pt x="6" y="390"/>
                  </a:cubicBezTo>
                  <a:cubicBezTo>
                    <a:pt x="10" y="390"/>
                    <a:pt x="10" y="390"/>
                    <a:pt x="10" y="390"/>
                  </a:cubicBezTo>
                  <a:cubicBezTo>
                    <a:pt x="13" y="392"/>
                    <a:pt x="6" y="389"/>
                    <a:pt x="6" y="391"/>
                  </a:cubicBezTo>
                  <a:cubicBezTo>
                    <a:pt x="9" y="392"/>
                    <a:pt x="9" y="392"/>
                    <a:pt x="9" y="392"/>
                  </a:cubicBezTo>
                  <a:cubicBezTo>
                    <a:pt x="9" y="392"/>
                    <a:pt x="9" y="392"/>
                    <a:pt x="9" y="392"/>
                  </a:cubicBezTo>
                  <a:cubicBezTo>
                    <a:pt x="13" y="394"/>
                    <a:pt x="13" y="394"/>
                    <a:pt x="13" y="394"/>
                  </a:cubicBezTo>
                  <a:cubicBezTo>
                    <a:pt x="12" y="393"/>
                    <a:pt x="9" y="393"/>
                    <a:pt x="11" y="392"/>
                  </a:cubicBezTo>
                  <a:cubicBezTo>
                    <a:pt x="12" y="391"/>
                    <a:pt x="14" y="392"/>
                    <a:pt x="17" y="392"/>
                  </a:cubicBezTo>
                  <a:cubicBezTo>
                    <a:pt x="16" y="393"/>
                    <a:pt x="16" y="395"/>
                    <a:pt x="15" y="395"/>
                  </a:cubicBezTo>
                  <a:cubicBezTo>
                    <a:pt x="15" y="394"/>
                    <a:pt x="15" y="394"/>
                    <a:pt x="15" y="394"/>
                  </a:cubicBezTo>
                  <a:cubicBezTo>
                    <a:pt x="15" y="395"/>
                    <a:pt x="15" y="395"/>
                    <a:pt x="15" y="395"/>
                  </a:cubicBezTo>
                  <a:cubicBezTo>
                    <a:pt x="14" y="394"/>
                    <a:pt x="14" y="394"/>
                    <a:pt x="13" y="394"/>
                  </a:cubicBezTo>
                  <a:cubicBezTo>
                    <a:pt x="14" y="395"/>
                    <a:pt x="14" y="395"/>
                    <a:pt x="14" y="395"/>
                  </a:cubicBezTo>
                  <a:cubicBezTo>
                    <a:pt x="14" y="395"/>
                    <a:pt x="14" y="395"/>
                    <a:pt x="14" y="395"/>
                  </a:cubicBezTo>
                  <a:cubicBezTo>
                    <a:pt x="16" y="396"/>
                    <a:pt x="16" y="396"/>
                    <a:pt x="16" y="396"/>
                  </a:cubicBezTo>
                  <a:cubicBezTo>
                    <a:pt x="15" y="395"/>
                    <a:pt x="15" y="395"/>
                    <a:pt x="15" y="395"/>
                  </a:cubicBezTo>
                  <a:cubicBezTo>
                    <a:pt x="18" y="397"/>
                    <a:pt x="18" y="397"/>
                    <a:pt x="18" y="397"/>
                  </a:cubicBezTo>
                  <a:cubicBezTo>
                    <a:pt x="16" y="397"/>
                    <a:pt x="15" y="396"/>
                    <a:pt x="15" y="396"/>
                  </a:cubicBezTo>
                  <a:cubicBezTo>
                    <a:pt x="15" y="398"/>
                    <a:pt x="15" y="398"/>
                    <a:pt x="15" y="398"/>
                  </a:cubicBezTo>
                  <a:cubicBezTo>
                    <a:pt x="15" y="398"/>
                    <a:pt x="15" y="398"/>
                    <a:pt x="15" y="398"/>
                  </a:cubicBezTo>
                  <a:cubicBezTo>
                    <a:pt x="15" y="397"/>
                    <a:pt x="15" y="397"/>
                    <a:pt x="15" y="397"/>
                  </a:cubicBezTo>
                  <a:cubicBezTo>
                    <a:pt x="13" y="399"/>
                    <a:pt x="17" y="400"/>
                    <a:pt x="14" y="401"/>
                  </a:cubicBezTo>
                  <a:cubicBezTo>
                    <a:pt x="14" y="400"/>
                    <a:pt x="14" y="400"/>
                    <a:pt x="14" y="400"/>
                  </a:cubicBezTo>
                  <a:cubicBezTo>
                    <a:pt x="14" y="400"/>
                    <a:pt x="14" y="401"/>
                    <a:pt x="14" y="401"/>
                  </a:cubicBezTo>
                  <a:cubicBezTo>
                    <a:pt x="13" y="401"/>
                    <a:pt x="13" y="401"/>
                    <a:pt x="13" y="401"/>
                  </a:cubicBezTo>
                  <a:cubicBezTo>
                    <a:pt x="13" y="401"/>
                    <a:pt x="13" y="401"/>
                    <a:pt x="14" y="401"/>
                  </a:cubicBezTo>
                  <a:cubicBezTo>
                    <a:pt x="14" y="402"/>
                    <a:pt x="15" y="402"/>
                    <a:pt x="15" y="403"/>
                  </a:cubicBezTo>
                  <a:cubicBezTo>
                    <a:pt x="13" y="402"/>
                    <a:pt x="13" y="404"/>
                    <a:pt x="11" y="404"/>
                  </a:cubicBezTo>
                  <a:cubicBezTo>
                    <a:pt x="10" y="404"/>
                    <a:pt x="6" y="404"/>
                    <a:pt x="8" y="403"/>
                  </a:cubicBezTo>
                  <a:cubicBezTo>
                    <a:pt x="8" y="400"/>
                    <a:pt x="11" y="402"/>
                    <a:pt x="11" y="402"/>
                  </a:cubicBezTo>
                  <a:cubicBezTo>
                    <a:pt x="15" y="401"/>
                    <a:pt x="10" y="399"/>
                    <a:pt x="11" y="398"/>
                  </a:cubicBezTo>
                  <a:cubicBezTo>
                    <a:pt x="11" y="397"/>
                    <a:pt x="12" y="398"/>
                    <a:pt x="12" y="398"/>
                  </a:cubicBezTo>
                  <a:cubicBezTo>
                    <a:pt x="12" y="397"/>
                    <a:pt x="12" y="395"/>
                    <a:pt x="9" y="395"/>
                  </a:cubicBezTo>
                  <a:cubicBezTo>
                    <a:pt x="11" y="397"/>
                    <a:pt x="11" y="397"/>
                    <a:pt x="11" y="397"/>
                  </a:cubicBezTo>
                  <a:cubicBezTo>
                    <a:pt x="10" y="398"/>
                    <a:pt x="9" y="396"/>
                    <a:pt x="7" y="397"/>
                  </a:cubicBezTo>
                  <a:cubicBezTo>
                    <a:pt x="8" y="398"/>
                    <a:pt x="8" y="399"/>
                    <a:pt x="8" y="399"/>
                  </a:cubicBezTo>
                  <a:cubicBezTo>
                    <a:pt x="6" y="399"/>
                    <a:pt x="6" y="399"/>
                    <a:pt x="6" y="399"/>
                  </a:cubicBezTo>
                  <a:cubicBezTo>
                    <a:pt x="4" y="401"/>
                    <a:pt x="5" y="403"/>
                    <a:pt x="6" y="405"/>
                  </a:cubicBezTo>
                  <a:cubicBezTo>
                    <a:pt x="10" y="405"/>
                    <a:pt x="12" y="406"/>
                    <a:pt x="15" y="406"/>
                  </a:cubicBezTo>
                  <a:cubicBezTo>
                    <a:pt x="15" y="406"/>
                    <a:pt x="15" y="407"/>
                    <a:pt x="15" y="407"/>
                  </a:cubicBezTo>
                  <a:cubicBezTo>
                    <a:pt x="15" y="407"/>
                    <a:pt x="15" y="407"/>
                    <a:pt x="15" y="407"/>
                  </a:cubicBezTo>
                  <a:cubicBezTo>
                    <a:pt x="14" y="407"/>
                    <a:pt x="14" y="407"/>
                    <a:pt x="13" y="407"/>
                  </a:cubicBezTo>
                  <a:cubicBezTo>
                    <a:pt x="13" y="407"/>
                    <a:pt x="13" y="407"/>
                    <a:pt x="13" y="407"/>
                  </a:cubicBezTo>
                  <a:cubicBezTo>
                    <a:pt x="13" y="407"/>
                    <a:pt x="13" y="407"/>
                    <a:pt x="13" y="407"/>
                  </a:cubicBezTo>
                  <a:cubicBezTo>
                    <a:pt x="13" y="407"/>
                    <a:pt x="12" y="407"/>
                    <a:pt x="12" y="408"/>
                  </a:cubicBezTo>
                  <a:cubicBezTo>
                    <a:pt x="13" y="408"/>
                    <a:pt x="13" y="408"/>
                    <a:pt x="13" y="408"/>
                  </a:cubicBezTo>
                  <a:cubicBezTo>
                    <a:pt x="10" y="409"/>
                    <a:pt x="10" y="409"/>
                    <a:pt x="10" y="409"/>
                  </a:cubicBezTo>
                  <a:cubicBezTo>
                    <a:pt x="13" y="409"/>
                    <a:pt x="13" y="410"/>
                    <a:pt x="14" y="411"/>
                  </a:cubicBezTo>
                  <a:cubicBezTo>
                    <a:pt x="13" y="412"/>
                    <a:pt x="13" y="412"/>
                    <a:pt x="11" y="413"/>
                  </a:cubicBezTo>
                  <a:cubicBezTo>
                    <a:pt x="12" y="413"/>
                    <a:pt x="12" y="413"/>
                    <a:pt x="12" y="413"/>
                  </a:cubicBezTo>
                  <a:cubicBezTo>
                    <a:pt x="12" y="413"/>
                    <a:pt x="12" y="413"/>
                    <a:pt x="12" y="413"/>
                  </a:cubicBezTo>
                  <a:cubicBezTo>
                    <a:pt x="12" y="413"/>
                    <a:pt x="12" y="413"/>
                    <a:pt x="11" y="413"/>
                  </a:cubicBezTo>
                  <a:cubicBezTo>
                    <a:pt x="11" y="413"/>
                    <a:pt x="11" y="413"/>
                    <a:pt x="11" y="413"/>
                  </a:cubicBezTo>
                  <a:cubicBezTo>
                    <a:pt x="11" y="413"/>
                    <a:pt x="11" y="413"/>
                    <a:pt x="11" y="413"/>
                  </a:cubicBezTo>
                  <a:cubicBezTo>
                    <a:pt x="10" y="412"/>
                    <a:pt x="9" y="411"/>
                    <a:pt x="11" y="410"/>
                  </a:cubicBezTo>
                  <a:cubicBezTo>
                    <a:pt x="8" y="411"/>
                    <a:pt x="8" y="411"/>
                    <a:pt x="8" y="411"/>
                  </a:cubicBezTo>
                  <a:cubicBezTo>
                    <a:pt x="7" y="409"/>
                    <a:pt x="10" y="408"/>
                    <a:pt x="7" y="408"/>
                  </a:cubicBezTo>
                  <a:cubicBezTo>
                    <a:pt x="8" y="409"/>
                    <a:pt x="8" y="409"/>
                    <a:pt x="8" y="409"/>
                  </a:cubicBezTo>
                  <a:cubicBezTo>
                    <a:pt x="7" y="409"/>
                    <a:pt x="7" y="409"/>
                    <a:pt x="7" y="409"/>
                  </a:cubicBezTo>
                  <a:cubicBezTo>
                    <a:pt x="7" y="410"/>
                    <a:pt x="9" y="411"/>
                    <a:pt x="8" y="412"/>
                  </a:cubicBezTo>
                  <a:cubicBezTo>
                    <a:pt x="9" y="413"/>
                    <a:pt x="13" y="414"/>
                    <a:pt x="12" y="416"/>
                  </a:cubicBezTo>
                  <a:cubicBezTo>
                    <a:pt x="11" y="416"/>
                    <a:pt x="11" y="416"/>
                    <a:pt x="11" y="416"/>
                  </a:cubicBezTo>
                  <a:cubicBezTo>
                    <a:pt x="14" y="417"/>
                    <a:pt x="13" y="418"/>
                    <a:pt x="12" y="419"/>
                  </a:cubicBezTo>
                  <a:cubicBezTo>
                    <a:pt x="12" y="419"/>
                    <a:pt x="12" y="419"/>
                    <a:pt x="12" y="419"/>
                  </a:cubicBezTo>
                  <a:cubicBezTo>
                    <a:pt x="12" y="419"/>
                    <a:pt x="12" y="419"/>
                    <a:pt x="12" y="419"/>
                  </a:cubicBezTo>
                  <a:cubicBezTo>
                    <a:pt x="11" y="420"/>
                    <a:pt x="9" y="421"/>
                    <a:pt x="11" y="422"/>
                  </a:cubicBezTo>
                  <a:cubicBezTo>
                    <a:pt x="13" y="422"/>
                    <a:pt x="14" y="421"/>
                    <a:pt x="14" y="420"/>
                  </a:cubicBezTo>
                  <a:cubicBezTo>
                    <a:pt x="15" y="421"/>
                    <a:pt x="15" y="422"/>
                    <a:pt x="16" y="424"/>
                  </a:cubicBezTo>
                  <a:cubicBezTo>
                    <a:pt x="14" y="423"/>
                    <a:pt x="14" y="423"/>
                    <a:pt x="14" y="423"/>
                  </a:cubicBezTo>
                  <a:cubicBezTo>
                    <a:pt x="14" y="423"/>
                    <a:pt x="15" y="423"/>
                    <a:pt x="15" y="422"/>
                  </a:cubicBezTo>
                  <a:cubicBezTo>
                    <a:pt x="14" y="423"/>
                    <a:pt x="14" y="423"/>
                    <a:pt x="14" y="423"/>
                  </a:cubicBezTo>
                  <a:cubicBezTo>
                    <a:pt x="12" y="422"/>
                    <a:pt x="12" y="422"/>
                    <a:pt x="12" y="422"/>
                  </a:cubicBezTo>
                  <a:cubicBezTo>
                    <a:pt x="12" y="422"/>
                    <a:pt x="13" y="423"/>
                    <a:pt x="13" y="423"/>
                  </a:cubicBezTo>
                  <a:cubicBezTo>
                    <a:pt x="11" y="423"/>
                    <a:pt x="9" y="422"/>
                    <a:pt x="9" y="421"/>
                  </a:cubicBezTo>
                  <a:cubicBezTo>
                    <a:pt x="4" y="424"/>
                    <a:pt x="4" y="424"/>
                    <a:pt x="4" y="424"/>
                  </a:cubicBezTo>
                  <a:cubicBezTo>
                    <a:pt x="5" y="426"/>
                    <a:pt x="5" y="426"/>
                    <a:pt x="5" y="429"/>
                  </a:cubicBezTo>
                  <a:cubicBezTo>
                    <a:pt x="5" y="430"/>
                    <a:pt x="5" y="432"/>
                    <a:pt x="6" y="434"/>
                  </a:cubicBezTo>
                  <a:cubicBezTo>
                    <a:pt x="5" y="434"/>
                    <a:pt x="5" y="434"/>
                    <a:pt x="5" y="434"/>
                  </a:cubicBezTo>
                  <a:cubicBezTo>
                    <a:pt x="0" y="439"/>
                    <a:pt x="12" y="438"/>
                    <a:pt x="14" y="442"/>
                  </a:cubicBezTo>
                  <a:cubicBezTo>
                    <a:pt x="13" y="442"/>
                    <a:pt x="13" y="442"/>
                    <a:pt x="12" y="442"/>
                  </a:cubicBezTo>
                  <a:cubicBezTo>
                    <a:pt x="12" y="443"/>
                    <a:pt x="12" y="443"/>
                    <a:pt x="13" y="443"/>
                  </a:cubicBezTo>
                  <a:cubicBezTo>
                    <a:pt x="11" y="444"/>
                    <a:pt x="14" y="445"/>
                    <a:pt x="10" y="445"/>
                  </a:cubicBezTo>
                  <a:cubicBezTo>
                    <a:pt x="11" y="444"/>
                    <a:pt x="9" y="444"/>
                    <a:pt x="7" y="445"/>
                  </a:cubicBezTo>
                  <a:cubicBezTo>
                    <a:pt x="9" y="445"/>
                    <a:pt x="12" y="446"/>
                    <a:pt x="10" y="448"/>
                  </a:cubicBezTo>
                  <a:cubicBezTo>
                    <a:pt x="8" y="447"/>
                    <a:pt x="6" y="449"/>
                    <a:pt x="5" y="447"/>
                  </a:cubicBezTo>
                  <a:cubicBezTo>
                    <a:pt x="5" y="449"/>
                    <a:pt x="5" y="450"/>
                    <a:pt x="9" y="452"/>
                  </a:cubicBezTo>
                  <a:cubicBezTo>
                    <a:pt x="13" y="455"/>
                    <a:pt x="4" y="453"/>
                    <a:pt x="7" y="456"/>
                  </a:cubicBezTo>
                  <a:cubicBezTo>
                    <a:pt x="5" y="456"/>
                    <a:pt x="5" y="456"/>
                    <a:pt x="5" y="456"/>
                  </a:cubicBezTo>
                  <a:cubicBezTo>
                    <a:pt x="6" y="458"/>
                    <a:pt x="6" y="458"/>
                    <a:pt x="6" y="458"/>
                  </a:cubicBezTo>
                  <a:cubicBezTo>
                    <a:pt x="8" y="457"/>
                    <a:pt x="8" y="457"/>
                    <a:pt x="8" y="457"/>
                  </a:cubicBezTo>
                  <a:cubicBezTo>
                    <a:pt x="11" y="460"/>
                    <a:pt x="11" y="460"/>
                    <a:pt x="11" y="460"/>
                  </a:cubicBezTo>
                  <a:cubicBezTo>
                    <a:pt x="11" y="460"/>
                    <a:pt x="12" y="461"/>
                    <a:pt x="12" y="461"/>
                  </a:cubicBezTo>
                  <a:cubicBezTo>
                    <a:pt x="12" y="461"/>
                    <a:pt x="12" y="462"/>
                    <a:pt x="12" y="464"/>
                  </a:cubicBezTo>
                  <a:cubicBezTo>
                    <a:pt x="16" y="464"/>
                    <a:pt x="16" y="464"/>
                    <a:pt x="16" y="464"/>
                  </a:cubicBezTo>
                  <a:cubicBezTo>
                    <a:pt x="16" y="465"/>
                    <a:pt x="16" y="465"/>
                    <a:pt x="16" y="465"/>
                  </a:cubicBezTo>
                  <a:cubicBezTo>
                    <a:pt x="15" y="466"/>
                    <a:pt x="15" y="466"/>
                    <a:pt x="15" y="467"/>
                  </a:cubicBezTo>
                  <a:cubicBezTo>
                    <a:pt x="21" y="469"/>
                    <a:pt x="21" y="469"/>
                    <a:pt x="21" y="469"/>
                  </a:cubicBezTo>
                  <a:cubicBezTo>
                    <a:pt x="21" y="470"/>
                    <a:pt x="21" y="471"/>
                    <a:pt x="21" y="471"/>
                  </a:cubicBezTo>
                  <a:cubicBezTo>
                    <a:pt x="20" y="471"/>
                    <a:pt x="19" y="471"/>
                    <a:pt x="18" y="471"/>
                  </a:cubicBezTo>
                  <a:cubicBezTo>
                    <a:pt x="20" y="469"/>
                    <a:pt x="18" y="469"/>
                    <a:pt x="17" y="468"/>
                  </a:cubicBezTo>
                  <a:cubicBezTo>
                    <a:pt x="16" y="468"/>
                    <a:pt x="16" y="468"/>
                    <a:pt x="16" y="468"/>
                  </a:cubicBezTo>
                  <a:cubicBezTo>
                    <a:pt x="16" y="468"/>
                    <a:pt x="16" y="468"/>
                    <a:pt x="15" y="467"/>
                  </a:cubicBezTo>
                  <a:cubicBezTo>
                    <a:pt x="14" y="467"/>
                    <a:pt x="14" y="467"/>
                    <a:pt x="14" y="467"/>
                  </a:cubicBezTo>
                  <a:cubicBezTo>
                    <a:pt x="14" y="467"/>
                    <a:pt x="14" y="467"/>
                    <a:pt x="14" y="467"/>
                  </a:cubicBezTo>
                  <a:cubicBezTo>
                    <a:pt x="13" y="467"/>
                    <a:pt x="13" y="467"/>
                    <a:pt x="13" y="467"/>
                  </a:cubicBezTo>
                  <a:cubicBezTo>
                    <a:pt x="10" y="465"/>
                    <a:pt x="10" y="465"/>
                    <a:pt x="10" y="465"/>
                  </a:cubicBezTo>
                  <a:cubicBezTo>
                    <a:pt x="7" y="465"/>
                    <a:pt x="7" y="465"/>
                    <a:pt x="7" y="465"/>
                  </a:cubicBezTo>
                  <a:cubicBezTo>
                    <a:pt x="10" y="468"/>
                    <a:pt x="10" y="468"/>
                    <a:pt x="10" y="468"/>
                  </a:cubicBezTo>
                  <a:cubicBezTo>
                    <a:pt x="9" y="467"/>
                    <a:pt x="9" y="468"/>
                    <a:pt x="8" y="468"/>
                  </a:cubicBezTo>
                  <a:cubicBezTo>
                    <a:pt x="8" y="468"/>
                    <a:pt x="8" y="469"/>
                    <a:pt x="9" y="469"/>
                  </a:cubicBezTo>
                  <a:cubicBezTo>
                    <a:pt x="9" y="468"/>
                    <a:pt x="9" y="468"/>
                    <a:pt x="9" y="468"/>
                  </a:cubicBezTo>
                  <a:cubicBezTo>
                    <a:pt x="10" y="468"/>
                    <a:pt x="10" y="469"/>
                    <a:pt x="11" y="469"/>
                  </a:cubicBezTo>
                  <a:cubicBezTo>
                    <a:pt x="11" y="469"/>
                    <a:pt x="11" y="469"/>
                    <a:pt x="11" y="469"/>
                  </a:cubicBezTo>
                  <a:cubicBezTo>
                    <a:pt x="11" y="469"/>
                    <a:pt x="11" y="469"/>
                    <a:pt x="11" y="469"/>
                  </a:cubicBezTo>
                  <a:cubicBezTo>
                    <a:pt x="13" y="469"/>
                    <a:pt x="15" y="469"/>
                    <a:pt x="17" y="470"/>
                  </a:cubicBezTo>
                  <a:cubicBezTo>
                    <a:pt x="15" y="470"/>
                    <a:pt x="12" y="471"/>
                    <a:pt x="11" y="469"/>
                  </a:cubicBezTo>
                  <a:cubicBezTo>
                    <a:pt x="11" y="469"/>
                    <a:pt x="11" y="470"/>
                    <a:pt x="11" y="470"/>
                  </a:cubicBezTo>
                  <a:cubicBezTo>
                    <a:pt x="10" y="470"/>
                    <a:pt x="9" y="469"/>
                    <a:pt x="9" y="469"/>
                  </a:cubicBezTo>
                  <a:cubicBezTo>
                    <a:pt x="10" y="470"/>
                    <a:pt x="10" y="470"/>
                    <a:pt x="10" y="470"/>
                  </a:cubicBezTo>
                  <a:cubicBezTo>
                    <a:pt x="10" y="470"/>
                    <a:pt x="9" y="471"/>
                    <a:pt x="9" y="471"/>
                  </a:cubicBezTo>
                  <a:cubicBezTo>
                    <a:pt x="9" y="471"/>
                    <a:pt x="9" y="472"/>
                    <a:pt x="9" y="472"/>
                  </a:cubicBezTo>
                  <a:cubicBezTo>
                    <a:pt x="8" y="471"/>
                    <a:pt x="6" y="470"/>
                    <a:pt x="5" y="471"/>
                  </a:cubicBezTo>
                  <a:cubicBezTo>
                    <a:pt x="7" y="471"/>
                    <a:pt x="8" y="473"/>
                    <a:pt x="10" y="472"/>
                  </a:cubicBezTo>
                  <a:cubicBezTo>
                    <a:pt x="10" y="473"/>
                    <a:pt x="10" y="474"/>
                    <a:pt x="11" y="474"/>
                  </a:cubicBezTo>
                  <a:cubicBezTo>
                    <a:pt x="10" y="474"/>
                    <a:pt x="9" y="474"/>
                    <a:pt x="7" y="474"/>
                  </a:cubicBezTo>
                  <a:cubicBezTo>
                    <a:pt x="9" y="475"/>
                    <a:pt x="11" y="475"/>
                    <a:pt x="12" y="475"/>
                  </a:cubicBezTo>
                  <a:cubicBezTo>
                    <a:pt x="12" y="475"/>
                    <a:pt x="12" y="475"/>
                    <a:pt x="12" y="475"/>
                  </a:cubicBezTo>
                  <a:cubicBezTo>
                    <a:pt x="10" y="478"/>
                    <a:pt x="4" y="479"/>
                    <a:pt x="7" y="482"/>
                  </a:cubicBezTo>
                  <a:cubicBezTo>
                    <a:pt x="7" y="483"/>
                    <a:pt x="5" y="480"/>
                    <a:pt x="8" y="481"/>
                  </a:cubicBezTo>
                  <a:cubicBezTo>
                    <a:pt x="12" y="483"/>
                    <a:pt x="4" y="484"/>
                    <a:pt x="6" y="486"/>
                  </a:cubicBezTo>
                  <a:cubicBezTo>
                    <a:pt x="8" y="485"/>
                    <a:pt x="8" y="485"/>
                    <a:pt x="8" y="485"/>
                  </a:cubicBezTo>
                  <a:cubicBezTo>
                    <a:pt x="7" y="486"/>
                    <a:pt x="7" y="488"/>
                    <a:pt x="6" y="489"/>
                  </a:cubicBezTo>
                  <a:cubicBezTo>
                    <a:pt x="6" y="489"/>
                    <a:pt x="6" y="489"/>
                    <a:pt x="6" y="489"/>
                  </a:cubicBezTo>
                  <a:cubicBezTo>
                    <a:pt x="6" y="489"/>
                    <a:pt x="6" y="490"/>
                    <a:pt x="6" y="490"/>
                  </a:cubicBezTo>
                  <a:cubicBezTo>
                    <a:pt x="6" y="490"/>
                    <a:pt x="6" y="491"/>
                    <a:pt x="6" y="491"/>
                  </a:cubicBezTo>
                  <a:cubicBezTo>
                    <a:pt x="9" y="492"/>
                    <a:pt x="9" y="492"/>
                    <a:pt x="9" y="492"/>
                  </a:cubicBezTo>
                  <a:cubicBezTo>
                    <a:pt x="9" y="492"/>
                    <a:pt x="9" y="492"/>
                    <a:pt x="9" y="492"/>
                  </a:cubicBezTo>
                  <a:cubicBezTo>
                    <a:pt x="13" y="493"/>
                    <a:pt x="13" y="493"/>
                    <a:pt x="13" y="493"/>
                  </a:cubicBezTo>
                  <a:cubicBezTo>
                    <a:pt x="12" y="492"/>
                    <a:pt x="11" y="492"/>
                    <a:pt x="11" y="492"/>
                  </a:cubicBezTo>
                  <a:cubicBezTo>
                    <a:pt x="12" y="493"/>
                    <a:pt x="14" y="493"/>
                    <a:pt x="14" y="494"/>
                  </a:cubicBezTo>
                  <a:cubicBezTo>
                    <a:pt x="14" y="495"/>
                    <a:pt x="14" y="495"/>
                    <a:pt x="14" y="495"/>
                  </a:cubicBezTo>
                  <a:cubicBezTo>
                    <a:pt x="14" y="495"/>
                    <a:pt x="14" y="495"/>
                    <a:pt x="14" y="495"/>
                  </a:cubicBezTo>
                  <a:cubicBezTo>
                    <a:pt x="14" y="495"/>
                    <a:pt x="14" y="495"/>
                    <a:pt x="14" y="495"/>
                  </a:cubicBezTo>
                  <a:cubicBezTo>
                    <a:pt x="14" y="495"/>
                    <a:pt x="14" y="495"/>
                    <a:pt x="14" y="495"/>
                  </a:cubicBezTo>
                  <a:cubicBezTo>
                    <a:pt x="16" y="495"/>
                    <a:pt x="16" y="495"/>
                    <a:pt x="16" y="495"/>
                  </a:cubicBezTo>
                  <a:cubicBezTo>
                    <a:pt x="15" y="494"/>
                    <a:pt x="15" y="494"/>
                    <a:pt x="15" y="494"/>
                  </a:cubicBezTo>
                  <a:cubicBezTo>
                    <a:pt x="16" y="495"/>
                    <a:pt x="16" y="495"/>
                    <a:pt x="16" y="495"/>
                  </a:cubicBezTo>
                  <a:cubicBezTo>
                    <a:pt x="16" y="495"/>
                    <a:pt x="16" y="495"/>
                    <a:pt x="16" y="496"/>
                  </a:cubicBezTo>
                  <a:cubicBezTo>
                    <a:pt x="15" y="496"/>
                    <a:pt x="15" y="495"/>
                    <a:pt x="15" y="495"/>
                  </a:cubicBezTo>
                  <a:cubicBezTo>
                    <a:pt x="15" y="497"/>
                    <a:pt x="15" y="497"/>
                    <a:pt x="15" y="497"/>
                  </a:cubicBezTo>
                  <a:cubicBezTo>
                    <a:pt x="15" y="497"/>
                    <a:pt x="15" y="497"/>
                    <a:pt x="15" y="497"/>
                  </a:cubicBezTo>
                  <a:cubicBezTo>
                    <a:pt x="15" y="497"/>
                    <a:pt x="15" y="496"/>
                    <a:pt x="15" y="496"/>
                  </a:cubicBezTo>
                  <a:cubicBezTo>
                    <a:pt x="15" y="496"/>
                    <a:pt x="14" y="497"/>
                    <a:pt x="14" y="497"/>
                  </a:cubicBezTo>
                  <a:cubicBezTo>
                    <a:pt x="14" y="496"/>
                    <a:pt x="14" y="496"/>
                    <a:pt x="14" y="496"/>
                  </a:cubicBezTo>
                  <a:cubicBezTo>
                    <a:pt x="13" y="497"/>
                    <a:pt x="12" y="496"/>
                    <a:pt x="12" y="496"/>
                  </a:cubicBezTo>
                  <a:cubicBezTo>
                    <a:pt x="11" y="495"/>
                    <a:pt x="11" y="494"/>
                    <a:pt x="9" y="494"/>
                  </a:cubicBezTo>
                  <a:cubicBezTo>
                    <a:pt x="11" y="496"/>
                    <a:pt x="11" y="496"/>
                    <a:pt x="11" y="496"/>
                  </a:cubicBezTo>
                  <a:cubicBezTo>
                    <a:pt x="11" y="497"/>
                    <a:pt x="11" y="497"/>
                    <a:pt x="11" y="497"/>
                  </a:cubicBezTo>
                  <a:cubicBezTo>
                    <a:pt x="10" y="497"/>
                    <a:pt x="8" y="496"/>
                    <a:pt x="7" y="497"/>
                  </a:cubicBezTo>
                  <a:cubicBezTo>
                    <a:pt x="8" y="497"/>
                    <a:pt x="8" y="498"/>
                    <a:pt x="8" y="499"/>
                  </a:cubicBezTo>
                  <a:cubicBezTo>
                    <a:pt x="6" y="499"/>
                    <a:pt x="6" y="499"/>
                    <a:pt x="6" y="499"/>
                  </a:cubicBezTo>
                  <a:cubicBezTo>
                    <a:pt x="4" y="500"/>
                    <a:pt x="5" y="503"/>
                    <a:pt x="6" y="505"/>
                  </a:cubicBezTo>
                  <a:cubicBezTo>
                    <a:pt x="8" y="505"/>
                    <a:pt x="10" y="505"/>
                    <a:pt x="12" y="505"/>
                  </a:cubicBezTo>
                  <a:cubicBezTo>
                    <a:pt x="12" y="506"/>
                    <a:pt x="11" y="507"/>
                    <a:pt x="12" y="508"/>
                  </a:cubicBezTo>
                  <a:cubicBezTo>
                    <a:pt x="10" y="508"/>
                    <a:pt x="10" y="508"/>
                    <a:pt x="10" y="508"/>
                  </a:cubicBezTo>
                  <a:cubicBezTo>
                    <a:pt x="11" y="508"/>
                    <a:pt x="12" y="509"/>
                    <a:pt x="12" y="509"/>
                  </a:cubicBezTo>
                  <a:cubicBezTo>
                    <a:pt x="13" y="509"/>
                    <a:pt x="13" y="509"/>
                    <a:pt x="13" y="509"/>
                  </a:cubicBezTo>
                  <a:cubicBezTo>
                    <a:pt x="13" y="510"/>
                    <a:pt x="13" y="510"/>
                    <a:pt x="13" y="510"/>
                  </a:cubicBezTo>
                  <a:cubicBezTo>
                    <a:pt x="12" y="510"/>
                    <a:pt x="12" y="510"/>
                    <a:pt x="11" y="510"/>
                  </a:cubicBezTo>
                  <a:cubicBezTo>
                    <a:pt x="11" y="510"/>
                    <a:pt x="11" y="510"/>
                    <a:pt x="11" y="509"/>
                  </a:cubicBezTo>
                  <a:cubicBezTo>
                    <a:pt x="11" y="510"/>
                    <a:pt x="11" y="510"/>
                    <a:pt x="11" y="510"/>
                  </a:cubicBezTo>
                  <a:cubicBezTo>
                    <a:pt x="11" y="509"/>
                    <a:pt x="11" y="509"/>
                    <a:pt x="10" y="509"/>
                  </a:cubicBezTo>
                  <a:cubicBezTo>
                    <a:pt x="11" y="509"/>
                    <a:pt x="11" y="510"/>
                    <a:pt x="11" y="510"/>
                  </a:cubicBezTo>
                  <a:cubicBezTo>
                    <a:pt x="11" y="510"/>
                    <a:pt x="11" y="511"/>
                    <a:pt x="11" y="511"/>
                  </a:cubicBezTo>
                  <a:cubicBezTo>
                    <a:pt x="11" y="511"/>
                    <a:pt x="12" y="511"/>
                    <a:pt x="12" y="511"/>
                  </a:cubicBezTo>
                  <a:cubicBezTo>
                    <a:pt x="12" y="511"/>
                    <a:pt x="12" y="511"/>
                    <a:pt x="13" y="511"/>
                  </a:cubicBezTo>
                  <a:cubicBezTo>
                    <a:pt x="12" y="512"/>
                    <a:pt x="12" y="512"/>
                    <a:pt x="11" y="512"/>
                  </a:cubicBezTo>
                  <a:cubicBezTo>
                    <a:pt x="12" y="512"/>
                    <a:pt x="12" y="512"/>
                    <a:pt x="12" y="512"/>
                  </a:cubicBezTo>
                  <a:cubicBezTo>
                    <a:pt x="12" y="512"/>
                    <a:pt x="12" y="512"/>
                    <a:pt x="12" y="512"/>
                  </a:cubicBezTo>
                  <a:cubicBezTo>
                    <a:pt x="12" y="512"/>
                    <a:pt x="12" y="512"/>
                    <a:pt x="11" y="512"/>
                  </a:cubicBezTo>
                  <a:cubicBezTo>
                    <a:pt x="11" y="512"/>
                    <a:pt x="11" y="512"/>
                    <a:pt x="11" y="512"/>
                  </a:cubicBezTo>
                  <a:cubicBezTo>
                    <a:pt x="11" y="512"/>
                    <a:pt x="11" y="512"/>
                    <a:pt x="11" y="512"/>
                  </a:cubicBezTo>
                  <a:cubicBezTo>
                    <a:pt x="10" y="511"/>
                    <a:pt x="9" y="511"/>
                    <a:pt x="11" y="510"/>
                  </a:cubicBezTo>
                  <a:cubicBezTo>
                    <a:pt x="8" y="510"/>
                    <a:pt x="8" y="510"/>
                    <a:pt x="8" y="510"/>
                  </a:cubicBezTo>
                  <a:cubicBezTo>
                    <a:pt x="7" y="509"/>
                    <a:pt x="10" y="508"/>
                    <a:pt x="7" y="507"/>
                  </a:cubicBezTo>
                  <a:cubicBezTo>
                    <a:pt x="8" y="508"/>
                    <a:pt x="8" y="508"/>
                    <a:pt x="8" y="508"/>
                  </a:cubicBezTo>
                  <a:cubicBezTo>
                    <a:pt x="7" y="509"/>
                    <a:pt x="7" y="509"/>
                    <a:pt x="7" y="509"/>
                  </a:cubicBezTo>
                  <a:cubicBezTo>
                    <a:pt x="7" y="510"/>
                    <a:pt x="9" y="511"/>
                    <a:pt x="8" y="512"/>
                  </a:cubicBezTo>
                  <a:cubicBezTo>
                    <a:pt x="9" y="513"/>
                    <a:pt x="13" y="513"/>
                    <a:pt x="12" y="516"/>
                  </a:cubicBezTo>
                  <a:cubicBezTo>
                    <a:pt x="11" y="515"/>
                    <a:pt x="11" y="515"/>
                    <a:pt x="11" y="515"/>
                  </a:cubicBezTo>
                  <a:cubicBezTo>
                    <a:pt x="12" y="516"/>
                    <a:pt x="13" y="516"/>
                    <a:pt x="13" y="516"/>
                  </a:cubicBezTo>
                  <a:cubicBezTo>
                    <a:pt x="13" y="516"/>
                    <a:pt x="13" y="516"/>
                    <a:pt x="13" y="516"/>
                  </a:cubicBezTo>
                  <a:cubicBezTo>
                    <a:pt x="13" y="517"/>
                    <a:pt x="13" y="517"/>
                    <a:pt x="13" y="517"/>
                  </a:cubicBezTo>
                  <a:cubicBezTo>
                    <a:pt x="13" y="517"/>
                    <a:pt x="13" y="518"/>
                    <a:pt x="12" y="518"/>
                  </a:cubicBezTo>
                  <a:cubicBezTo>
                    <a:pt x="12" y="518"/>
                    <a:pt x="12" y="518"/>
                    <a:pt x="12" y="518"/>
                  </a:cubicBezTo>
                  <a:cubicBezTo>
                    <a:pt x="12" y="518"/>
                    <a:pt x="12" y="518"/>
                    <a:pt x="12" y="518"/>
                  </a:cubicBezTo>
                  <a:cubicBezTo>
                    <a:pt x="11" y="519"/>
                    <a:pt x="9" y="520"/>
                    <a:pt x="11" y="521"/>
                  </a:cubicBezTo>
                  <a:cubicBezTo>
                    <a:pt x="13" y="521"/>
                    <a:pt x="14" y="521"/>
                    <a:pt x="14" y="520"/>
                  </a:cubicBezTo>
                  <a:cubicBezTo>
                    <a:pt x="14" y="520"/>
                    <a:pt x="14" y="520"/>
                    <a:pt x="15" y="521"/>
                  </a:cubicBezTo>
                  <a:cubicBezTo>
                    <a:pt x="15" y="521"/>
                    <a:pt x="15" y="521"/>
                    <a:pt x="15" y="522"/>
                  </a:cubicBezTo>
                  <a:cubicBezTo>
                    <a:pt x="14" y="522"/>
                    <a:pt x="14" y="522"/>
                    <a:pt x="14" y="522"/>
                  </a:cubicBezTo>
                  <a:cubicBezTo>
                    <a:pt x="12" y="522"/>
                    <a:pt x="12" y="522"/>
                    <a:pt x="12" y="522"/>
                  </a:cubicBezTo>
                  <a:cubicBezTo>
                    <a:pt x="12" y="522"/>
                    <a:pt x="13" y="522"/>
                    <a:pt x="13" y="522"/>
                  </a:cubicBezTo>
                  <a:cubicBezTo>
                    <a:pt x="11" y="522"/>
                    <a:pt x="9" y="521"/>
                    <a:pt x="9" y="520"/>
                  </a:cubicBezTo>
                  <a:cubicBezTo>
                    <a:pt x="4" y="523"/>
                    <a:pt x="4" y="523"/>
                    <a:pt x="4" y="523"/>
                  </a:cubicBezTo>
                  <a:cubicBezTo>
                    <a:pt x="5" y="525"/>
                    <a:pt x="5" y="526"/>
                    <a:pt x="5" y="528"/>
                  </a:cubicBezTo>
                  <a:cubicBezTo>
                    <a:pt x="5" y="530"/>
                    <a:pt x="5" y="531"/>
                    <a:pt x="6" y="533"/>
                  </a:cubicBezTo>
                  <a:cubicBezTo>
                    <a:pt x="5" y="533"/>
                    <a:pt x="5" y="533"/>
                    <a:pt x="5" y="533"/>
                  </a:cubicBezTo>
                  <a:cubicBezTo>
                    <a:pt x="0" y="539"/>
                    <a:pt x="13" y="537"/>
                    <a:pt x="14" y="542"/>
                  </a:cubicBezTo>
                  <a:cubicBezTo>
                    <a:pt x="10" y="543"/>
                    <a:pt x="15" y="545"/>
                    <a:pt x="10" y="545"/>
                  </a:cubicBezTo>
                  <a:cubicBezTo>
                    <a:pt x="11" y="543"/>
                    <a:pt x="9" y="543"/>
                    <a:pt x="7" y="544"/>
                  </a:cubicBezTo>
                  <a:cubicBezTo>
                    <a:pt x="9" y="545"/>
                    <a:pt x="12" y="545"/>
                    <a:pt x="10" y="547"/>
                  </a:cubicBezTo>
                  <a:cubicBezTo>
                    <a:pt x="8" y="546"/>
                    <a:pt x="6" y="548"/>
                    <a:pt x="5" y="546"/>
                  </a:cubicBezTo>
                  <a:cubicBezTo>
                    <a:pt x="5" y="549"/>
                    <a:pt x="5" y="550"/>
                    <a:pt x="9" y="551"/>
                  </a:cubicBezTo>
                  <a:cubicBezTo>
                    <a:pt x="13" y="554"/>
                    <a:pt x="4" y="552"/>
                    <a:pt x="7" y="556"/>
                  </a:cubicBezTo>
                  <a:cubicBezTo>
                    <a:pt x="5" y="555"/>
                    <a:pt x="5" y="555"/>
                    <a:pt x="5" y="555"/>
                  </a:cubicBezTo>
                  <a:cubicBezTo>
                    <a:pt x="6" y="558"/>
                    <a:pt x="6" y="558"/>
                    <a:pt x="6" y="558"/>
                  </a:cubicBezTo>
                  <a:cubicBezTo>
                    <a:pt x="8" y="557"/>
                    <a:pt x="8" y="557"/>
                    <a:pt x="8" y="557"/>
                  </a:cubicBezTo>
                  <a:cubicBezTo>
                    <a:pt x="11" y="559"/>
                    <a:pt x="11" y="559"/>
                    <a:pt x="11" y="559"/>
                  </a:cubicBezTo>
                  <a:cubicBezTo>
                    <a:pt x="11" y="560"/>
                    <a:pt x="12" y="560"/>
                    <a:pt x="12" y="560"/>
                  </a:cubicBezTo>
                  <a:cubicBezTo>
                    <a:pt x="12" y="561"/>
                    <a:pt x="12" y="562"/>
                    <a:pt x="12" y="563"/>
                  </a:cubicBezTo>
                  <a:cubicBezTo>
                    <a:pt x="16" y="564"/>
                    <a:pt x="16" y="564"/>
                    <a:pt x="16" y="564"/>
                  </a:cubicBezTo>
                  <a:cubicBezTo>
                    <a:pt x="16" y="564"/>
                    <a:pt x="16" y="564"/>
                    <a:pt x="16" y="564"/>
                  </a:cubicBezTo>
                  <a:cubicBezTo>
                    <a:pt x="15" y="565"/>
                    <a:pt x="15" y="566"/>
                    <a:pt x="15" y="567"/>
                  </a:cubicBezTo>
                  <a:cubicBezTo>
                    <a:pt x="22" y="569"/>
                    <a:pt x="22" y="569"/>
                    <a:pt x="22" y="569"/>
                  </a:cubicBezTo>
                  <a:cubicBezTo>
                    <a:pt x="22" y="569"/>
                    <a:pt x="22" y="570"/>
                    <a:pt x="23" y="570"/>
                  </a:cubicBezTo>
                  <a:cubicBezTo>
                    <a:pt x="22" y="570"/>
                    <a:pt x="22" y="570"/>
                    <a:pt x="22" y="570"/>
                  </a:cubicBezTo>
                  <a:cubicBezTo>
                    <a:pt x="22" y="570"/>
                    <a:pt x="22" y="571"/>
                    <a:pt x="22" y="571"/>
                  </a:cubicBezTo>
                  <a:cubicBezTo>
                    <a:pt x="21" y="571"/>
                    <a:pt x="19" y="570"/>
                    <a:pt x="18" y="570"/>
                  </a:cubicBezTo>
                  <a:cubicBezTo>
                    <a:pt x="20" y="569"/>
                    <a:pt x="18" y="568"/>
                    <a:pt x="16" y="567"/>
                  </a:cubicBezTo>
                  <a:cubicBezTo>
                    <a:pt x="16" y="567"/>
                    <a:pt x="16" y="567"/>
                    <a:pt x="15" y="567"/>
                  </a:cubicBezTo>
                  <a:cubicBezTo>
                    <a:pt x="10" y="565"/>
                    <a:pt x="10" y="565"/>
                    <a:pt x="10" y="565"/>
                  </a:cubicBezTo>
                  <a:cubicBezTo>
                    <a:pt x="7" y="564"/>
                    <a:pt x="7" y="564"/>
                    <a:pt x="7" y="564"/>
                  </a:cubicBezTo>
                  <a:cubicBezTo>
                    <a:pt x="10" y="567"/>
                    <a:pt x="10" y="567"/>
                    <a:pt x="10" y="567"/>
                  </a:cubicBezTo>
                  <a:cubicBezTo>
                    <a:pt x="9" y="567"/>
                    <a:pt x="9" y="568"/>
                    <a:pt x="8" y="567"/>
                  </a:cubicBezTo>
                  <a:cubicBezTo>
                    <a:pt x="8" y="568"/>
                    <a:pt x="8" y="568"/>
                    <a:pt x="9" y="568"/>
                  </a:cubicBezTo>
                  <a:cubicBezTo>
                    <a:pt x="9" y="568"/>
                    <a:pt x="9" y="568"/>
                    <a:pt x="9" y="568"/>
                  </a:cubicBezTo>
                  <a:cubicBezTo>
                    <a:pt x="13" y="569"/>
                    <a:pt x="15" y="568"/>
                    <a:pt x="18" y="570"/>
                  </a:cubicBezTo>
                  <a:cubicBezTo>
                    <a:pt x="18" y="570"/>
                    <a:pt x="18" y="570"/>
                    <a:pt x="18" y="570"/>
                  </a:cubicBezTo>
                  <a:cubicBezTo>
                    <a:pt x="19" y="571"/>
                    <a:pt x="21" y="571"/>
                    <a:pt x="21" y="572"/>
                  </a:cubicBezTo>
                  <a:cubicBezTo>
                    <a:pt x="21" y="572"/>
                    <a:pt x="21" y="572"/>
                    <a:pt x="21" y="572"/>
                  </a:cubicBezTo>
                  <a:cubicBezTo>
                    <a:pt x="20" y="572"/>
                    <a:pt x="20" y="572"/>
                    <a:pt x="20" y="572"/>
                  </a:cubicBezTo>
                  <a:cubicBezTo>
                    <a:pt x="19" y="572"/>
                    <a:pt x="19" y="571"/>
                    <a:pt x="18" y="571"/>
                  </a:cubicBezTo>
                  <a:cubicBezTo>
                    <a:pt x="19" y="572"/>
                    <a:pt x="19" y="572"/>
                    <a:pt x="19" y="572"/>
                  </a:cubicBezTo>
                  <a:cubicBezTo>
                    <a:pt x="19" y="572"/>
                    <a:pt x="18" y="573"/>
                    <a:pt x="17" y="573"/>
                  </a:cubicBezTo>
                  <a:cubicBezTo>
                    <a:pt x="18" y="572"/>
                    <a:pt x="18" y="572"/>
                    <a:pt x="17" y="571"/>
                  </a:cubicBezTo>
                  <a:cubicBezTo>
                    <a:pt x="16" y="572"/>
                    <a:pt x="16" y="572"/>
                    <a:pt x="16" y="572"/>
                  </a:cubicBezTo>
                  <a:cubicBezTo>
                    <a:pt x="16" y="571"/>
                    <a:pt x="11" y="569"/>
                    <a:pt x="9" y="569"/>
                  </a:cubicBezTo>
                  <a:cubicBezTo>
                    <a:pt x="12" y="569"/>
                    <a:pt x="9" y="570"/>
                    <a:pt x="9" y="571"/>
                  </a:cubicBezTo>
                  <a:cubicBezTo>
                    <a:pt x="8" y="570"/>
                    <a:pt x="6" y="569"/>
                    <a:pt x="5" y="570"/>
                  </a:cubicBezTo>
                  <a:cubicBezTo>
                    <a:pt x="7" y="571"/>
                    <a:pt x="9" y="573"/>
                    <a:pt x="10" y="571"/>
                  </a:cubicBezTo>
                  <a:cubicBezTo>
                    <a:pt x="11" y="572"/>
                    <a:pt x="13" y="573"/>
                    <a:pt x="12" y="574"/>
                  </a:cubicBezTo>
                  <a:cubicBezTo>
                    <a:pt x="10" y="573"/>
                    <a:pt x="9" y="574"/>
                    <a:pt x="7" y="573"/>
                  </a:cubicBezTo>
                  <a:cubicBezTo>
                    <a:pt x="9" y="574"/>
                    <a:pt x="12" y="574"/>
                    <a:pt x="13" y="574"/>
                  </a:cubicBezTo>
                  <a:cubicBezTo>
                    <a:pt x="10" y="577"/>
                    <a:pt x="4" y="579"/>
                    <a:pt x="7" y="582"/>
                  </a:cubicBezTo>
                  <a:cubicBezTo>
                    <a:pt x="7" y="582"/>
                    <a:pt x="5" y="580"/>
                    <a:pt x="8" y="580"/>
                  </a:cubicBezTo>
                  <a:cubicBezTo>
                    <a:pt x="12" y="582"/>
                    <a:pt x="4" y="583"/>
                    <a:pt x="6" y="585"/>
                  </a:cubicBezTo>
                  <a:cubicBezTo>
                    <a:pt x="9" y="584"/>
                    <a:pt x="9" y="584"/>
                    <a:pt x="9" y="584"/>
                  </a:cubicBezTo>
                  <a:cubicBezTo>
                    <a:pt x="10" y="585"/>
                    <a:pt x="11" y="586"/>
                    <a:pt x="11" y="587"/>
                  </a:cubicBezTo>
                  <a:cubicBezTo>
                    <a:pt x="10" y="587"/>
                    <a:pt x="8" y="589"/>
                    <a:pt x="6" y="588"/>
                  </a:cubicBezTo>
                  <a:cubicBezTo>
                    <a:pt x="5" y="591"/>
                    <a:pt x="12" y="591"/>
                    <a:pt x="14" y="593"/>
                  </a:cubicBezTo>
                  <a:cubicBezTo>
                    <a:pt x="13" y="593"/>
                    <a:pt x="13" y="594"/>
                    <a:pt x="14" y="594"/>
                  </a:cubicBezTo>
                  <a:cubicBezTo>
                    <a:pt x="14" y="594"/>
                    <a:pt x="14" y="594"/>
                    <a:pt x="14" y="595"/>
                  </a:cubicBezTo>
                  <a:cubicBezTo>
                    <a:pt x="14" y="594"/>
                    <a:pt x="14" y="594"/>
                    <a:pt x="14" y="594"/>
                  </a:cubicBezTo>
                  <a:cubicBezTo>
                    <a:pt x="14" y="594"/>
                    <a:pt x="14" y="594"/>
                    <a:pt x="14" y="594"/>
                  </a:cubicBezTo>
                  <a:cubicBezTo>
                    <a:pt x="14" y="594"/>
                    <a:pt x="14" y="594"/>
                    <a:pt x="14" y="594"/>
                  </a:cubicBezTo>
                  <a:cubicBezTo>
                    <a:pt x="14" y="594"/>
                    <a:pt x="15" y="593"/>
                    <a:pt x="15" y="593"/>
                  </a:cubicBezTo>
                  <a:cubicBezTo>
                    <a:pt x="15" y="593"/>
                    <a:pt x="15" y="593"/>
                    <a:pt x="16" y="593"/>
                  </a:cubicBezTo>
                  <a:cubicBezTo>
                    <a:pt x="16" y="595"/>
                    <a:pt x="16" y="597"/>
                    <a:pt x="17" y="597"/>
                  </a:cubicBezTo>
                  <a:cubicBezTo>
                    <a:pt x="18" y="596"/>
                    <a:pt x="18" y="596"/>
                    <a:pt x="18" y="596"/>
                  </a:cubicBezTo>
                  <a:cubicBezTo>
                    <a:pt x="19" y="598"/>
                    <a:pt x="20" y="599"/>
                    <a:pt x="22" y="600"/>
                  </a:cubicBezTo>
                  <a:cubicBezTo>
                    <a:pt x="22" y="600"/>
                    <a:pt x="22" y="600"/>
                    <a:pt x="22" y="600"/>
                  </a:cubicBezTo>
                  <a:cubicBezTo>
                    <a:pt x="20" y="600"/>
                    <a:pt x="16" y="597"/>
                    <a:pt x="15" y="597"/>
                  </a:cubicBezTo>
                  <a:cubicBezTo>
                    <a:pt x="14" y="595"/>
                    <a:pt x="14" y="595"/>
                    <a:pt x="14" y="595"/>
                  </a:cubicBezTo>
                  <a:cubicBezTo>
                    <a:pt x="13" y="596"/>
                    <a:pt x="12" y="595"/>
                    <a:pt x="11" y="595"/>
                  </a:cubicBezTo>
                  <a:cubicBezTo>
                    <a:pt x="11" y="598"/>
                    <a:pt x="11" y="598"/>
                    <a:pt x="11" y="598"/>
                  </a:cubicBezTo>
                  <a:cubicBezTo>
                    <a:pt x="12" y="598"/>
                    <a:pt x="14" y="598"/>
                    <a:pt x="15" y="598"/>
                  </a:cubicBezTo>
                  <a:cubicBezTo>
                    <a:pt x="15" y="598"/>
                    <a:pt x="15" y="598"/>
                    <a:pt x="15" y="598"/>
                  </a:cubicBezTo>
                  <a:cubicBezTo>
                    <a:pt x="16" y="598"/>
                    <a:pt x="16" y="599"/>
                    <a:pt x="16" y="600"/>
                  </a:cubicBezTo>
                  <a:cubicBezTo>
                    <a:pt x="15" y="601"/>
                    <a:pt x="14" y="601"/>
                    <a:pt x="12" y="600"/>
                  </a:cubicBezTo>
                  <a:cubicBezTo>
                    <a:pt x="12" y="600"/>
                    <a:pt x="12" y="600"/>
                    <a:pt x="12" y="600"/>
                  </a:cubicBezTo>
                  <a:cubicBezTo>
                    <a:pt x="11" y="600"/>
                    <a:pt x="11" y="600"/>
                    <a:pt x="11" y="600"/>
                  </a:cubicBezTo>
                  <a:cubicBezTo>
                    <a:pt x="11" y="600"/>
                    <a:pt x="11" y="600"/>
                    <a:pt x="11" y="600"/>
                  </a:cubicBezTo>
                  <a:cubicBezTo>
                    <a:pt x="11" y="600"/>
                    <a:pt x="11" y="600"/>
                    <a:pt x="10" y="600"/>
                  </a:cubicBezTo>
                  <a:cubicBezTo>
                    <a:pt x="11" y="601"/>
                    <a:pt x="8" y="602"/>
                    <a:pt x="8" y="603"/>
                  </a:cubicBezTo>
                  <a:cubicBezTo>
                    <a:pt x="14" y="602"/>
                    <a:pt x="10" y="606"/>
                    <a:pt x="12" y="607"/>
                  </a:cubicBezTo>
                  <a:cubicBezTo>
                    <a:pt x="13" y="609"/>
                    <a:pt x="13" y="609"/>
                    <a:pt x="13" y="609"/>
                  </a:cubicBezTo>
                  <a:cubicBezTo>
                    <a:pt x="13" y="609"/>
                    <a:pt x="13" y="609"/>
                    <a:pt x="13" y="609"/>
                  </a:cubicBezTo>
                  <a:cubicBezTo>
                    <a:pt x="12" y="609"/>
                    <a:pt x="11" y="609"/>
                    <a:pt x="10" y="608"/>
                  </a:cubicBezTo>
                  <a:cubicBezTo>
                    <a:pt x="11" y="609"/>
                    <a:pt x="11" y="611"/>
                    <a:pt x="13" y="611"/>
                  </a:cubicBezTo>
                  <a:cubicBezTo>
                    <a:pt x="14" y="615"/>
                    <a:pt x="14" y="615"/>
                    <a:pt x="14" y="615"/>
                  </a:cubicBezTo>
                  <a:cubicBezTo>
                    <a:pt x="14" y="616"/>
                    <a:pt x="13" y="616"/>
                    <a:pt x="13" y="616"/>
                  </a:cubicBezTo>
                  <a:cubicBezTo>
                    <a:pt x="13" y="616"/>
                    <a:pt x="14" y="616"/>
                    <a:pt x="14" y="616"/>
                  </a:cubicBezTo>
                  <a:cubicBezTo>
                    <a:pt x="15" y="623"/>
                    <a:pt x="16" y="629"/>
                    <a:pt x="18" y="636"/>
                  </a:cubicBezTo>
                  <a:cubicBezTo>
                    <a:pt x="18" y="635"/>
                    <a:pt x="19" y="634"/>
                    <a:pt x="20" y="633"/>
                  </a:cubicBezTo>
                  <a:cubicBezTo>
                    <a:pt x="20" y="633"/>
                    <a:pt x="20" y="633"/>
                    <a:pt x="20" y="633"/>
                  </a:cubicBezTo>
                  <a:cubicBezTo>
                    <a:pt x="20" y="634"/>
                    <a:pt x="20" y="634"/>
                    <a:pt x="21" y="635"/>
                  </a:cubicBezTo>
                  <a:cubicBezTo>
                    <a:pt x="20" y="635"/>
                    <a:pt x="20" y="635"/>
                    <a:pt x="20" y="635"/>
                  </a:cubicBezTo>
                  <a:cubicBezTo>
                    <a:pt x="21" y="636"/>
                    <a:pt x="21" y="636"/>
                    <a:pt x="21" y="636"/>
                  </a:cubicBezTo>
                  <a:cubicBezTo>
                    <a:pt x="21" y="636"/>
                    <a:pt x="21" y="637"/>
                    <a:pt x="21" y="637"/>
                  </a:cubicBezTo>
                  <a:cubicBezTo>
                    <a:pt x="20" y="637"/>
                    <a:pt x="20" y="637"/>
                    <a:pt x="20" y="637"/>
                  </a:cubicBezTo>
                  <a:cubicBezTo>
                    <a:pt x="19" y="636"/>
                    <a:pt x="19" y="636"/>
                    <a:pt x="19" y="636"/>
                  </a:cubicBezTo>
                  <a:cubicBezTo>
                    <a:pt x="19" y="636"/>
                    <a:pt x="18" y="636"/>
                    <a:pt x="18" y="637"/>
                  </a:cubicBezTo>
                  <a:cubicBezTo>
                    <a:pt x="18" y="636"/>
                    <a:pt x="18" y="636"/>
                    <a:pt x="18" y="636"/>
                  </a:cubicBezTo>
                  <a:cubicBezTo>
                    <a:pt x="18" y="636"/>
                    <a:pt x="18" y="636"/>
                    <a:pt x="18" y="637"/>
                  </a:cubicBezTo>
                  <a:cubicBezTo>
                    <a:pt x="15" y="639"/>
                    <a:pt x="19" y="639"/>
                    <a:pt x="23" y="640"/>
                  </a:cubicBezTo>
                  <a:cubicBezTo>
                    <a:pt x="22" y="640"/>
                    <a:pt x="21" y="641"/>
                    <a:pt x="21" y="641"/>
                  </a:cubicBezTo>
                  <a:cubicBezTo>
                    <a:pt x="21" y="643"/>
                    <a:pt x="21" y="643"/>
                    <a:pt x="21" y="643"/>
                  </a:cubicBezTo>
                  <a:cubicBezTo>
                    <a:pt x="21" y="643"/>
                    <a:pt x="21" y="644"/>
                    <a:pt x="20" y="644"/>
                  </a:cubicBezTo>
                  <a:cubicBezTo>
                    <a:pt x="21" y="644"/>
                    <a:pt x="21" y="644"/>
                    <a:pt x="21" y="644"/>
                  </a:cubicBezTo>
                  <a:cubicBezTo>
                    <a:pt x="21" y="644"/>
                    <a:pt x="21" y="644"/>
                    <a:pt x="21" y="644"/>
                  </a:cubicBezTo>
                  <a:cubicBezTo>
                    <a:pt x="21" y="645"/>
                    <a:pt x="22" y="645"/>
                    <a:pt x="22" y="645"/>
                  </a:cubicBezTo>
                  <a:cubicBezTo>
                    <a:pt x="22" y="645"/>
                    <a:pt x="22" y="645"/>
                    <a:pt x="22" y="645"/>
                  </a:cubicBezTo>
                  <a:cubicBezTo>
                    <a:pt x="22" y="646"/>
                    <a:pt x="23" y="648"/>
                    <a:pt x="24" y="649"/>
                  </a:cubicBezTo>
                  <a:cubicBezTo>
                    <a:pt x="23" y="649"/>
                    <a:pt x="23" y="649"/>
                    <a:pt x="22" y="650"/>
                  </a:cubicBezTo>
                  <a:cubicBezTo>
                    <a:pt x="22" y="650"/>
                    <a:pt x="22" y="650"/>
                    <a:pt x="22" y="650"/>
                  </a:cubicBezTo>
                  <a:cubicBezTo>
                    <a:pt x="20" y="650"/>
                    <a:pt x="18" y="650"/>
                    <a:pt x="18" y="651"/>
                  </a:cubicBezTo>
                  <a:cubicBezTo>
                    <a:pt x="21" y="652"/>
                    <a:pt x="21" y="652"/>
                    <a:pt x="21" y="652"/>
                  </a:cubicBezTo>
                  <a:cubicBezTo>
                    <a:pt x="20" y="653"/>
                    <a:pt x="21" y="654"/>
                    <a:pt x="21" y="655"/>
                  </a:cubicBezTo>
                  <a:cubicBezTo>
                    <a:pt x="21" y="655"/>
                    <a:pt x="21" y="655"/>
                    <a:pt x="21" y="655"/>
                  </a:cubicBezTo>
                  <a:cubicBezTo>
                    <a:pt x="21" y="655"/>
                    <a:pt x="21" y="655"/>
                    <a:pt x="21" y="655"/>
                  </a:cubicBezTo>
                  <a:cubicBezTo>
                    <a:pt x="21" y="656"/>
                    <a:pt x="21" y="656"/>
                    <a:pt x="20" y="657"/>
                  </a:cubicBezTo>
                  <a:cubicBezTo>
                    <a:pt x="20" y="656"/>
                    <a:pt x="20" y="656"/>
                    <a:pt x="20" y="656"/>
                  </a:cubicBezTo>
                  <a:cubicBezTo>
                    <a:pt x="19" y="658"/>
                    <a:pt x="23" y="658"/>
                    <a:pt x="24" y="657"/>
                  </a:cubicBezTo>
                  <a:cubicBezTo>
                    <a:pt x="25" y="658"/>
                    <a:pt x="25" y="658"/>
                    <a:pt x="25" y="658"/>
                  </a:cubicBezTo>
                  <a:cubicBezTo>
                    <a:pt x="25" y="658"/>
                    <a:pt x="25" y="658"/>
                    <a:pt x="25" y="658"/>
                  </a:cubicBezTo>
                  <a:cubicBezTo>
                    <a:pt x="24" y="658"/>
                    <a:pt x="24" y="658"/>
                    <a:pt x="24" y="658"/>
                  </a:cubicBezTo>
                  <a:cubicBezTo>
                    <a:pt x="24" y="658"/>
                    <a:pt x="25" y="658"/>
                    <a:pt x="25" y="659"/>
                  </a:cubicBezTo>
                  <a:cubicBezTo>
                    <a:pt x="24" y="659"/>
                    <a:pt x="24" y="659"/>
                    <a:pt x="24" y="659"/>
                  </a:cubicBezTo>
                  <a:cubicBezTo>
                    <a:pt x="25" y="660"/>
                    <a:pt x="27" y="661"/>
                    <a:pt x="28" y="662"/>
                  </a:cubicBezTo>
                  <a:cubicBezTo>
                    <a:pt x="28" y="662"/>
                    <a:pt x="28" y="662"/>
                    <a:pt x="29" y="663"/>
                  </a:cubicBezTo>
                  <a:cubicBezTo>
                    <a:pt x="28" y="663"/>
                    <a:pt x="28" y="662"/>
                    <a:pt x="27" y="662"/>
                  </a:cubicBezTo>
                  <a:cubicBezTo>
                    <a:pt x="27" y="662"/>
                    <a:pt x="27" y="662"/>
                    <a:pt x="27" y="662"/>
                  </a:cubicBezTo>
                  <a:cubicBezTo>
                    <a:pt x="27" y="662"/>
                    <a:pt x="27" y="662"/>
                    <a:pt x="27" y="662"/>
                  </a:cubicBezTo>
                  <a:cubicBezTo>
                    <a:pt x="26" y="662"/>
                    <a:pt x="25" y="661"/>
                    <a:pt x="24" y="661"/>
                  </a:cubicBezTo>
                  <a:cubicBezTo>
                    <a:pt x="24" y="661"/>
                    <a:pt x="24" y="661"/>
                    <a:pt x="24" y="661"/>
                  </a:cubicBezTo>
                  <a:cubicBezTo>
                    <a:pt x="24" y="661"/>
                    <a:pt x="24" y="661"/>
                    <a:pt x="24" y="661"/>
                  </a:cubicBezTo>
                  <a:cubicBezTo>
                    <a:pt x="24" y="661"/>
                    <a:pt x="24" y="661"/>
                    <a:pt x="24" y="661"/>
                  </a:cubicBezTo>
                  <a:cubicBezTo>
                    <a:pt x="23" y="660"/>
                    <a:pt x="24" y="659"/>
                    <a:pt x="22" y="660"/>
                  </a:cubicBezTo>
                  <a:cubicBezTo>
                    <a:pt x="22" y="660"/>
                    <a:pt x="22" y="660"/>
                    <a:pt x="22" y="660"/>
                  </a:cubicBezTo>
                  <a:cubicBezTo>
                    <a:pt x="22" y="660"/>
                    <a:pt x="22" y="660"/>
                    <a:pt x="22" y="660"/>
                  </a:cubicBezTo>
                  <a:cubicBezTo>
                    <a:pt x="22" y="660"/>
                    <a:pt x="22" y="660"/>
                    <a:pt x="22" y="660"/>
                  </a:cubicBezTo>
                  <a:cubicBezTo>
                    <a:pt x="22" y="661"/>
                    <a:pt x="22" y="661"/>
                    <a:pt x="23" y="661"/>
                  </a:cubicBezTo>
                  <a:cubicBezTo>
                    <a:pt x="23" y="661"/>
                    <a:pt x="24" y="662"/>
                    <a:pt x="24" y="662"/>
                  </a:cubicBezTo>
                  <a:cubicBezTo>
                    <a:pt x="22" y="662"/>
                    <a:pt x="20" y="662"/>
                    <a:pt x="18" y="662"/>
                  </a:cubicBezTo>
                  <a:cubicBezTo>
                    <a:pt x="23" y="664"/>
                    <a:pt x="19" y="669"/>
                    <a:pt x="25" y="670"/>
                  </a:cubicBezTo>
                  <a:cubicBezTo>
                    <a:pt x="25" y="671"/>
                    <a:pt x="26" y="671"/>
                    <a:pt x="26" y="671"/>
                  </a:cubicBezTo>
                  <a:cubicBezTo>
                    <a:pt x="26" y="671"/>
                    <a:pt x="26" y="671"/>
                    <a:pt x="26" y="671"/>
                  </a:cubicBezTo>
                  <a:cubicBezTo>
                    <a:pt x="26" y="671"/>
                    <a:pt x="26" y="671"/>
                    <a:pt x="26" y="671"/>
                  </a:cubicBezTo>
                  <a:cubicBezTo>
                    <a:pt x="26" y="671"/>
                    <a:pt x="26" y="671"/>
                    <a:pt x="27" y="671"/>
                  </a:cubicBezTo>
                  <a:cubicBezTo>
                    <a:pt x="26" y="671"/>
                    <a:pt x="26" y="672"/>
                    <a:pt x="26" y="672"/>
                  </a:cubicBezTo>
                  <a:cubicBezTo>
                    <a:pt x="25" y="673"/>
                    <a:pt x="25" y="673"/>
                    <a:pt x="25" y="673"/>
                  </a:cubicBezTo>
                  <a:cubicBezTo>
                    <a:pt x="26" y="675"/>
                    <a:pt x="24" y="676"/>
                    <a:pt x="26" y="679"/>
                  </a:cubicBezTo>
                  <a:cubicBezTo>
                    <a:pt x="24" y="678"/>
                    <a:pt x="24" y="678"/>
                    <a:pt x="24" y="678"/>
                  </a:cubicBezTo>
                  <a:cubicBezTo>
                    <a:pt x="22" y="680"/>
                    <a:pt x="23" y="681"/>
                    <a:pt x="25" y="682"/>
                  </a:cubicBezTo>
                  <a:cubicBezTo>
                    <a:pt x="24" y="682"/>
                    <a:pt x="24" y="682"/>
                    <a:pt x="24" y="682"/>
                  </a:cubicBezTo>
                  <a:cubicBezTo>
                    <a:pt x="23" y="682"/>
                    <a:pt x="23" y="682"/>
                    <a:pt x="23" y="682"/>
                  </a:cubicBezTo>
                  <a:cubicBezTo>
                    <a:pt x="21" y="683"/>
                    <a:pt x="21" y="683"/>
                    <a:pt x="21" y="683"/>
                  </a:cubicBezTo>
                  <a:cubicBezTo>
                    <a:pt x="19" y="683"/>
                    <a:pt x="18" y="683"/>
                    <a:pt x="18" y="682"/>
                  </a:cubicBezTo>
                  <a:cubicBezTo>
                    <a:pt x="18" y="682"/>
                    <a:pt x="19" y="681"/>
                    <a:pt x="19" y="682"/>
                  </a:cubicBezTo>
                  <a:cubicBezTo>
                    <a:pt x="16" y="680"/>
                    <a:pt x="18" y="683"/>
                    <a:pt x="15" y="682"/>
                  </a:cubicBezTo>
                  <a:cubicBezTo>
                    <a:pt x="15" y="681"/>
                    <a:pt x="15" y="681"/>
                    <a:pt x="15" y="680"/>
                  </a:cubicBezTo>
                  <a:cubicBezTo>
                    <a:pt x="13" y="683"/>
                    <a:pt x="18" y="684"/>
                    <a:pt x="13" y="685"/>
                  </a:cubicBezTo>
                  <a:cubicBezTo>
                    <a:pt x="16" y="686"/>
                    <a:pt x="19" y="688"/>
                    <a:pt x="16" y="690"/>
                  </a:cubicBezTo>
                  <a:cubicBezTo>
                    <a:pt x="14" y="689"/>
                    <a:pt x="16" y="692"/>
                    <a:pt x="13" y="691"/>
                  </a:cubicBezTo>
                  <a:cubicBezTo>
                    <a:pt x="15" y="692"/>
                    <a:pt x="12" y="693"/>
                    <a:pt x="14" y="694"/>
                  </a:cubicBezTo>
                  <a:cubicBezTo>
                    <a:pt x="14" y="694"/>
                    <a:pt x="14" y="693"/>
                    <a:pt x="15" y="692"/>
                  </a:cubicBezTo>
                  <a:cubicBezTo>
                    <a:pt x="15" y="693"/>
                    <a:pt x="18" y="693"/>
                    <a:pt x="17" y="694"/>
                  </a:cubicBezTo>
                  <a:cubicBezTo>
                    <a:pt x="17" y="694"/>
                    <a:pt x="16" y="694"/>
                    <a:pt x="16" y="694"/>
                  </a:cubicBezTo>
                  <a:cubicBezTo>
                    <a:pt x="18" y="695"/>
                    <a:pt x="24" y="695"/>
                    <a:pt x="24" y="697"/>
                  </a:cubicBezTo>
                  <a:cubicBezTo>
                    <a:pt x="24" y="698"/>
                    <a:pt x="24" y="699"/>
                    <a:pt x="23" y="699"/>
                  </a:cubicBezTo>
                  <a:cubicBezTo>
                    <a:pt x="22" y="699"/>
                    <a:pt x="22" y="699"/>
                    <a:pt x="22" y="699"/>
                  </a:cubicBezTo>
                  <a:cubicBezTo>
                    <a:pt x="23" y="699"/>
                    <a:pt x="23" y="699"/>
                    <a:pt x="23" y="699"/>
                  </a:cubicBezTo>
                  <a:cubicBezTo>
                    <a:pt x="21" y="700"/>
                    <a:pt x="15" y="696"/>
                    <a:pt x="14" y="697"/>
                  </a:cubicBezTo>
                  <a:cubicBezTo>
                    <a:pt x="16" y="697"/>
                    <a:pt x="17" y="700"/>
                    <a:pt x="15" y="701"/>
                  </a:cubicBezTo>
                  <a:cubicBezTo>
                    <a:pt x="15" y="700"/>
                    <a:pt x="15" y="700"/>
                    <a:pt x="15" y="700"/>
                  </a:cubicBezTo>
                  <a:cubicBezTo>
                    <a:pt x="15" y="701"/>
                    <a:pt x="17" y="702"/>
                    <a:pt x="15" y="702"/>
                  </a:cubicBezTo>
                  <a:cubicBezTo>
                    <a:pt x="18" y="703"/>
                    <a:pt x="20" y="704"/>
                    <a:pt x="22" y="704"/>
                  </a:cubicBezTo>
                  <a:cubicBezTo>
                    <a:pt x="23" y="705"/>
                    <a:pt x="23" y="705"/>
                    <a:pt x="23" y="705"/>
                  </a:cubicBezTo>
                  <a:cubicBezTo>
                    <a:pt x="22" y="705"/>
                    <a:pt x="22" y="705"/>
                    <a:pt x="21" y="705"/>
                  </a:cubicBezTo>
                  <a:cubicBezTo>
                    <a:pt x="22" y="705"/>
                    <a:pt x="22" y="705"/>
                    <a:pt x="23" y="705"/>
                  </a:cubicBezTo>
                  <a:cubicBezTo>
                    <a:pt x="23" y="707"/>
                    <a:pt x="23" y="707"/>
                    <a:pt x="23" y="707"/>
                  </a:cubicBezTo>
                  <a:cubicBezTo>
                    <a:pt x="21" y="706"/>
                    <a:pt x="21" y="706"/>
                    <a:pt x="21" y="706"/>
                  </a:cubicBezTo>
                  <a:cubicBezTo>
                    <a:pt x="22" y="707"/>
                    <a:pt x="22" y="707"/>
                    <a:pt x="22" y="707"/>
                  </a:cubicBezTo>
                  <a:cubicBezTo>
                    <a:pt x="22" y="708"/>
                    <a:pt x="21" y="708"/>
                    <a:pt x="21" y="708"/>
                  </a:cubicBezTo>
                  <a:cubicBezTo>
                    <a:pt x="20" y="708"/>
                    <a:pt x="20" y="707"/>
                    <a:pt x="20" y="706"/>
                  </a:cubicBezTo>
                  <a:cubicBezTo>
                    <a:pt x="18" y="707"/>
                    <a:pt x="18" y="707"/>
                    <a:pt x="20" y="708"/>
                  </a:cubicBezTo>
                  <a:cubicBezTo>
                    <a:pt x="20" y="708"/>
                    <a:pt x="20" y="708"/>
                    <a:pt x="20" y="708"/>
                  </a:cubicBezTo>
                  <a:cubicBezTo>
                    <a:pt x="20" y="708"/>
                    <a:pt x="20" y="708"/>
                    <a:pt x="20" y="708"/>
                  </a:cubicBezTo>
                  <a:cubicBezTo>
                    <a:pt x="19" y="708"/>
                    <a:pt x="19" y="709"/>
                    <a:pt x="20" y="710"/>
                  </a:cubicBezTo>
                  <a:cubicBezTo>
                    <a:pt x="20" y="710"/>
                    <a:pt x="19" y="709"/>
                    <a:pt x="21" y="709"/>
                  </a:cubicBezTo>
                  <a:cubicBezTo>
                    <a:pt x="25" y="711"/>
                    <a:pt x="17" y="711"/>
                    <a:pt x="18" y="712"/>
                  </a:cubicBezTo>
                  <a:cubicBezTo>
                    <a:pt x="20" y="712"/>
                    <a:pt x="20" y="712"/>
                    <a:pt x="20" y="712"/>
                  </a:cubicBezTo>
                  <a:cubicBezTo>
                    <a:pt x="20" y="713"/>
                    <a:pt x="19" y="713"/>
                    <a:pt x="20" y="714"/>
                  </a:cubicBezTo>
                  <a:cubicBezTo>
                    <a:pt x="21" y="713"/>
                    <a:pt x="22" y="714"/>
                    <a:pt x="23" y="713"/>
                  </a:cubicBezTo>
                  <a:cubicBezTo>
                    <a:pt x="23" y="713"/>
                    <a:pt x="23" y="713"/>
                    <a:pt x="24" y="714"/>
                  </a:cubicBezTo>
                  <a:cubicBezTo>
                    <a:pt x="22" y="714"/>
                    <a:pt x="19" y="715"/>
                    <a:pt x="18" y="714"/>
                  </a:cubicBezTo>
                  <a:cubicBezTo>
                    <a:pt x="16" y="716"/>
                    <a:pt x="22" y="716"/>
                    <a:pt x="24" y="717"/>
                  </a:cubicBezTo>
                  <a:cubicBezTo>
                    <a:pt x="24" y="717"/>
                    <a:pt x="24" y="717"/>
                    <a:pt x="24" y="717"/>
                  </a:cubicBezTo>
                  <a:cubicBezTo>
                    <a:pt x="24" y="717"/>
                    <a:pt x="25" y="718"/>
                    <a:pt x="25" y="718"/>
                  </a:cubicBezTo>
                  <a:cubicBezTo>
                    <a:pt x="25" y="718"/>
                    <a:pt x="25" y="718"/>
                    <a:pt x="25" y="719"/>
                  </a:cubicBezTo>
                  <a:cubicBezTo>
                    <a:pt x="25" y="719"/>
                    <a:pt x="25" y="718"/>
                    <a:pt x="25" y="718"/>
                  </a:cubicBezTo>
                  <a:cubicBezTo>
                    <a:pt x="27" y="720"/>
                    <a:pt x="27" y="722"/>
                    <a:pt x="30" y="723"/>
                  </a:cubicBezTo>
                  <a:cubicBezTo>
                    <a:pt x="30" y="722"/>
                    <a:pt x="30" y="722"/>
                    <a:pt x="30" y="722"/>
                  </a:cubicBezTo>
                  <a:cubicBezTo>
                    <a:pt x="30" y="722"/>
                    <a:pt x="29" y="721"/>
                    <a:pt x="30" y="721"/>
                  </a:cubicBezTo>
                  <a:cubicBezTo>
                    <a:pt x="30" y="722"/>
                    <a:pt x="32" y="722"/>
                    <a:pt x="34" y="723"/>
                  </a:cubicBezTo>
                  <a:cubicBezTo>
                    <a:pt x="34" y="722"/>
                    <a:pt x="31" y="721"/>
                    <a:pt x="30" y="721"/>
                  </a:cubicBezTo>
                  <a:cubicBezTo>
                    <a:pt x="30" y="721"/>
                    <a:pt x="30" y="721"/>
                    <a:pt x="30" y="721"/>
                  </a:cubicBezTo>
                  <a:cubicBezTo>
                    <a:pt x="31" y="722"/>
                    <a:pt x="34" y="720"/>
                    <a:pt x="35" y="721"/>
                  </a:cubicBezTo>
                  <a:cubicBezTo>
                    <a:pt x="37" y="723"/>
                    <a:pt x="33" y="725"/>
                    <a:pt x="36" y="726"/>
                  </a:cubicBezTo>
                  <a:cubicBezTo>
                    <a:pt x="36" y="728"/>
                    <a:pt x="36" y="728"/>
                    <a:pt x="36" y="728"/>
                  </a:cubicBezTo>
                  <a:cubicBezTo>
                    <a:pt x="35" y="731"/>
                    <a:pt x="34" y="735"/>
                    <a:pt x="34" y="738"/>
                  </a:cubicBezTo>
                  <a:cubicBezTo>
                    <a:pt x="32" y="737"/>
                    <a:pt x="32" y="735"/>
                    <a:pt x="32" y="735"/>
                  </a:cubicBezTo>
                  <a:cubicBezTo>
                    <a:pt x="32" y="735"/>
                    <a:pt x="32" y="735"/>
                    <a:pt x="32" y="735"/>
                  </a:cubicBezTo>
                  <a:cubicBezTo>
                    <a:pt x="29" y="732"/>
                    <a:pt x="32" y="733"/>
                    <a:pt x="30" y="731"/>
                  </a:cubicBezTo>
                  <a:cubicBezTo>
                    <a:pt x="34" y="732"/>
                    <a:pt x="34" y="732"/>
                    <a:pt x="34" y="732"/>
                  </a:cubicBezTo>
                  <a:cubicBezTo>
                    <a:pt x="35" y="731"/>
                    <a:pt x="31" y="731"/>
                    <a:pt x="32" y="730"/>
                  </a:cubicBezTo>
                  <a:cubicBezTo>
                    <a:pt x="32" y="730"/>
                    <a:pt x="34" y="730"/>
                    <a:pt x="35" y="731"/>
                  </a:cubicBezTo>
                  <a:cubicBezTo>
                    <a:pt x="32" y="729"/>
                    <a:pt x="32" y="729"/>
                    <a:pt x="32" y="729"/>
                  </a:cubicBezTo>
                  <a:cubicBezTo>
                    <a:pt x="35" y="728"/>
                    <a:pt x="36" y="725"/>
                    <a:pt x="32" y="724"/>
                  </a:cubicBezTo>
                  <a:cubicBezTo>
                    <a:pt x="33" y="725"/>
                    <a:pt x="34" y="726"/>
                    <a:pt x="34" y="727"/>
                  </a:cubicBezTo>
                  <a:cubicBezTo>
                    <a:pt x="34" y="727"/>
                    <a:pt x="34" y="727"/>
                    <a:pt x="34" y="727"/>
                  </a:cubicBezTo>
                  <a:cubicBezTo>
                    <a:pt x="34" y="726"/>
                    <a:pt x="31" y="725"/>
                    <a:pt x="31" y="724"/>
                  </a:cubicBezTo>
                  <a:cubicBezTo>
                    <a:pt x="31" y="724"/>
                    <a:pt x="30" y="725"/>
                    <a:pt x="29" y="725"/>
                  </a:cubicBezTo>
                  <a:cubicBezTo>
                    <a:pt x="28" y="725"/>
                    <a:pt x="28" y="724"/>
                    <a:pt x="27" y="724"/>
                  </a:cubicBezTo>
                  <a:cubicBezTo>
                    <a:pt x="27" y="724"/>
                    <a:pt x="27" y="724"/>
                    <a:pt x="27" y="725"/>
                  </a:cubicBezTo>
                  <a:cubicBezTo>
                    <a:pt x="26" y="724"/>
                    <a:pt x="27" y="723"/>
                    <a:pt x="27" y="722"/>
                  </a:cubicBezTo>
                  <a:cubicBezTo>
                    <a:pt x="25" y="723"/>
                    <a:pt x="24" y="722"/>
                    <a:pt x="22" y="722"/>
                  </a:cubicBezTo>
                  <a:cubicBezTo>
                    <a:pt x="22" y="722"/>
                    <a:pt x="22" y="722"/>
                    <a:pt x="22" y="722"/>
                  </a:cubicBezTo>
                  <a:cubicBezTo>
                    <a:pt x="21" y="722"/>
                    <a:pt x="21" y="722"/>
                    <a:pt x="21" y="722"/>
                  </a:cubicBezTo>
                  <a:cubicBezTo>
                    <a:pt x="21" y="722"/>
                    <a:pt x="21" y="722"/>
                    <a:pt x="21" y="722"/>
                  </a:cubicBezTo>
                  <a:cubicBezTo>
                    <a:pt x="21" y="722"/>
                    <a:pt x="21" y="722"/>
                    <a:pt x="20" y="722"/>
                  </a:cubicBezTo>
                  <a:cubicBezTo>
                    <a:pt x="21" y="723"/>
                    <a:pt x="18" y="723"/>
                    <a:pt x="18" y="724"/>
                  </a:cubicBezTo>
                  <a:cubicBezTo>
                    <a:pt x="24" y="723"/>
                    <a:pt x="19" y="726"/>
                    <a:pt x="21" y="726"/>
                  </a:cubicBezTo>
                  <a:cubicBezTo>
                    <a:pt x="21" y="727"/>
                    <a:pt x="21" y="727"/>
                    <a:pt x="21" y="727"/>
                  </a:cubicBezTo>
                  <a:cubicBezTo>
                    <a:pt x="21" y="728"/>
                    <a:pt x="21" y="728"/>
                    <a:pt x="21" y="728"/>
                  </a:cubicBezTo>
                  <a:cubicBezTo>
                    <a:pt x="21" y="728"/>
                    <a:pt x="20" y="728"/>
                    <a:pt x="19" y="727"/>
                  </a:cubicBezTo>
                  <a:cubicBezTo>
                    <a:pt x="20" y="727"/>
                    <a:pt x="19" y="729"/>
                    <a:pt x="21" y="729"/>
                  </a:cubicBezTo>
                  <a:cubicBezTo>
                    <a:pt x="21" y="732"/>
                    <a:pt x="21" y="732"/>
                    <a:pt x="21" y="732"/>
                  </a:cubicBezTo>
                  <a:cubicBezTo>
                    <a:pt x="21" y="732"/>
                    <a:pt x="21" y="732"/>
                    <a:pt x="20" y="732"/>
                  </a:cubicBezTo>
                  <a:cubicBezTo>
                    <a:pt x="20" y="732"/>
                    <a:pt x="21" y="732"/>
                    <a:pt x="21" y="732"/>
                  </a:cubicBezTo>
                  <a:cubicBezTo>
                    <a:pt x="20" y="745"/>
                    <a:pt x="20" y="745"/>
                    <a:pt x="20" y="745"/>
                  </a:cubicBezTo>
                  <a:cubicBezTo>
                    <a:pt x="21" y="744"/>
                    <a:pt x="22" y="744"/>
                    <a:pt x="23" y="743"/>
                  </a:cubicBezTo>
                  <a:cubicBezTo>
                    <a:pt x="27" y="744"/>
                    <a:pt x="24" y="742"/>
                    <a:pt x="27" y="742"/>
                  </a:cubicBezTo>
                  <a:cubicBezTo>
                    <a:pt x="28" y="743"/>
                    <a:pt x="28" y="744"/>
                    <a:pt x="27" y="744"/>
                  </a:cubicBezTo>
                  <a:cubicBezTo>
                    <a:pt x="29" y="744"/>
                    <a:pt x="30" y="744"/>
                    <a:pt x="33" y="744"/>
                  </a:cubicBezTo>
                  <a:cubicBezTo>
                    <a:pt x="35" y="742"/>
                    <a:pt x="26" y="742"/>
                    <a:pt x="28" y="740"/>
                  </a:cubicBezTo>
                  <a:cubicBezTo>
                    <a:pt x="30" y="740"/>
                    <a:pt x="32" y="741"/>
                    <a:pt x="32" y="740"/>
                  </a:cubicBezTo>
                  <a:cubicBezTo>
                    <a:pt x="32" y="740"/>
                    <a:pt x="32" y="740"/>
                    <a:pt x="32" y="740"/>
                  </a:cubicBezTo>
                  <a:cubicBezTo>
                    <a:pt x="30" y="738"/>
                    <a:pt x="37" y="739"/>
                    <a:pt x="31" y="738"/>
                  </a:cubicBezTo>
                  <a:cubicBezTo>
                    <a:pt x="34" y="738"/>
                    <a:pt x="34" y="738"/>
                    <a:pt x="34" y="738"/>
                  </a:cubicBezTo>
                  <a:cubicBezTo>
                    <a:pt x="34" y="738"/>
                    <a:pt x="34" y="738"/>
                    <a:pt x="34" y="738"/>
                  </a:cubicBezTo>
                  <a:cubicBezTo>
                    <a:pt x="36" y="737"/>
                    <a:pt x="36" y="737"/>
                    <a:pt x="36" y="737"/>
                  </a:cubicBezTo>
                  <a:cubicBezTo>
                    <a:pt x="36" y="739"/>
                    <a:pt x="36" y="739"/>
                    <a:pt x="36" y="739"/>
                  </a:cubicBezTo>
                  <a:cubicBezTo>
                    <a:pt x="35" y="739"/>
                    <a:pt x="35" y="739"/>
                    <a:pt x="35" y="738"/>
                  </a:cubicBezTo>
                  <a:cubicBezTo>
                    <a:pt x="33" y="739"/>
                    <a:pt x="35" y="740"/>
                    <a:pt x="36" y="740"/>
                  </a:cubicBezTo>
                  <a:cubicBezTo>
                    <a:pt x="36" y="742"/>
                    <a:pt x="36" y="742"/>
                    <a:pt x="36" y="742"/>
                  </a:cubicBezTo>
                  <a:cubicBezTo>
                    <a:pt x="34" y="742"/>
                    <a:pt x="33" y="740"/>
                    <a:pt x="33" y="740"/>
                  </a:cubicBezTo>
                  <a:cubicBezTo>
                    <a:pt x="33" y="742"/>
                    <a:pt x="33" y="742"/>
                    <a:pt x="33" y="742"/>
                  </a:cubicBezTo>
                  <a:cubicBezTo>
                    <a:pt x="33" y="741"/>
                    <a:pt x="33" y="741"/>
                    <a:pt x="33" y="741"/>
                  </a:cubicBezTo>
                  <a:cubicBezTo>
                    <a:pt x="34" y="742"/>
                    <a:pt x="35" y="742"/>
                    <a:pt x="36" y="743"/>
                  </a:cubicBezTo>
                  <a:cubicBezTo>
                    <a:pt x="36" y="745"/>
                    <a:pt x="36" y="745"/>
                    <a:pt x="36" y="745"/>
                  </a:cubicBezTo>
                  <a:cubicBezTo>
                    <a:pt x="35" y="745"/>
                    <a:pt x="34" y="745"/>
                    <a:pt x="34" y="745"/>
                  </a:cubicBezTo>
                  <a:cubicBezTo>
                    <a:pt x="33" y="745"/>
                    <a:pt x="33" y="745"/>
                    <a:pt x="34" y="746"/>
                  </a:cubicBezTo>
                  <a:cubicBezTo>
                    <a:pt x="33" y="748"/>
                    <a:pt x="33" y="748"/>
                    <a:pt x="33" y="748"/>
                  </a:cubicBezTo>
                  <a:cubicBezTo>
                    <a:pt x="36" y="747"/>
                    <a:pt x="36" y="747"/>
                    <a:pt x="36" y="747"/>
                  </a:cubicBezTo>
                  <a:cubicBezTo>
                    <a:pt x="35" y="766"/>
                    <a:pt x="35" y="766"/>
                    <a:pt x="35" y="766"/>
                  </a:cubicBezTo>
                  <a:cubicBezTo>
                    <a:pt x="34" y="767"/>
                    <a:pt x="33" y="768"/>
                    <a:pt x="32" y="768"/>
                  </a:cubicBezTo>
                  <a:cubicBezTo>
                    <a:pt x="32" y="768"/>
                    <a:pt x="31" y="768"/>
                    <a:pt x="31" y="767"/>
                  </a:cubicBezTo>
                  <a:cubicBezTo>
                    <a:pt x="24" y="767"/>
                    <a:pt x="24" y="767"/>
                    <a:pt x="24" y="767"/>
                  </a:cubicBezTo>
                  <a:cubicBezTo>
                    <a:pt x="26" y="768"/>
                    <a:pt x="29" y="768"/>
                    <a:pt x="31" y="768"/>
                  </a:cubicBezTo>
                  <a:cubicBezTo>
                    <a:pt x="32" y="769"/>
                    <a:pt x="27" y="768"/>
                    <a:pt x="30" y="769"/>
                  </a:cubicBezTo>
                  <a:cubicBezTo>
                    <a:pt x="32" y="769"/>
                    <a:pt x="32" y="768"/>
                    <a:pt x="32" y="768"/>
                  </a:cubicBezTo>
                  <a:cubicBezTo>
                    <a:pt x="34" y="768"/>
                    <a:pt x="33" y="770"/>
                    <a:pt x="35" y="771"/>
                  </a:cubicBezTo>
                  <a:cubicBezTo>
                    <a:pt x="34" y="772"/>
                    <a:pt x="34" y="772"/>
                    <a:pt x="34" y="772"/>
                  </a:cubicBezTo>
                  <a:cubicBezTo>
                    <a:pt x="34" y="772"/>
                    <a:pt x="33" y="772"/>
                    <a:pt x="32" y="772"/>
                  </a:cubicBezTo>
                  <a:cubicBezTo>
                    <a:pt x="35" y="775"/>
                    <a:pt x="29" y="779"/>
                    <a:pt x="30" y="783"/>
                  </a:cubicBezTo>
                  <a:cubicBezTo>
                    <a:pt x="31" y="783"/>
                    <a:pt x="32" y="782"/>
                    <a:pt x="34" y="783"/>
                  </a:cubicBezTo>
                  <a:cubicBezTo>
                    <a:pt x="28" y="785"/>
                    <a:pt x="28" y="785"/>
                    <a:pt x="28" y="785"/>
                  </a:cubicBezTo>
                  <a:cubicBezTo>
                    <a:pt x="28" y="785"/>
                    <a:pt x="29" y="785"/>
                    <a:pt x="30" y="786"/>
                  </a:cubicBezTo>
                  <a:cubicBezTo>
                    <a:pt x="29" y="786"/>
                    <a:pt x="29" y="786"/>
                    <a:pt x="29" y="786"/>
                  </a:cubicBezTo>
                  <a:cubicBezTo>
                    <a:pt x="29" y="786"/>
                    <a:pt x="30" y="786"/>
                    <a:pt x="30" y="786"/>
                  </a:cubicBezTo>
                  <a:cubicBezTo>
                    <a:pt x="31" y="786"/>
                    <a:pt x="33" y="787"/>
                    <a:pt x="30" y="787"/>
                  </a:cubicBezTo>
                  <a:cubicBezTo>
                    <a:pt x="31" y="787"/>
                    <a:pt x="33" y="787"/>
                    <a:pt x="33" y="787"/>
                  </a:cubicBezTo>
                  <a:cubicBezTo>
                    <a:pt x="26" y="795"/>
                    <a:pt x="34" y="803"/>
                    <a:pt x="22" y="810"/>
                  </a:cubicBezTo>
                  <a:cubicBezTo>
                    <a:pt x="24" y="809"/>
                    <a:pt x="24" y="810"/>
                    <a:pt x="24" y="811"/>
                  </a:cubicBezTo>
                  <a:cubicBezTo>
                    <a:pt x="25" y="810"/>
                    <a:pt x="26" y="811"/>
                    <a:pt x="28" y="811"/>
                  </a:cubicBezTo>
                  <a:cubicBezTo>
                    <a:pt x="23" y="814"/>
                    <a:pt x="23" y="814"/>
                    <a:pt x="23" y="814"/>
                  </a:cubicBezTo>
                  <a:cubicBezTo>
                    <a:pt x="27" y="815"/>
                    <a:pt x="22" y="817"/>
                    <a:pt x="26" y="818"/>
                  </a:cubicBezTo>
                  <a:cubicBezTo>
                    <a:pt x="25" y="817"/>
                    <a:pt x="25" y="817"/>
                    <a:pt x="25" y="817"/>
                  </a:cubicBezTo>
                  <a:cubicBezTo>
                    <a:pt x="27" y="818"/>
                    <a:pt x="30" y="818"/>
                    <a:pt x="33" y="817"/>
                  </a:cubicBezTo>
                  <a:cubicBezTo>
                    <a:pt x="32" y="821"/>
                    <a:pt x="32" y="821"/>
                    <a:pt x="32" y="821"/>
                  </a:cubicBezTo>
                  <a:cubicBezTo>
                    <a:pt x="33" y="820"/>
                    <a:pt x="33" y="818"/>
                    <a:pt x="33" y="817"/>
                  </a:cubicBezTo>
                  <a:cubicBezTo>
                    <a:pt x="36" y="817"/>
                    <a:pt x="38" y="817"/>
                    <a:pt x="41" y="817"/>
                  </a:cubicBezTo>
                  <a:cubicBezTo>
                    <a:pt x="36" y="815"/>
                    <a:pt x="49" y="814"/>
                    <a:pt x="43" y="811"/>
                  </a:cubicBezTo>
                  <a:cubicBezTo>
                    <a:pt x="44" y="810"/>
                    <a:pt x="45" y="811"/>
                    <a:pt x="46" y="811"/>
                  </a:cubicBezTo>
                  <a:cubicBezTo>
                    <a:pt x="44" y="810"/>
                    <a:pt x="44" y="810"/>
                    <a:pt x="45" y="808"/>
                  </a:cubicBezTo>
                  <a:cubicBezTo>
                    <a:pt x="46" y="808"/>
                    <a:pt x="46" y="808"/>
                    <a:pt x="46" y="808"/>
                  </a:cubicBezTo>
                  <a:cubicBezTo>
                    <a:pt x="46" y="804"/>
                    <a:pt x="49" y="803"/>
                    <a:pt x="52" y="798"/>
                  </a:cubicBezTo>
                  <a:cubicBezTo>
                    <a:pt x="49" y="798"/>
                    <a:pt x="49" y="798"/>
                    <a:pt x="49" y="798"/>
                  </a:cubicBezTo>
                  <a:cubicBezTo>
                    <a:pt x="49" y="797"/>
                    <a:pt x="50" y="797"/>
                    <a:pt x="51" y="797"/>
                  </a:cubicBezTo>
                  <a:cubicBezTo>
                    <a:pt x="47" y="795"/>
                    <a:pt x="50" y="800"/>
                    <a:pt x="46" y="798"/>
                  </a:cubicBezTo>
                  <a:cubicBezTo>
                    <a:pt x="51" y="798"/>
                    <a:pt x="49" y="793"/>
                    <a:pt x="51" y="792"/>
                  </a:cubicBezTo>
                  <a:cubicBezTo>
                    <a:pt x="52" y="793"/>
                    <a:pt x="53" y="795"/>
                    <a:pt x="57" y="796"/>
                  </a:cubicBezTo>
                  <a:cubicBezTo>
                    <a:pt x="56" y="797"/>
                    <a:pt x="55" y="798"/>
                    <a:pt x="54" y="797"/>
                  </a:cubicBezTo>
                  <a:cubicBezTo>
                    <a:pt x="54" y="798"/>
                    <a:pt x="54" y="798"/>
                    <a:pt x="55" y="799"/>
                  </a:cubicBezTo>
                  <a:cubicBezTo>
                    <a:pt x="56" y="798"/>
                    <a:pt x="56" y="797"/>
                    <a:pt x="58" y="798"/>
                  </a:cubicBezTo>
                  <a:cubicBezTo>
                    <a:pt x="58" y="800"/>
                    <a:pt x="56" y="800"/>
                    <a:pt x="56" y="801"/>
                  </a:cubicBezTo>
                  <a:cubicBezTo>
                    <a:pt x="55" y="801"/>
                    <a:pt x="54" y="799"/>
                    <a:pt x="54" y="800"/>
                  </a:cubicBezTo>
                  <a:cubicBezTo>
                    <a:pt x="54" y="803"/>
                    <a:pt x="51" y="807"/>
                    <a:pt x="55" y="811"/>
                  </a:cubicBezTo>
                  <a:cubicBezTo>
                    <a:pt x="55" y="810"/>
                    <a:pt x="53" y="809"/>
                    <a:pt x="55" y="808"/>
                  </a:cubicBezTo>
                  <a:cubicBezTo>
                    <a:pt x="56" y="808"/>
                    <a:pt x="56" y="809"/>
                    <a:pt x="56" y="809"/>
                  </a:cubicBezTo>
                  <a:cubicBezTo>
                    <a:pt x="59" y="810"/>
                    <a:pt x="55" y="808"/>
                    <a:pt x="58" y="807"/>
                  </a:cubicBezTo>
                  <a:cubicBezTo>
                    <a:pt x="58" y="808"/>
                    <a:pt x="58" y="808"/>
                    <a:pt x="58" y="808"/>
                  </a:cubicBezTo>
                  <a:cubicBezTo>
                    <a:pt x="58" y="813"/>
                    <a:pt x="58" y="813"/>
                    <a:pt x="58" y="813"/>
                  </a:cubicBezTo>
                  <a:cubicBezTo>
                    <a:pt x="58" y="812"/>
                    <a:pt x="59" y="811"/>
                    <a:pt x="60" y="810"/>
                  </a:cubicBezTo>
                  <a:cubicBezTo>
                    <a:pt x="63" y="810"/>
                    <a:pt x="63" y="810"/>
                    <a:pt x="63" y="810"/>
                  </a:cubicBezTo>
                  <a:cubicBezTo>
                    <a:pt x="67" y="816"/>
                    <a:pt x="67" y="816"/>
                    <a:pt x="67" y="816"/>
                  </a:cubicBezTo>
                  <a:cubicBezTo>
                    <a:pt x="71" y="813"/>
                    <a:pt x="63" y="808"/>
                    <a:pt x="68" y="806"/>
                  </a:cubicBezTo>
                  <a:cubicBezTo>
                    <a:pt x="69" y="807"/>
                    <a:pt x="70" y="807"/>
                    <a:pt x="70" y="807"/>
                  </a:cubicBezTo>
                  <a:cubicBezTo>
                    <a:pt x="70" y="806"/>
                    <a:pt x="70" y="804"/>
                    <a:pt x="69" y="803"/>
                  </a:cubicBezTo>
                  <a:cubicBezTo>
                    <a:pt x="70" y="802"/>
                    <a:pt x="70" y="802"/>
                    <a:pt x="70" y="802"/>
                  </a:cubicBezTo>
                  <a:cubicBezTo>
                    <a:pt x="71" y="802"/>
                    <a:pt x="75" y="804"/>
                    <a:pt x="74" y="805"/>
                  </a:cubicBezTo>
                  <a:cubicBezTo>
                    <a:pt x="77" y="800"/>
                    <a:pt x="72" y="794"/>
                    <a:pt x="77" y="788"/>
                  </a:cubicBezTo>
                  <a:cubicBezTo>
                    <a:pt x="78" y="788"/>
                    <a:pt x="78" y="789"/>
                    <a:pt x="79" y="789"/>
                  </a:cubicBezTo>
                  <a:cubicBezTo>
                    <a:pt x="78" y="788"/>
                    <a:pt x="78" y="787"/>
                    <a:pt x="77" y="787"/>
                  </a:cubicBezTo>
                  <a:cubicBezTo>
                    <a:pt x="78" y="787"/>
                    <a:pt x="78" y="787"/>
                    <a:pt x="78" y="787"/>
                  </a:cubicBezTo>
                  <a:cubicBezTo>
                    <a:pt x="78" y="786"/>
                    <a:pt x="79" y="786"/>
                    <a:pt x="79" y="785"/>
                  </a:cubicBezTo>
                  <a:cubicBezTo>
                    <a:pt x="80" y="785"/>
                    <a:pt x="80" y="785"/>
                    <a:pt x="80" y="785"/>
                  </a:cubicBezTo>
                  <a:cubicBezTo>
                    <a:pt x="81" y="784"/>
                    <a:pt x="81" y="783"/>
                    <a:pt x="82" y="783"/>
                  </a:cubicBezTo>
                  <a:cubicBezTo>
                    <a:pt x="82" y="783"/>
                    <a:pt x="82" y="783"/>
                    <a:pt x="83" y="783"/>
                  </a:cubicBezTo>
                  <a:cubicBezTo>
                    <a:pt x="83" y="783"/>
                    <a:pt x="83" y="783"/>
                    <a:pt x="83" y="782"/>
                  </a:cubicBezTo>
                  <a:cubicBezTo>
                    <a:pt x="83" y="783"/>
                    <a:pt x="83" y="783"/>
                    <a:pt x="83" y="783"/>
                  </a:cubicBezTo>
                  <a:cubicBezTo>
                    <a:pt x="84" y="782"/>
                    <a:pt x="84" y="781"/>
                    <a:pt x="84" y="781"/>
                  </a:cubicBezTo>
                  <a:cubicBezTo>
                    <a:pt x="85" y="780"/>
                    <a:pt x="85" y="779"/>
                    <a:pt x="84" y="779"/>
                  </a:cubicBezTo>
                  <a:cubicBezTo>
                    <a:pt x="84" y="779"/>
                    <a:pt x="84" y="779"/>
                    <a:pt x="84" y="779"/>
                  </a:cubicBezTo>
                  <a:cubicBezTo>
                    <a:pt x="83" y="779"/>
                    <a:pt x="83" y="778"/>
                    <a:pt x="82" y="777"/>
                  </a:cubicBezTo>
                  <a:cubicBezTo>
                    <a:pt x="83" y="776"/>
                    <a:pt x="83" y="775"/>
                    <a:pt x="83" y="775"/>
                  </a:cubicBezTo>
                  <a:cubicBezTo>
                    <a:pt x="85" y="775"/>
                    <a:pt x="85" y="774"/>
                    <a:pt x="87" y="774"/>
                  </a:cubicBezTo>
                  <a:cubicBezTo>
                    <a:pt x="86" y="772"/>
                    <a:pt x="86" y="769"/>
                    <a:pt x="86" y="766"/>
                  </a:cubicBezTo>
                  <a:cubicBezTo>
                    <a:pt x="88" y="767"/>
                    <a:pt x="90" y="768"/>
                    <a:pt x="91" y="769"/>
                  </a:cubicBezTo>
                  <a:cubicBezTo>
                    <a:pt x="91" y="769"/>
                    <a:pt x="91" y="770"/>
                    <a:pt x="91" y="770"/>
                  </a:cubicBezTo>
                  <a:cubicBezTo>
                    <a:pt x="90" y="770"/>
                    <a:pt x="90" y="770"/>
                    <a:pt x="90" y="770"/>
                  </a:cubicBezTo>
                  <a:cubicBezTo>
                    <a:pt x="90" y="770"/>
                    <a:pt x="91" y="770"/>
                    <a:pt x="91" y="770"/>
                  </a:cubicBezTo>
                  <a:cubicBezTo>
                    <a:pt x="90" y="779"/>
                    <a:pt x="89" y="789"/>
                    <a:pt x="88" y="798"/>
                  </a:cubicBezTo>
                  <a:cubicBezTo>
                    <a:pt x="92" y="779"/>
                    <a:pt x="92" y="779"/>
                    <a:pt x="92" y="779"/>
                  </a:cubicBezTo>
                  <a:cubicBezTo>
                    <a:pt x="93" y="779"/>
                    <a:pt x="94" y="780"/>
                    <a:pt x="96" y="779"/>
                  </a:cubicBezTo>
                  <a:cubicBezTo>
                    <a:pt x="95" y="779"/>
                    <a:pt x="95" y="778"/>
                    <a:pt x="95" y="778"/>
                  </a:cubicBezTo>
                  <a:cubicBezTo>
                    <a:pt x="96" y="778"/>
                    <a:pt x="96" y="778"/>
                    <a:pt x="96" y="778"/>
                  </a:cubicBezTo>
                  <a:cubicBezTo>
                    <a:pt x="95" y="777"/>
                    <a:pt x="95" y="777"/>
                    <a:pt x="95" y="777"/>
                  </a:cubicBezTo>
                  <a:cubicBezTo>
                    <a:pt x="95" y="778"/>
                    <a:pt x="95" y="778"/>
                    <a:pt x="95" y="778"/>
                  </a:cubicBezTo>
                  <a:cubicBezTo>
                    <a:pt x="95" y="777"/>
                    <a:pt x="95" y="777"/>
                    <a:pt x="95" y="777"/>
                  </a:cubicBezTo>
                  <a:cubicBezTo>
                    <a:pt x="96" y="777"/>
                    <a:pt x="96" y="778"/>
                    <a:pt x="97" y="778"/>
                  </a:cubicBezTo>
                  <a:cubicBezTo>
                    <a:pt x="97" y="778"/>
                    <a:pt x="96" y="778"/>
                    <a:pt x="96" y="778"/>
                  </a:cubicBezTo>
                  <a:cubicBezTo>
                    <a:pt x="96" y="778"/>
                    <a:pt x="97" y="779"/>
                    <a:pt x="98" y="779"/>
                  </a:cubicBezTo>
                  <a:cubicBezTo>
                    <a:pt x="98" y="779"/>
                    <a:pt x="98" y="779"/>
                    <a:pt x="98" y="779"/>
                  </a:cubicBezTo>
                  <a:cubicBezTo>
                    <a:pt x="98" y="779"/>
                    <a:pt x="98" y="779"/>
                    <a:pt x="98" y="779"/>
                  </a:cubicBezTo>
                  <a:cubicBezTo>
                    <a:pt x="99" y="780"/>
                    <a:pt x="100" y="781"/>
                    <a:pt x="99" y="781"/>
                  </a:cubicBezTo>
                  <a:cubicBezTo>
                    <a:pt x="98" y="781"/>
                    <a:pt x="100" y="780"/>
                    <a:pt x="97" y="780"/>
                  </a:cubicBezTo>
                  <a:cubicBezTo>
                    <a:pt x="97" y="780"/>
                    <a:pt x="97" y="780"/>
                    <a:pt x="97" y="780"/>
                  </a:cubicBezTo>
                  <a:cubicBezTo>
                    <a:pt x="95" y="780"/>
                    <a:pt x="95" y="780"/>
                    <a:pt x="95" y="780"/>
                  </a:cubicBezTo>
                  <a:cubicBezTo>
                    <a:pt x="98" y="781"/>
                    <a:pt x="98" y="781"/>
                    <a:pt x="98" y="781"/>
                  </a:cubicBezTo>
                  <a:cubicBezTo>
                    <a:pt x="98" y="781"/>
                    <a:pt x="98" y="781"/>
                    <a:pt x="98" y="781"/>
                  </a:cubicBezTo>
                  <a:cubicBezTo>
                    <a:pt x="98" y="781"/>
                    <a:pt x="99" y="781"/>
                    <a:pt x="99" y="781"/>
                  </a:cubicBezTo>
                  <a:cubicBezTo>
                    <a:pt x="99" y="782"/>
                    <a:pt x="99" y="782"/>
                    <a:pt x="99" y="782"/>
                  </a:cubicBezTo>
                  <a:cubicBezTo>
                    <a:pt x="97" y="781"/>
                    <a:pt x="99" y="783"/>
                    <a:pt x="96" y="783"/>
                  </a:cubicBezTo>
                  <a:cubicBezTo>
                    <a:pt x="97" y="783"/>
                    <a:pt x="95" y="784"/>
                    <a:pt x="97" y="785"/>
                  </a:cubicBezTo>
                  <a:cubicBezTo>
                    <a:pt x="96" y="784"/>
                    <a:pt x="96" y="784"/>
                    <a:pt x="97" y="783"/>
                  </a:cubicBezTo>
                  <a:cubicBezTo>
                    <a:pt x="98" y="784"/>
                    <a:pt x="100" y="784"/>
                    <a:pt x="100" y="785"/>
                  </a:cubicBezTo>
                  <a:cubicBezTo>
                    <a:pt x="99" y="785"/>
                    <a:pt x="99" y="785"/>
                    <a:pt x="99" y="785"/>
                  </a:cubicBezTo>
                  <a:cubicBezTo>
                    <a:pt x="99" y="785"/>
                    <a:pt x="100" y="785"/>
                    <a:pt x="101" y="785"/>
                  </a:cubicBezTo>
                  <a:cubicBezTo>
                    <a:pt x="101" y="786"/>
                    <a:pt x="101" y="786"/>
                    <a:pt x="103" y="787"/>
                  </a:cubicBezTo>
                  <a:cubicBezTo>
                    <a:pt x="103" y="787"/>
                    <a:pt x="103" y="788"/>
                    <a:pt x="103" y="788"/>
                  </a:cubicBezTo>
                  <a:cubicBezTo>
                    <a:pt x="100" y="787"/>
                    <a:pt x="98" y="786"/>
                    <a:pt x="97" y="787"/>
                  </a:cubicBezTo>
                  <a:cubicBezTo>
                    <a:pt x="98" y="787"/>
                    <a:pt x="100" y="789"/>
                    <a:pt x="98" y="789"/>
                  </a:cubicBezTo>
                  <a:cubicBezTo>
                    <a:pt x="97" y="789"/>
                    <a:pt x="97" y="789"/>
                    <a:pt x="97" y="789"/>
                  </a:cubicBezTo>
                  <a:cubicBezTo>
                    <a:pt x="98" y="790"/>
                    <a:pt x="99" y="790"/>
                    <a:pt x="98" y="791"/>
                  </a:cubicBezTo>
                  <a:cubicBezTo>
                    <a:pt x="100" y="791"/>
                    <a:pt x="102" y="791"/>
                    <a:pt x="103" y="791"/>
                  </a:cubicBezTo>
                  <a:cubicBezTo>
                    <a:pt x="103" y="792"/>
                    <a:pt x="103" y="792"/>
                    <a:pt x="103" y="792"/>
                  </a:cubicBezTo>
                  <a:cubicBezTo>
                    <a:pt x="104" y="792"/>
                    <a:pt x="102" y="793"/>
                    <a:pt x="101" y="792"/>
                  </a:cubicBezTo>
                  <a:cubicBezTo>
                    <a:pt x="102" y="793"/>
                    <a:pt x="102" y="793"/>
                    <a:pt x="102" y="793"/>
                  </a:cubicBezTo>
                  <a:cubicBezTo>
                    <a:pt x="100" y="794"/>
                    <a:pt x="101" y="794"/>
                    <a:pt x="103" y="794"/>
                  </a:cubicBezTo>
                  <a:cubicBezTo>
                    <a:pt x="103" y="794"/>
                    <a:pt x="103" y="794"/>
                    <a:pt x="103" y="794"/>
                  </a:cubicBezTo>
                  <a:cubicBezTo>
                    <a:pt x="103" y="794"/>
                    <a:pt x="104" y="795"/>
                    <a:pt x="105" y="795"/>
                  </a:cubicBezTo>
                  <a:cubicBezTo>
                    <a:pt x="104" y="795"/>
                    <a:pt x="103" y="795"/>
                    <a:pt x="102" y="795"/>
                  </a:cubicBezTo>
                  <a:cubicBezTo>
                    <a:pt x="104" y="797"/>
                    <a:pt x="104" y="797"/>
                    <a:pt x="104" y="797"/>
                  </a:cubicBezTo>
                  <a:cubicBezTo>
                    <a:pt x="104" y="797"/>
                    <a:pt x="103" y="797"/>
                    <a:pt x="103" y="797"/>
                  </a:cubicBezTo>
                  <a:cubicBezTo>
                    <a:pt x="102" y="798"/>
                    <a:pt x="102" y="798"/>
                    <a:pt x="103" y="799"/>
                  </a:cubicBezTo>
                  <a:cubicBezTo>
                    <a:pt x="104" y="798"/>
                    <a:pt x="105" y="799"/>
                    <a:pt x="106" y="798"/>
                  </a:cubicBezTo>
                  <a:cubicBezTo>
                    <a:pt x="107" y="798"/>
                    <a:pt x="107" y="799"/>
                    <a:pt x="108" y="799"/>
                  </a:cubicBezTo>
                  <a:cubicBezTo>
                    <a:pt x="108" y="799"/>
                    <a:pt x="108" y="799"/>
                    <a:pt x="108" y="799"/>
                  </a:cubicBezTo>
                  <a:cubicBezTo>
                    <a:pt x="108" y="799"/>
                    <a:pt x="108" y="799"/>
                    <a:pt x="108" y="799"/>
                  </a:cubicBezTo>
                  <a:cubicBezTo>
                    <a:pt x="108" y="798"/>
                    <a:pt x="108" y="798"/>
                    <a:pt x="108" y="798"/>
                  </a:cubicBezTo>
                  <a:cubicBezTo>
                    <a:pt x="108" y="798"/>
                    <a:pt x="108" y="798"/>
                    <a:pt x="108" y="798"/>
                  </a:cubicBezTo>
                  <a:cubicBezTo>
                    <a:pt x="109" y="799"/>
                    <a:pt x="109" y="800"/>
                    <a:pt x="108" y="801"/>
                  </a:cubicBezTo>
                  <a:cubicBezTo>
                    <a:pt x="106" y="801"/>
                    <a:pt x="106" y="801"/>
                    <a:pt x="106" y="801"/>
                  </a:cubicBezTo>
                  <a:cubicBezTo>
                    <a:pt x="110" y="802"/>
                    <a:pt x="109" y="804"/>
                    <a:pt x="113" y="805"/>
                  </a:cubicBezTo>
                  <a:cubicBezTo>
                    <a:pt x="113" y="804"/>
                    <a:pt x="113" y="804"/>
                    <a:pt x="113" y="804"/>
                  </a:cubicBezTo>
                  <a:cubicBezTo>
                    <a:pt x="112" y="804"/>
                    <a:pt x="112" y="803"/>
                    <a:pt x="113" y="803"/>
                  </a:cubicBezTo>
                  <a:cubicBezTo>
                    <a:pt x="114" y="804"/>
                    <a:pt x="117" y="803"/>
                    <a:pt x="118" y="804"/>
                  </a:cubicBezTo>
                  <a:cubicBezTo>
                    <a:pt x="120" y="805"/>
                    <a:pt x="116" y="806"/>
                    <a:pt x="120" y="807"/>
                  </a:cubicBezTo>
                  <a:cubicBezTo>
                    <a:pt x="120" y="806"/>
                    <a:pt x="123" y="804"/>
                    <a:pt x="121" y="803"/>
                  </a:cubicBezTo>
                  <a:cubicBezTo>
                    <a:pt x="121" y="804"/>
                    <a:pt x="121" y="804"/>
                    <a:pt x="121" y="804"/>
                  </a:cubicBezTo>
                  <a:cubicBezTo>
                    <a:pt x="116" y="802"/>
                    <a:pt x="116" y="802"/>
                    <a:pt x="116" y="802"/>
                  </a:cubicBezTo>
                  <a:cubicBezTo>
                    <a:pt x="118" y="802"/>
                    <a:pt x="115" y="801"/>
                    <a:pt x="118" y="801"/>
                  </a:cubicBezTo>
                  <a:cubicBezTo>
                    <a:pt x="118" y="801"/>
                    <a:pt x="118" y="802"/>
                    <a:pt x="118" y="802"/>
                  </a:cubicBezTo>
                  <a:cubicBezTo>
                    <a:pt x="120" y="802"/>
                    <a:pt x="119" y="801"/>
                    <a:pt x="120" y="800"/>
                  </a:cubicBezTo>
                  <a:cubicBezTo>
                    <a:pt x="118" y="801"/>
                    <a:pt x="118" y="801"/>
                    <a:pt x="118" y="801"/>
                  </a:cubicBezTo>
                  <a:cubicBezTo>
                    <a:pt x="116" y="799"/>
                    <a:pt x="117" y="797"/>
                    <a:pt x="115" y="796"/>
                  </a:cubicBezTo>
                  <a:cubicBezTo>
                    <a:pt x="117" y="797"/>
                    <a:pt x="117" y="794"/>
                    <a:pt x="120" y="795"/>
                  </a:cubicBezTo>
                  <a:cubicBezTo>
                    <a:pt x="121" y="796"/>
                    <a:pt x="119" y="796"/>
                    <a:pt x="119" y="796"/>
                  </a:cubicBezTo>
                  <a:cubicBezTo>
                    <a:pt x="122" y="796"/>
                    <a:pt x="120" y="795"/>
                    <a:pt x="122" y="795"/>
                  </a:cubicBezTo>
                  <a:cubicBezTo>
                    <a:pt x="120" y="795"/>
                    <a:pt x="119" y="793"/>
                    <a:pt x="117" y="794"/>
                  </a:cubicBezTo>
                  <a:cubicBezTo>
                    <a:pt x="119" y="794"/>
                    <a:pt x="116" y="793"/>
                    <a:pt x="118" y="792"/>
                  </a:cubicBezTo>
                  <a:cubicBezTo>
                    <a:pt x="116" y="792"/>
                    <a:pt x="116" y="792"/>
                    <a:pt x="115" y="791"/>
                  </a:cubicBezTo>
                  <a:cubicBezTo>
                    <a:pt x="116" y="791"/>
                    <a:pt x="116" y="791"/>
                    <a:pt x="117" y="790"/>
                  </a:cubicBezTo>
                  <a:cubicBezTo>
                    <a:pt x="117" y="791"/>
                    <a:pt x="119" y="791"/>
                    <a:pt x="120" y="792"/>
                  </a:cubicBezTo>
                  <a:cubicBezTo>
                    <a:pt x="120" y="792"/>
                    <a:pt x="120" y="792"/>
                    <a:pt x="120" y="792"/>
                  </a:cubicBezTo>
                  <a:cubicBezTo>
                    <a:pt x="119" y="792"/>
                    <a:pt x="119" y="793"/>
                    <a:pt x="120" y="793"/>
                  </a:cubicBezTo>
                  <a:cubicBezTo>
                    <a:pt x="121" y="793"/>
                    <a:pt x="121" y="793"/>
                    <a:pt x="121" y="793"/>
                  </a:cubicBezTo>
                  <a:cubicBezTo>
                    <a:pt x="123" y="794"/>
                    <a:pt x="125" y="795"/>
                    <a:pt x="127" y="796"/>
                  </a:cubicBezTo>
                  <a:cubicBezTo>
                    <a:pt x="127" y="796"/>
                    <a:pt x="127" y="796"/>
                    <a:pt x="127" y="797"/>
                  </a:cubicBezTo>
                  <a:cubicBezTo>
                    <a:pt x="127" y="796"/>
                    <a:pt x="127" y="796"/>
                    <a:pt x="127" y="796"/>
                  </a:cubicBezTo>
                  <a:cubicBezTo>
                    <a:pt x="127" y="796"/>
                    <a:pt x="127" y="797"/>
                    <a:pt x="127" y="797"/>
                  </a:cubicBezTo>
                  <a:cubicBezTo>
                    <a:pt x="127" y="804"/>
                    <a:pt x="126" y="811"/>
                    <a:pt x="126" y="818"/>
                  </a:cubicBezTo>
                  <a:cubicBezTo>
                    <a:pt x="129" y="803"/>
                    <a:pt x="129" y="803"/>
                    <a:pt x="129" y="803"/>
                  </a:cubicBezTo>
                  <a:cubicBezTo>
                    <a:pt x="130" y="804"/>
                    <a:pt x="131" y="804"/>
                    <a:pt x="132" y="804"/>
                  </a:cubicBezTo>
                  <a:cubicBezTo>
                    <a:pt x="132" y="803"/>
                    <a:pt x="131" y="803"/>
                    <a:pt x="132" y="802"/>
                  </a:cubicBezTo>
                  <a:cubicBezTo>
                    <a:pt x="133" y="802"/>
                    <a:pt x="134" y="803"/>
                    <a:pt x="134" y="804"/>
                  </a:cubicBezTo>
                  <a:cubicBezTo>
                    <a:pt x="137" y="804"/>
                    <a:pt x="137" y="804"/>
                    <a:pt x="137" y="804"/>
                  </a:cubicBezTo>
                  <a:cubicBezTo>
                    <a:pt x="141" y="805"/>
                    <a:pt x="136" y="805"/>
                    <a:pt x="139" y="806"/>
                  </a:cubicBezTo>
                  <a:cubicBezTo>
                    <a:pt x="141" y="805"/>
                    <a:pt x="141" y="805"/>
                    <a:pt x="141" y="805"/>
                  </a:cubicBezTo>
                  <a:cubicBezTo>
                    <a:pt x="141" y="805"/>
                    <a:pt x="141" y="805"/>
                    <a:pt x="141" y="805"/>
                  </a:cubicBezTo>
                  <a:cubicBezTo>
                    <a:pt x="141" y="805"/>
                    <a:pt x="141" y="805"/>
                    <a:pt x="140" y="805"/>
                  </a:cubicBezTo>
                  <a:cubicBezTo>
                    <a:pt x="138" y="803"/>
                    <a:pt x="143" y="803"/>
                    <a:pt x="145" y="802"/>
                  </a:cubicBezTo>
                  <a:cubicBezTo>
                    <a:pt x="146" y="802"/>
                    <a:pt x="148" y="803"/>
                    <a:pt x="150" y="803"/>
                  </a:cubicBezTo>
                  <a:cubicBezTo>
                    <a:pt x="150" y="802"/>
                    <a:pt x="146" y="802"/>
                    <a:pt x="146" y="801"/>
                  </a:cubicBezTo>
                  <a:cubicBezTo>
                    <a:pt x="146" y="800"/>
                    <a:pt x="147" y="801"/>
                    <a:pt x="147" y="801"/>
                  </a:cubicBezTo>
                  <a:cubicBezTo>
                    <a:pt x="146" y="800"/>
                    <a:pt x="146" y="800"/>
                    <a:pt x="146" y="800"/>
                  </a:cubicBezTo>
                  <a:cubicBezTo>
                    <a:pt x="147" y="800"/>
                    <a:pt x="147" y="798"/>
                    <a:pt x="149" y="799"/>
                  </a:cubicBezTo>
                  <a:cubicBezTo>
                    <a:pt x="149" y="799"/>
                    <a:pt x="149" y="800"/>
                    <a:pt x="149" y="800"/>
                  </a:cubicBezTo>
                  <a:cubicBezTo>
                    <a:pt x="152" y="799"/>
                    <a:pt x="154" y="796"/>
                    <a:pt x="158" y="796"/>
                  </a:cubicBezTo>
                  <a:cubicBezTo>
                    <a:pt x="158" y="796"/>
                    <a:pt x="157" y="796"/>
                    <a:pt x="158" y="795"/>
                  </a:cubicBezTo>
                  <a:cubicBezTo>
                    <a:pt x="155" y="794"/>
                    <a:pt x="153" y="795"/>
                    <a:pt x="151" y="793"/>
                  </a:cubicBezTo>
                  <a:cubicBezTo>
                    <a:pt x="150" y="794"/>
                    <a:pt x="150" y="794"/>
                    <a:pt x="150" y="794"/>
                  </a:cubicBezTo>
                  <a:cubicBezTo>
                    <a:pt x="150" y="794"/>
                    <a:pt x="151" y="795"/>
                    <a:pt x="151" y="795"/>
                  </a:cubicBezTo>
                  <a:cubicBezTo>
                    <a:pt x="151" y="794"/>
                    <a:pt x="151" y="794"/>
                    <a:pt x="151" y="794"/>
                  </a:cubicBezTo>
                  <a:cubicBezTo>
                    <a:pt x="152" y="794"/>
                    <a:pt x="154" y="794"/>
                    <a:pt x="156" y="795"/>
                  </a:cubicBezTo>
                  <a:cubicBezTo>
                    <a:pt x="156" y="796"/>
                    <a:pt x="152" y="797"/>
                    <a:pt x="151" y="797"/>
                  </a:cubicBezTo>
                  <a:cubicBezTo>
                    <a:pt x="149" y="797"/>
                    <a:pt x="149" y="796"/>
                    <a:pt x="146" y="796"/>
                  </a:cubicBezTo>
                  <a:cubicBezTo>
                    <a:pt x="149" y="796"/>
                    <a:pt x="144" y="795"/>
                    <a:pt x="146" y="794"/>
                  </a:cubicBezTo>
                  <a:cubicBezTo>
                    <a:pt x="147" y="795"/>
                    <a:pt x="147" y="795"/>
                    <a:pt x="147" y="795"/>
                  </a:cubicBezTo>
                  <a:cubicBezTo>
                    <a:pt x="145" y="794"/>
                    <a:pt x="148" y="794"/>
                    <a:pt x="146" y="793"/>
                  </a:cubicBezTo>
                  <a:cubicBezTo>
                    <a:pt x="146" y="793"/>
                    <a:pt x="147" y="793"/>
                    <a:pt x="147" y="793"/>
                  </a:cubicBezTo>
                  <a:cubicBezTo>
                    <a:pt x="146" y="792"/>
                    <a:pt x="145" y="793"/>
                    <a:pt x="143" y="792"/>
                  </a:cubicBezTo>
                  <a:cubicBezTo>
                    <a:pt x="143" y="792"/>
                    <a:pt x="143" y="792"/>
                    <a:pt x="143" y="792"/>
                  </a:cubicBezTo>
                  <a:cubicBezTo>
                    <a:pt x="144" y="791"/>
                    <a:pt x="147" y="792"/>
                    <a:pt x="149" y="791"/>
                  </a:cubicBezTo>
                  <a:cubicBezTo>
                    <a:pt x="153" y="793"/>
                    <a:pt x="154" y="791"/>
                    <a:pt x="157" y="794"/>
                  </a:cubicBezTo>
                  <a:cubicBezTo>
                    <a:pt x="161" y="794"/>
                    <a:pt x="161" y="793"/>
                    <a:pt x="161" y="792"/>
                  </a:cubicBezTo>
                  <a:cubicBezTo>
                    <a:pt x="159" y="792"/>
                    <a:pt x="155" y="791"/>
                    <a:pt x="152" y="792"/>
                  </a:cubicBezTo>
                  <a:cubicBezTo>
                    <a:pt x="150" y="790"/>
                    <a:pt x="143" y="790"/>
                    <a:pt x="146" y="788"/>
                  </a:cubicBezTo>
                  <a:cubicBezTo>
                    <a:pt x="147" y="788"/>
                    <a:pt x="147" y="788"/>
                    <a:pt x="147" y="788"/>
                  </a:cubicBezTo>
                  <a:cubicBezTo>
                    <a:pt x="144" y="787"/>
                    <a:pt x="144" y="787"/>
                    <a:pt x="144" y="787"/>
                  </a:cubicBezTo>
                  <a:cubicBezTo>
                    <a:pt x="146" y="786"/>
                    <a:pt x="146" y="786"/>
                    <a:pt x="146" y="786"/>
                  </a:cubicBezTo>
                  <a:cubicBezTo>
                    <a:pt x="150" y="787"/>
                    <a:pt x="148" y="788"/>
                    <a:pt x="150" y="788"/>
                  </a:cubicBezTo>
                  <a:cubicBezTo>
                    <a:pt x="154" y="787"/>
                    <a:pt x="146" y="786"/>
                    <a:pt x="147" y="785"/>
                  </a:cubicBezTo>
                  <a:cubicBezTo>
                    <a:pt x="151" y="784"/>
                    <a:pt x="149" y="787"/>
                    <a:pt x="153" y="787"/>
                  </a:cubicBezTo>
                  <a:cubicBezTo>
                    <a:pt x="152" y="786"/>
                    <a:pt x="154" y="785"/>
                    <a:pt x="155" y="786"/>
                  </a:cubicBezTo>
                  <a:cubicBezTo>
                    <a:pt x="154" y="787"/>
                    <a:pt x="158" y="787"/>
                    <a:pt x="156" y="788"/>
                  </a:cubicBezTo>
                  <a:cubicBezTo>
                    <a:pt x="154" y="787"/>
                    <a:pt x="154" y="788"/>
                    <a:pt x="153" y="788"/>
                  </a:cubicBezTo>
                  <a:cubicBezTo>
                    <a:pt x="154" y="788"/>
                    <a:pt x="154" y="790"/>
                    <a:pt x="154" y="791"/>
                  </a:cubicBezTo>
                  <a:cubicBezTo>
                    <a:pt x="157" y="791"/>
                    <a:pt x="156" y="790"/>
                    <a:pt x="158" y="789"/>
                  </a:cubicBezTo>
                  <a:cubicBezTo>
                    <a:pt x="154" y="788"/>
                    <a:pt x="160" y="787"/>
                    <a:pt x="157" y="786"/>
                  </a:cubicBezTo>
                  <a:cubicBezTo>
                    <a:pt x="156" y="784"/>
                    <a:pt x="159" y="786"/>
                    <a:pt x="160" y="786"/>
                  </a:cubicBezTo>
                  <a:cubicBezTo>
                    <a:pt x="161" y="784"/>
                    <a:pt x="157" y="785"/>
                    <a:pt x="157" y="785"/>
                  </a:cubicBezTo>
                  <a:cubicBezTo>
                    <a:pt x="155" y="783"/>
                    <a:pt x="160" y="783"/>
                    <a:pt x="161" y="781"/>
                  </a:cubicBezTo>
                  <a:cubicBezTo>
                    <a:pt x="157" y="780"/>
                    <a:pt x="158" y="777"/>
                    <a:pt x="159" y="775"/>
                  </a:cubicBezTo>
                  <a:cubicBezTo>
                    <a:pt x="160" y="775"/>
                    <a:pt x="161" y="775"/>
                    <a:pt x="162" y="775"/>
                  </a:cubicBezTo>
                  <a:cubicBezTo>
                    <a:pt x="157" y="774"/>
                    <a:pt x="159" y="774"/>
                    <a:pt x="156" y="773"/>
                  </a:cubicBezTo>
                  <a:cubicBezTo>
                    <a:pt x="154" y="774"/>
                    <a:pt x="154" y="774"/>
                    <a:pt x="154" y="774"/>
                  </a:cubicBezTo>
                  <a:cubicBezTo>
                    <a:pt x="153" y="773"/>
                    <a:pt x="150" y="772"/>
                    <a:pt x="152" y="772"/>
                  </a:cubicBezTo>
                  <a:cubicBezTo>
                    <a:pt x="153" y="772"/>
                    <a:pt x="153" y="773"/>
                    <a:pt x="155" y="772"/>
                  </a:cubicBezTo>
                  <a:cubicBezTo>
                    <a:pt x="155" y="772"/>
                    <a:pt x="155" y="772"/>
                    <a:pt x="154" y="771"/>
                  </a:cubicBezTo>
                  <a:cubicBezTo>
                    <a:pt x="155" y="772"/>
                    <a:pt x="155" y="772"/>
                    <a:pt x="155" y="772"/>
                  </a:cubicBezTo>
                  <a:cubicBezTo>
                    <a:pt x="157" y="771"/>
                    <a:pt x="155" y="770"/>
                    <a:pt x="154" y="769"/>
                  </a:cubicBezTo>
                  <a:cubicBezTo>
                    <a:pt x="153" y="768"/>
                    <a:pt x="153" y="766"/>
                    <a:pt x="152" y="765"/>
                  </a:cubicBezTo>
                  <a:cubicBezTo>
                    <a:pt x="154" y="765"/>
                    <a:pt x="154" y="765"/>
                    <a:pt x="154" y="765"/>
                  </a:cubicBezTo>
                  <a:cubicBezTo>
                    <a:pt x="156" y="764"/>
                    <a:pt x="153" y="763"/>
                    <a:pt x="151" y="763"/>
                  </a:cubicBezTo>
                  <a:cubicBezTo>
                    <a:pt x="153" y="762"/>
                    <a:pt x="153" y="763"/>
                    <a:pt x="155" y="763"/>
                  </a:cubicBezTo>
                  <a:cubicBezTo>
                    <a:pt x="157" y="764"/>
                    <a:pt x="161" y="765"/>
                    <a:pt x="157" y="765"/>
                  </a:cubicBezTo>
                  <a:cubicBezTo>
                    <a:pt x="157" y="765"/>
                    <a:pt x="158" y="765"/>
                    <a:pt x="157" y="765"/>
                  </a:cubicBezTo>
                  <a:cubicBezTo>
                    <a:pt x="155" y="767"/>
                    <a:pt x="163" y="766"/>
                    <a:pt x="164" y="767"/>
                  </a:cubicBezTo>
                  <a:cubicBezTo>
                    <a:pt x="164" y="767"/>
                    <a:pt x="167" y="766"/>
                    <a:pt x="165" y="765"/>
                  </a:cubicBezTo>
                  <a:cubicBezTo>
                    <a:pt x="165" y="765"/>
                    <a:pt x="163" y="764"/>
                    <a:pt x="162" y="763"/>
                  </a:cubicBezTo>
                  <a:cubicBezTo>
                    <a:pt x="164" y="764"/>
                    <a:pt x="162" y="764"/>
                    <a:pt x="160" y="765"/>
                  </a:cubicBezTo>
                  <a:cubicBezTo>
                    <a:pt x="160" y="764"/>
                    <a:pt x="158" y="764"/>
                    <a:pt x="159" y="764"/>
                  </a:cubicBezTo>
                  <a:cubicBezTo>
                    <a:pt x="160" y="764"/>
                    <a:pt x="160" y="764"/>
                    <a:pt x="160" y="764"/>
                  </a:cubicBezTo>
                  <a:cubicBezTo>
                    <a:pt x="158" y="763"/>
                    <a:pt x="158" y="763"/>
                    <a:pt x="158" y="763"/>
                  </a:cubicBezTo>
                  <a:cubicBezTo>
                    <a:pt x="161" y="763"/>
                    <a:pt x="160" y="761"/>
                    <a:pt x="163" y="762"/>
                  </a:cubicBezTo>
                  <a:cubicBezTo>
                    <a:pt x="163" y="761"/>
                    <a:pt x="161" y="762"/>
                    <a:pt x="160" y="761"/>
                  </a:cubicBezTo>
                  <a:cubicBezTo>
                    <a:pt x="158" y="763"/>
                    <a:pt x="158" y="763"/>
                    <a:pt x="158" y="763"/>
                  </a:cubicBezTo>
                  <a:cubicBezTo>
                    <a:pt x="155" y="763"/>
                    <a:pt x="155" y="763"/>
                    <a:pt x="155" y="763"/>
                  </a:cubicBezTo>
                  <a:cubicBezTo>
                    <a:pt x="153" y="762"/>
                    <a:pt x="156" y="762"/>
                    <a:pt x="155" y="761"/>
                  </a:cubicBezTo>
                  <a:cubicBezTo>
                    <a:pt x="152" y="761"/>
                    <a:pt x="152" y="761"/>
                    <a:pt x="152" y="761"/>
                  </a:cubicBezTo>
                  <a:cubicBezTo>
                    <a:pt x="155" y="760"/>
                    <a:pt x="155" y="760"/>
                    <a:pt x="155" y="760"/>
                  </a:cubicBezTo>
                  <a:cubicBezTo>
                    <a:pt x="153" y="760"/>
                    <a:pt x="154" y="759"/>
                    <a:pt x="153" y="759"/>
                  </a:cubicBezTo>
                  <a:cubicBezTo>
                    <a:pt x="155" y="758"/>
                    <a:pt x="160" y="759"/>
                    <a:pt x="157" y="757"/>
                  </a:cubicBezTo>
                  <a:cubicBezTo>
                    <a:pt x="157" y="758"/>
                    <a:pt x="157" y="758"/>
                    <a:pt x="157" y="758"/>
                  </a:cubicBezTo>
                  <a:cubicBezTo>
                    <a:pt x="156" y="757"/>
                    <a:pt x="155" y="756"/>
                    <a:pt x="156" y="755"/>
                  </a:cubicBezTo>
                  <a:cubicBezTo>
                    <a:pt x="157" y="756"/>
                    <a:pt x="157" y="756"/>
                    <a:pt x="157" y="756"/>
                  </a:cubicBezTo>
                  <a:cubicBezTo>
                    <a:pt x="159" y="755"/>
                    <a:pt x="154" y="752"/>
                    <a:pt x="159" y="752"/>
                  </a:cubicBezTo>
                  <a:cubicBezTo>
                    <a:pt x="162" y="752"/>
                    <a:pt x="160" y="753"/>
                    <a:pt x="163" y="753"/>
                  </a:cubicBezTo>
                  <a:cubicBezTo>
                    <a:pt x="159" y="755"/>
                    <a:pt x="168" y="755"/>
                    <a:pt x="166" y="757"/>
                  </a:cubicBezTo>
                  <a:cubicBezTo>
                    <a:pt x="159" y="757"/>
                    <a:pt x="169" y="759"/>
                    <a:pt x="163" y="759"/>
                  </a:cubicBezTo>
                  <a:cubicBezTo>
                    <a:pt x="164" y="758"/>
                    <a:pt x="159" y="757"/>
                    <a:pt x="159" y="757"/>
                  </a:cubicBezTo>
                  <a:cubicBezTo>
                    <a:pt x="159" y="758"/>
                    <a:pt x="159" y="759"/>
                    <a:pt x="158" y="760"/>
                  </a:cubicBezTo>
                  <a:cubicBezTo>
                    <a:pt x="161" y="759"/>
                    <a:pt x="164" y="760"/>
                    <a:pt x="167" y="760"/>
                  </a:cubicBezTo>
                  <a:cubicBezTo>
                    <a:pt x="166" y="759"/>
                    <a:pt x="166" y="759"/>
                    <a:pt x="167" y="758"/>
                  </a:cubicBezTo>
                  <a:cubicBezTo>
                    <a:pt x="167" y="766"/>
                    <a:pt x="167" y="766"/>
                    <a:pt x="167" y="766"/>
                  </a:cubicBezTo>
                  <a:cubicBezTo>
                    <a:pt x="166" y="767"/>
                    <a:pt x="166" y="768"/>
                    <a:pt x="164" y="768"/>
                  </a:cubicBezTo>
                  <a:cubicBezTo>
                    <a:pt x="166" y="767"/>
                    <a:pt x="165" y="770"/>
                    <a:pt x="167" y="771"/>
                  </a:cubicBezTo>
                  <a:cubicBezTo>
                    <a:pt x="167" y="772"/>
                    <a:pt x="167" y="772"/>
                    <a:pt x="167" y="772"/>
                  </a:cubicBezTo>
                  <a:cubicBezTo>
                    <a:pt x="166" y="772"/>
                    <a:pt x="165" y="772"/>
                    <a:pt x="165" y="772"/>
                  </a:cubicBezTo>
                  <a:cubicBezTo>
                    <a:pt x="167" y="775"/>
                    <a:pt x="162" y="779"/>
                    <a:pt x="162" y="783"/>
                  </a:cubicBezTo>
                  <a:cubicBezTo>
                    <a:pt x="163" y="783"/>
                    <a:pt x="165" y="782"/>
                    <a:pt x="166" y="783"/>
                  </a:cubicBezTo>
                  <a:cubicBezTo>
                    <a:pt x="161" y="785"/>
                    <a:pt x="161" y="785"/>
                    <a:pt x="161" y="785"/>
                  </a:cubicBezTo>
                  <a:cubicBezTo>
                    <a:pt x="161" y="786"/>
                    <a:pt x="166" y="786"/>
                    <a:pt x="163" y="787"/>
                  </a:cubicBezTo>
                  <a:cubicBezTo>
                    <a:pt x="163" y="787"/>
                    <a:pt x="165" y="787"/>
                    <a:pt x="165" y="787"/>
                  </a:cubicBezTo>
                  <a:cubicBezTo>
                    <a:pt x="159" y="794"/>
                    <a:pt x="165" y="802"/>
                    <a:pt x="156" y="808"/>
                  </a:cubicBezTo>
                  <a:cubicBezTo>
                    <a:pt x="155" y="807"/>
                    <a:pt x="154" y="805"/>
                    <a:pt x="149" y="804"/>
                  </a:cubicBezTo>
                  <a:cubicBezTo>
                    <a:pt x="150" y="805"/>
                    <a:pt x="151" y="807"/>
                    <a:pt x="149" y="807"/>
                  </a:cubicBezTo>
                  <a:cubicBezTo>
                    <a:pt x="146" y="807"/>
                    <a:pt x="146" y="807"/>
                    <a:pt x="146" y="807"/>
                  </a:cubicBezTo>
                  <a:cubicBezTo>
                    <a:pt x="149" y="806"/>
                    <a:pt x="147" y="805"/>
                    <a:pt x="147" y="804"/>
                  </a:cubicBezTo>
                  <a:cubicBezTo>
                    <a:pt x="146" y="807"/>
                    <a:pt x="146" y="807"/>
                    <a:pt x="146" y="807"/>
                  </a:cubicBezTo>
                  <a:cubicBezTo>
                    <a:pt x="143" y="808"/>
                    <a:pt x="142" y="807"/>
                    <a:pt x="142" y="806"/>
                  </a:cubicBezTo>
                  <a:cubicBezTo>
                    <a:pt x="142" y="806"/>
                    <a:pt x="142" y="806"/>
                    <a:pt x="141" y="806"/>
                  </a:cubicBezTo>
                  <a:cubicBezTo>
                    <a:pt x="142" y="807"/>
                    <a:pt x="145" y="809"/>
                    <a:pt x="145" y="807"/>
                  </a:cubicBezTo>
                  <a:cubicBezTo>
                    <a:pt x="149" y="807"/>
                    <a:pt x="147" y="808"/>
                    <a:pt x="148" y="809"/>
                  </a:cubicBezTo>
                  <a:cubicBezTo>
                    <a:pt x="149" y="809"/>
                    <a:pt x="150" y="809"/>
                    <a:pt x="151" y="809"/>
                  </a:cubicBezTo>
                  <a:cubicBezTo>
                    <a:pt x="151" y="809"/>
                    <a:pt x="150" y="808"/>
                    <a:pt x="150" y="808"/>
                  </a:cubicBezTo>
                  <a:cubicBezTo>
                    <a:pt x="152" y="808"/>
                    <a:pt x="153" y="809"/>
                    <a:pt x="152" y="809"/>
                  </a:cubicBezTo>
                  <a:cubicBezTo>
                    <a:pt x="154" y="809"/>
                    <a:pt x="154" y="809"/>
                    <a:pt x="155" y="809"/>
                  </a:cubicBezTo>
                  <a:cubicBezTo>
                    <a:pt x="155" y="809"/>
                    <a:pt x="155" y="810"/>
                    <a:pt x="154" y="810"/>
                  </a:cubicBezTo>
                  <a:cubicBezTo>
                    <a:pt x="156" y="809"/>
                    <a:pt x="156" y="810"/>
                    <a:pt x="156" y="811"/>
                  </a:cubicBezTo>
                  <a:cubicBezTo>
                    <a:pt x="157" y="810"/>
                    <a:pt x="159" y="811"/>
                    <a:pt x="160" y="811"/>
                  </a:cubicBezTo>
                  <a:cubicBezTo>
                    <a:pt x="155" y="814"/>
                    <a:pt x="155" y="814"/>
                    <a:pt x="155" y="814"/>
                  </a:cubicBezTo>
                  <a:cubicBezTo>
                    <a:pt x="159" y="815"/>
                    <a:pt x="155" y="817"/>
                    <a:pt x="158" y="818"/>
                  </a:cubicBezTo>
                  <a:cubicBezTo>
                    <a:pt x="158" y="817"/>
                    <a:pt x="158" y="817"/>
                    <a:pt x="158" y="817"/>
                  </a:cubicBezTo>
                  <a:cubicBezTo>
                    <a:pt x="160" y="818"/>
                    <a:pt x="162" y="818"/>
                    <a:pt x="165" y="817"/>
                  </a:cubicBezTo>
                  <a:cubicBezTo>
                    <a:pt x="165" y="821"/>
                    <a:pt x="165" y="821"/>
                    <a:pt x="165" y="821"/>
                  </a:cubicBezTo>
                  <a:cubicBezTo>
                    <a:pt x="165" y="820"/>
                    <a:pt x="165" y="818"/>
                    <a:pt x="166" y="817"/>
                  </a:cubicBezTo>
                  <a:cubicBezTo>
                    <a:pt x="168" y="817"/>
                    <a:pt x="171" y="817"/>
                    <a:pt x="173" y="817"/>
                  </a:cubicBezTo>
                  <a:cubicBezTo>
                    <a:pt x="169" y="815"/>
                    <a:pt x="182" y="814"/>
                    <a:pt x="175" y="811"/>
                  </a:cubicBezTo>
                  <a:cubicBezTo>
                    <a:pt x="177" y="810"/>
                    <a:pt x="177" y="811"/>
                    <a:pt x="178" y="811"/>
                  </a:cubicBezTo>
                  <a:cubicBezTo>
                    <a:pt x="176" y="810"/>
                    <a:pt x="176" y="810"/>
                    <a:pt x="178" y="808"/>
                  </a:cubicBezTo>
                  <a:cubicBezTo>
                    <a:pt x="178" y="808"/>
                    <a:pt x="178" y="808"/>
                    <a:pt x="178" y="808"/>
                  </a:cubicBezTo>
                  <a:cubicBezTo>
                    <a:pt x="179" y="804"/>
                    <a:pt x="181" y="803"/>
                    <a:pt x="184" y="798"/>
                  </a:cubicBezTo>
                  <a:cubicBezTo>
                    <a:pt x="181" y="798"/>
                    <a:pt x="181" y="798"/>
                    <a:pt x="181" y="798"/>
                  </a:cubicBezTo>
                  <a:cubicBezTo>
                    <a:pt x="182" y="797"/>
                    <a:pt x="183" y="797"/>
                    <a:pt x="183" y="797"/>
                  </a:cubicBezTo>
                  <a:cubicBezTo>
                    <a:pt x="180" y="795"/>
                    <a:pt x="182" y="800"/>
                    <a:pt x="178" y="798"/>
                  </a:cubicBezTo>
                  <a:cubicBezTo>
                    <a:pt x="184" y="797"/>
                    <a:pt x="180" y="791"/>
                    <a:pt x="186" y="791"/>
                  </a:cubicBezTo>
                  <a:cubicBezTo>
                    <a:pt x="187" y="789"/>
                    <a:pt x="183" y="791"/>
                    <a:pt x="183" y="790"/>
                  </a:cubicBezTo>
                  <a:cubicBezTo>
                    <a:pt x="185" y="789"/>
                    <a:pt x="185" y="789"/>
                    <a:pt x="185" y="789"/>
                  </a:cubicBezTo>
                  <a:cubicBezTo>
                    <a:pt x="183" y="789"/>
                    <a:pt x="183" y="789"/>
                    <a:pt x="183" y="789"/>
                  </a:cubicBezTo>
                  <a:cubicBezTo>
                    <a:pt x="184" y="788"/>
                    <a:pt x="186" y="787"/>
                    <a:pt x="187" y="787"/>
                  </a:cubicBezTo>
                  <a:cubicBezTo>
                    <a:pt x="187" y="788"/>
                    <a:pt x="188" y="788"/>
                    <a:pt x="188" y="788"/>
                  </a:cubicBezTo>
                  <a:cubicBezTo>
                    <a:pt x="190" y="787"/>
                    <a:pt x="188" y="785"/>
                    <a:pt x="188" y="784"/>
                  </a:cubicBezTo>
                  <a:cubicBezTo>
                    <a:pt x="187" y="786"/>
                    <a:pt x="187" y="786"/>
                    <a:pt x="187" y="786"/>
                  </a:cubicBezTo>
                  <a:cubicBezTo>
                    <a:pt x="186" y="781"/>
                    <a:pt x="189" y="776"/>
                    <a:pt x="186" y="772"/>
                  </a:cubicBezTo>
                  <a:cubicBezTo>
                    <a:pt x="185" y="772"/>
                    <a:pt x="185" y="772"/>
                    <a:pt x="185" y="772"/>
                  </a:cubicBezTo>
                  <a:cubicBezTo>
                    <a:pt x="183" y="769"/>
                    <a:pt x="187" y="770"/>
                    <a:pt x="186" y="767"/>
                  </a:cubicBezTo>
                  <a:cubicBezTo>
                    <a:pt x="186" y="767"/>
                    <a:pt x="186" y="767"/>
                    <a:pt x="186" y="767"/>
                  </a:cubicBezTo>
                  <a:cubicBezTo>
                    <a:pt x="185" y="766"/>
                    <a:pt x="184" y="765"/>
                    <a:pt x="185" y="764"/>
                  </a:cubicBezTo>
                  <a:cubicBezTo>
                    <a:pt x="186" y="765"/>
                    <a:pt x="188" y="763"/>
                    <a:pt x="189" y="764"/>
                  </a:cubicBezTo>
                  <a:cubicBezTo>
                    <a:pt x="187" y="760"/>
                    <a:pt x="187" y="762"/>
                    <a:pt x="183" y="760"/>
                  </a:cubicBezTo>
                  <a:cubicBezTo>
                    <a:pt x="185" y="759"/>
                    <a:pt x="185" y="759"/>
                    <a:pt x="185" y="759"/>
                  </a:cubicBezTo>
                  <a:cubicBezTo>
                    <a:pt x="183" y="758"/>
                    <a:pt x="182" y="758"/>
                    <a:pt x="182" y="757"/>
                  </a:cubicBezTo>
                  <a:cubicBezTo>
                    <a:pt x="183" y="758"/>
                    <a:pt x="185" y="756"/>
                    <a:pt x="187" y="757"/>
                  </a:cubicBezTo>
                  <a:cubicBezTo>
                    <a:pt x="192" y="754"/>
                    <a:pt x="183" y="752"/>
                    <a:pt x="190" y="751"/>
                  </a:cubicBezTo>
                  <a:cubicBezTo>
                    <a:pt x="184" y="749"/>
                    <a:pt x="187" y="754"/>
                    <a:pt x="185" y="753"/>
                  </a:cubicBezTo>
                  <a:cubicBezTo>
                    <a:pt x="183" y="753"/>
                    <a:pt x="181" y="751"/>
                    <a:pt x="182" y="750"/>
                  </a:cubicBezTo>
                  <a:cubicBezTo>
                    <a:pt x="182" y="749"/>
                    <a:pt x="189" y="748"/>
                    <a:pt x="190" y="746"/>
                  </a:cubicBezTo>
                  <a:cubicBezTo>
                    <a:pt x="189" y="746"/>
                    <a:pt x="190" y="746"/>
                    <a:pt x="190" y="746"/>
                  </a:cubicBezTo>
                  <a:cubicBezTo>
                    <a:pt x="191" y="745"/>
                    <a:pt x="188" y="744"/>
                    <a:pt x="190" y="743"/>
                  </a:cubicBezTo>
                  <a:cubicBezTo>
                    <a:pt x="187" y="742"/>
                    <a:pt x="191" y="741"/>
                    <a:pt x="186" y="741"/>
                  </a:cubicBezTo>
                  <a:cubicBezTo>
                    <a:pt x="187" y="743"/>
                    <a:pt x="187" y="743"/>
                    <a:pt x="187" y="743"/>
                  </a:cubicBezTo>
                  <a:cubicBezTo>
                    <a:pt x="186" y="742"/>
                    <a:pt x="181" y="740"/>
                    <a:pt x="183" y="738"/>
                  </a:cubicBezTo>
                  <a:cubicBezTo>
                    <a:pt x="184" y="738"/>
                    <a:pt x="186" y="739"/>
                    <a:pt x="186" y="739"/>
                  </a:cubicBezTo>
                  <a:cubicBezTo>
                    <a:pt x="188" y="739"/>
                    <a:pt x="185" y="738"/>
                    <a:pt x="187" y="737"/>
                  </a:cubicBezTo>
                  <a:cubicBezTo>
                    <a:pt x="191" y="738"/>
                    <a:pt x="188" y="741"/>
                    <a:pt x="191" y="742"/>
                  </a:cubicBezTo>
                  <a:cubicBezTo>
                    <a:pt x="193" y="741"/>
                    <a:pt x="188" y="739"/>
                    <a:pt x="193" y="740"/>
                  </a:cubicBezTo>
                  <a:cubicBezTo>
                    <a:pt x="187" y="739"/>
                    <a:pt x="194" y="737"/>
                    <a:pt x="189" y="735"/>
                  </a:cubicBezTo>
                  <a:cubicBezTo>
                    <a:pt x="192" y="735"/>
                    <a:pt x="192" y="735"/>
                    <a:pt x="192" y="735"/>
                  </a:cubicBezTo>
                  <a:cubicBezTo>
                    <a:pt x="191" y="735"/>
                    <a:pt x="190" y="734"/>
                    <a:pt x="190" y="734"/>
                  </a:cubicBezTo>
                  <a:cubicBezTo>
                    <a:pt x="194" y="735"/>
                    <a:pt x="194" y="735"/>
                    <a:pt x="194" y="735"/>
                  </a:cubicBezTo>
                  <a:cubicBezTo>
                    <a:pt x="191" y="733"/>
                    <a:pt x="197" y="732"/>
                    <a:pt x="195" y="731"/>
                  </a:cubicBezTo>
                  <a:cubicBezTo>
                    <a:pt x="195" y="734"/>
                    <a:pt x="192" y="731"/>
                    <a:pt x="190" y="732"/>
                  </a:cubicBezTo>
                  <a:cubicBezTo>
                    <a:pt x="186" y="729"/>
                    <a:pt x="197" y="730"/>
                    <a:pt x="196" y="726"/>
                  </a:cubicBezTo>
                  <a:cubicBezTo>
                    <a:pt x="196" y="727"/>
                    <a:pt x="194" y="728"/>
                    <a:pt x="193" y="727"/>
                  </a:cubicBezTo>
                  <a:cubicBezTo>
                    <a:pt x="193" y="726"/>
                    <a:pt x="194" y="725"/>
                    <a:pt x="196" y="725"/>
                  </a:cubicBezTo>
                  <a:cubicBezTo>
                    <a:pt x="195" y="722"/>
                    <a:pt x="193" y="725"/>
                    <a:pt x="191" y="724"/>
                  </a:cubicBezTo>
                  <a:cubicBezTo>
                    <a:pt x="195" y="723"/>
                    <a:pt x="190" y="723"/>
                    <a:pt x="189" y="721"/>
                  </a:cubicBezTo>
                  <a:cubicBezTo>
                    <a:pt x="192" y="721"/>
                    <a:pt x="192" y="721"/>
                    <a:pt x="192" y="721"/>
                  </a:cubicBezTo>
                  <a:cubicBezTo>
                    <a:pt x="194" y="718"/>
                    <a:pt x="186" y="720"/>
                    <a:pt x="188" y="718"/>
                  </a:cubicBezTo>
                  <a:cubicBezTo>
                    <a:pt x="192" y="719"/>
                    <a:pt x="192" y="719"/>
                    <a:pt x="192" y="719"/>
                  </a:cubicBezTo>
                  <a:cubicBezTo>
                    <a:pt x="191" y="717"/>
                    <a:pt x="191" y="717"/>
                    <a:pt x="191" y="717"/>
                  </a:cubicBezTo>
                  <a:cubicBezTo>
                    <a:pt x="194" y="718"/>
                    <a:pt x="194" y="718"/>
                    <a:pt x="194" y="718"/>
                  </a:cubicBezTo>
                  <a:cubicBezTo>
                    <a:pt x="192" y="716"/>
                    <a:pt x="193" y="716"/>
                    <a:pt x="194" y="714"/>
                  </a:cubicBezTo>
                  <a:cubicBezTo>
                    <a:pt x="192" y="714"/>
                    <a:pt x="189" y="714"/>
                    <a:pt x="189" y="712"/>
                  </a:cubicBezTo>
                  <a:cubicBezTo>
                    <a:pt x="190" y="711"/>
                    <a:pt x="191" y="713"/>
                    <a:pt x="191" y="711"/>
                  </a:cubicBezTo>
                  <a:cubicBezTo>
                    <a:pt x="193" y="711"/>
                    <a:pt x="195" y="712"/>
                    <a:pt x="192" y="713"/>
                  </a:cubicBezTo>
                  <a:cubicBezTo>
                    <a:pt x="193" y="713"/>
                    <a:pt x="194" y="713"/>
                    <a:pt x="195" y="713"/>
                  </a:cubicBezTo>
                  <a:cubicBezTo>
                    <a:pt x="197" y="712"/>
                    <a:pt x="195" y="711"/>
                    <a:pt x="195" y="710"/>
                  </a:cubicBezTo>
                  <a:cubicBezTo>
                    <a:pt x="195" y="710"/>
                    <a:pt x="195" y="711"/>
                    <a:pt x="195" y="711"/>
                  </a:cubicBezTo>
                  <a:cubicBezTo>
                    <a:pt x="191" y="708"/>
                    <a:pt x="191" y="708"/>
                    <a:pt x="191" y="708"/>
                  </a:cubicBezTo>
                  <a:cubicBezTo>
                    <a:pt x="192" y="707"/>
                    <a:pt x="193" y="708"/>
                    <a:pt x="194" y="708"/>
                  </a:cubicBezTo>
                  <a:cubicBezTo>
                    <a:pt x="193" y="707"/>
                    <a:pt x="192" y="707"/>
                    <a:pt x="192" y="706"/>
                  </a:cubicBezTo>
                  <a:cubicBezTo>
                    <a:pt x="194" y="706"/>
                    <a:pt x="197" y="706"/>
                    <a:pt x="198" y="708"/>
                  </a:cubicBezTo>
                  <a:cubicBezTo>
                    <a:pt x="197" y="707"/>
                    <a:pt x="196" y="705"/>
                    <a:pt x="195" y="704"/>
                  </a:cubicBezTo>
                  <a:cubicBezTo>
                    <a:pt x="196" y="704"/>
                    <a:pt x="198" y="703"/>
                    <a:pt x="199" y="703"/>
                  </a:cubicBezTo>
                  <a:cubicBezTo>
                    <a:pt x="200" y="702"/>
                    <a:pt x="194" y="700"/>
                    <a:pt x="196" y="697"/>
                  </a:cubicBezTo>
                  <a:cubicBezTo>
                    <a:pt x="196" y="697"/>
                    <a:pt x="195" y="697"/>
                    <a:pt x="195" y="697"/>
                  </a:cubicBezTo>
                  <a:cubicBezTo>
                    <a:pt x="195" y="695"/>
                    <a:pt x="198" y="693"/>
                    <a:pt x="195" y="691"/>
                  </a:cubicBezTo>
                  <a:cubicBezTo>
                    <a:pt x="199" y="689"/>
                    <a:pt x="199" y="689"/>
                    <a:pt x="199" y="689"/>
                  </a:cubicBezTo>
                  <a:cubicBezTo>
                    <a:pt x="198" y="688"/>
                    <a:pt x="194" y="691"/>
                    <a:pt x="192" y="688"/>
                  </a:cubicBezTo>
                  <a:cubicBezTo>
                    <a:pt x="192" y="688"/>
                    <a:pt x="192" y="687"/>
                    <a:pt x="193" y="687"/>
                  </a:cubicBezTo>
                  <a:cubicBezTo>
                    <a:pt x="193" y="687"/>
                    <a:pt x="194" y="687"/>
                    <a:pt x="194" y="687"/>
                  </a:cubicBezTo>
                  <a:cubicBezTo>
                    <a:pt x="195" y="687"/>
                    <a:pt x="197" y="687"/>
                    <a:pt x="197" y="687"/>
                  </a:cubicBezTo>
                  <a:cubicBezTo>
                    <a:pt x="196" y="686"/>
                    <a:pt x="195" y="686"/>
                    <a:pt x="194" y="685"/>
                  </a:cubicBezTo>
                  <a:cubicBezTo>
                    <a:pt x="195" y="685"/>
                    <a:pt x="197" y="685"/>
                    <a:pt x="197" y="684"/>
                  </a:cubicBezTo>
                  <a:cubicBezTo>
                    <a:pt x="193" y="684"/>
                    <a:pt x="194" y="683"/>
                    <a:pt x="195" y="682"/>
                  </a:cubicBezTo>
                  <a:cubicBezTo>
                    <a:pt x="195" y="683"/>
                    <a:pt x="194" y="683"/>
                    <a:pt x="195" y="684"/>
                  </a:cubicBezTo>
                  <a:cubicBezTo>
                    <a:pt x="197" y="682"/>
                    <a:pt x="197" y="682"/>
                    <a:pt x="197" y="682"/>
                  </a:cubicBezTo>
                  <a:cubicBezTo>
                    <a:pt x="201" y="684"/>
                    <a:pt x="199" y="685"/>
                    <a:pt x="203" y="684"/>
                  </a:cubicBezTo>
                  <a:cubicBezTo>
                    <a:pt x="195" y="684"/>
                    <a:pt x="201" y="679"/>
                    <a:pt x="195" y="678"/>
                  </a:cubicBezTo>
                  <a:cubicBezTo>
                    <a:pt x="196" y="677"/>
                    <a:pt x="196" y="677"/>
                    <a:pt x="196" y="677"/>
                  </a:cubicBezTo>
                  <a:cubicBezTo>
                    <a:pt x="196" y="677"/>
                    <a:pt x="196" y="677"/>
                    <a:pt x="196" y="677"/>
                  </a:cubicBezTo>
                  <a:cubicBezTo>
                    <a:pt x="197" y="677"/>
                    <a:pt x="197" y="676"/>
                    <a:pt x="196" y="676"/>
                  </a:cubicBezTo>
                  <a:cubicBezTo>
                    <a:pt x="196" y="676"/>
                    <a:pt x="196" y="676"/>
                    <a:pt x="196" y="676"/>
                  </a:cubicBezTo>
                  <a:cubicBezTo>
                    <a:pt x="197" y="676"/>
                    <a:pt x="197" y="676"/>
                    <a:pt x="197" y="676"/>
                  </a:cubicBezTo>
                  <a:cubicBezTo>
                    <a:pt x="197" y="675"/>
                    <a:pt x="197" y="675"/>
                    <a:pt x="196" y="675"/>
                  </a:cubicBezTo>
                  <a:cubicBezTo>
                    <a:pt x="196" y="675"/>
                    <a:pt x="197" y="675"/>
                    <a:pt x="197" y="674"/>
                  </a:cubicBezTo>
                  <a:cubicBezTo>
                    <a:pt x="198" y="674"/>
                    <a:pt x="198" y="674"/>
                    <a:pt x="198" y="674"/>
                  </a:cubicBezTo>
                  <a:cubicBezTo>
                    <a:pt x="198" y="674"/>
                    <a:pt x="198" y="674"/>
                    <a:pt x="198" y="674"/>
                  </a:cubicBezTo>
                  <a:cubicBezTo>
                    <a:pt x="197" y="674"/>
                    <a:pt x="197" y="674"/>
                    <a:pt x="197" y="674"/>
                  </a:cubicBezTo>
                  <a:cubicBezTo>
                    <a:pt x="198" y="670"/>
                    <a:pt x="200" y="666"/>
                    <a:pt x="201" y="662"/>
                  </a:cubicBezTo>
                  <a:cubicBezTo>
                    <a:pt x="201" y="662"/>
                    <a:pt x="200" y="662"/>
                    <a:pt x="199" y="663"/>
                  </a:cubicBezTo>
                  <a:cubicBezTo>
                    <a:pt x="199" y="662"/>
                    <a:pt x="199" y="662"/>
                    <a:pt x="199" y="662"/>
                  </a:cubicBezTo>
                  <a:cubicBezTo>
                    <a:pt x="200" y="662"/>
                    <a:pt x="200" y="661"/>
                    <a:pt x="202" y="660"/>
                  </a:cubicBezTo>
                  <a:cubicBezTo>
                    <a:pt x="201" y="660"/>
                    <a:pt x="200" y="660"/>
                    <a:pt x="199" y="661"/>
                  </a:cubicBezTo>
                  <a:cubicBezTo>
                    <a:pt x="199" y="661"/>
                    <a:pt x="199" y="661"/>
                    <a:pt x="199" y="661"/>
                  </a:cubicBezTo>
                  <a:cubicBezTo>
                    <a:pt x="199" y="660"/>
                    <a:pt x="200" y="660"/>
                    <a:pt x="200" y="660"/>
                  </a:cubicBezTo>
                  <a:cubicBezTo>
                    <a:pt x="200" y="660"/>
                    <a:pt x="199" y="660"/>
                    <a:pt x="199" y="661"/>
                  </a:cubicBezTo>
                  <a:cubicBezTo>
                    <a:pt x="199" y="659"/>
                    <a:pt x="199" y="659"/>
                    <a:pt x="199" y="659"/>
                  </a:cubicBezTo>
                  <a:cubicBezTo>
                    <a:pt x="199" y="659"/>
                    <a:pt x="199" y="659"/>
                    <a:pt x="199" y="659"/>
                  </a:cubicBezTo>
                  <a:cubicBezTo>
                    <a:pt x="199" y="659"/>
                    <a:pt x="199" y="659"/>
                    <a:pt x="199" y="659"/>
                  </a:cubicBezTo>
                  <a:cubicBezTo>
                    <a:pt x="199" y="659"/>
                    <a:pt x="199" y="659"/>
                    <a:pt x="199" y="659"/>
                  </a:cubicBezTo>
                  <a:cubicBezTo>
                    <a:pt x="198" y="659"/>
                    <a:pt x="198" y="659"/>
                    <a:pt x="197" y="659"/>
                  </a:cubicBezTo>
                  <a:cubicBezTo>
                    <a:pt x="196" y="659"/>
                    <a:pt x="196" y="659"/>
                    <a:pt x="196" y="659"/>
                  </a:cubicBezTo>
                  <a:cubicBezTo>
                    <a:pt x="196" y="658"/>
                    <a:pt x="197" y="658"/>
                    <a:pt x="199" y="658"/>
                  </a:cubicBezTo>
                  <a:cubicBezTo>
                    <a:pt x="199" y="659"/>
                    <a:pt x="198" y="659"/>
                    <a:pt x="198" y="659"/>
                  </a:cubicBezTo>
                  <a:cubicBezTo>
                    <a:pt x="200" y="658"/>
                    <a:pt x="200" y="658"/>
                    <a:pt x="200" y="658"/>
                  </a:cubicBezTo>
                  <a:cubicBezTo>
                    <a:pt x="200" y="658"/>
                    <a:pt x="200" y="658"/>
                    <a:pt x="200" y="658"/>
                  </a:cubicBezTo>
                  <a:cubicBezTo>
                    <a:pt x="200" y="658"/>
                    <a:pt x="200" y="658"/>
                    <a:pt x="201" y="658"/>
                  </a:cubicBezTo>
                  <a:cubicBezTo>
                    <a:pt x="201" y="656"/>
                    <a:pt x="201" y="656"/>
                    <a:pt x="201" y="656"/>
                  </a:cubicBezTo>
                  <a:cubicBezTo>
                    <a:pt x="202" y="656"/>
                    <a:pt x="202" y="656"/>
                    <a:pt x="202" y="656"/>
                  </a:cubicBezTo>
                  <a:cubicBezTo>
                    <a:pt x="202" y="656"/>
                    <a:pt x="201" y="656"/>
                    <a:pt x="201" y="656"/>
                  </a:cubicBezTo>
                  <a:cubicBezTo>
                    <a:pt x="202" y="648"/>
                    <a:pt x="202" y="648"/>
                    <a:pt x="202" y="648"/>
                  </a:cubicBezTo>
                  <a:cubicBezTo>
                    <a:pt x="201" y="646"/>
                    <a:pt x="199" y="648"/>
                    <a:pt x="196" y="647"/>
                  </a:cubicBezTo>
                  <a:cubicBezTo>
                    <a:pt x="196" y="646"/>
                    <a:pt x="197" y="645"/>
                    <a:pt x="198" y="644"/>
                  </a:cubicBezTo>
                  <a:cubicBezTo>
                    <a:pt x="198" y="644"/>
                    <a:pt x="198" y="644"/>
                    <a:pt x="198" y="644"/>
                  </a:cubicBezTo>
                  <a:cubicBezTo>
                    <a:pt x="199" y="644"/>
                    <a:pt x="199" y="644"/>
                    <a:pt x="199" y="644"/>
                  </a:cubicBezTo>
                  <a:cubicBezTo>
                    <a:pt x="198" y="644"/>
                    <a:pt x="197" y="643"/>
                    <a:pt x="196" y="643"/>
                  </a:cubicBezTo>
                  <a:cubicBezTo>
                    <a:pt x="197" y="643"/>
                    <a:pt x="198" y="642"/>
                    <a:pt x="200" y="642"/>
                  </a:cubicBezTo>
                  <a:cubicBezTo>
                    <a:pt x="199" y="643"/>
                    <a:pt x="199" y="643"/>
                    <a:pt x="199" y="643"/>
                  </a:cubicBezTo>
                  <a:cubicBezTo>
                    <a:pt x="200" y="643"/>
                    <a:pt x="200" y="643"/>
                    <a:pt x="200" y="643"/>
                  </a:cubicBezTo>
                  <a:cubicBezTo>
                    <a:pt x="200" y="642"/>
                    <a:pt x="200" y="642"/>
                    <a:pt x="200" y="642"/>
                  </a:cubicBezTo>
                  <a:cubicBezTo>
                    <a:pt x="200" y="642"/>
                    <a:pt x="201" y="642"/>
                    <a:pt x="201" y="643"/>
                  </a:cubicBezTo>
                  <a:cubicBezTo>
                    <a:pt x="201" y="642"/>
                    <a:pt x="200" y="642"/>
                    <a:pt x="200" y="642"/>
                  </a:cubicBezTo>
                  <a:cubicBezTo>
                    <a:pt x="200" y="642"/>
                    <a:pt x="200" y="642"/>
                    <a:pt x="200" y="642"/>
                  </a:cubicBezTo>
                  <a:cubicBezTo>
                    <a:pt x="200" y="642"/>
                    <a:pt x="200" y="642"/>
                    <a:pt x="200" y="642"/>
                  </a:cubicBezTo>
                  <a:cubicBezTo>
                    <a:pt x="199" y="641"/>
                    <a:pt x="202" y="638"/>
                    <a:pt x="201" y="637"/>
                  </a:cubicBezTo>
                  <a:cubicBezTo>
                    <a:pt x="204" y="637"/>
                    <a:pt x="204" y="637"/>
                    <a:pt x="204" y="637"/>
                  </a:cubicBezTo>
                  <a:cubicBezTo>
                    <a:pt x="203" y="636"/>
                    <a:pt x="202" y="636"/>
                    <a:pt x="200" y="636"/>
                  </a:cubicBezTo>
                  <a:cubicBezTo>
                    <a:pt x="200" y="636"/>
                    <a:pt x="200" y="636"/>
                    <a:pt x="200" y="636"/>
                  </a:cubicBezTo>
                  <a:cubicBezTo>
                    <a:pt x="200" y="635"/>
                    <a:pt x="199" y="635"/>
                    <a:pt x="199" y="635"/>
                  </a:cubicBezTo>
                  <a:cubicBezTo>
                    <a:pt x="199" y="635"/>
                    <a:pt x="199" y="635"/>
                    <a:pt x="198" y="634"/>
                  </a:cubicBezTo>
                  <a:cubicBezTo>
                    <a:pt x="198" y="634"/>
                    <a:pt x="198" y="634"/>
                    <a:pt x="198" y="634"/>
                  </a:cubicBezTo>
                  <a:cubicBezTo>
                    <a:pt x="195" y="633"/>
                    <a:pt x="192" y="632"/>
                    <a:pt x="189" y="630"/>
                  </a:cubicBezTo>
                  <a:cubicBezTo>
                    <a:pt x="192" y="630"/>
                    <a:pt x="192" y="630"/>
                    <a:pt x="192" y="630"/>
                  </a:cubicBezTo>
                  <a:cubicBezTo>
                    <a:pt x="190" y="630"/>
                    <a:pt x="190" y="630"/>
                    <a:pt x="190" y="630"/>
                  </a:cubicBezTo>
                  <a:cubicBezTo>
                    <a:pt x="192" y="628"/>
                    <a:pt x="192" y="628"/>
                    <a:pt x="192" y="628"/>
                  </a:cubicBezTo>
                  <a:cubicBezTo>
                    <a:pt x="192" y="628"/>
                    <a:pt x="192" y="628"/>
                    <a:pt x="192" y="628"/>
                  </a:cubicBezTo>
                  <a:cubicBezTo>
                    <a:pt x="192" y="628"/>
                    <a:pt x="192" y="628"/>
                    <a:pt x="192" y="627"/>
                  </a:cubicBezTo>
                  <a:cubicBezTo>
                    <a:pt x="194" y="627"/>
                    <a:pt x="192" y="628"/>
                    <a:pt x="194" y="628"/>
                  </a:cubicBezTo>
                  <a:cubicBezTo>
                    <a:pt x="195" y="628"/>
                    <a:pt x="194" y="628"/>
                    <a:pt x="194" y="627"/>
                  </a:cubicBezTo>
                  <a:cubicBezTo>
                    <a:pt x="195" y="628"/>
                    <a:pt x="197" y="626"/>
                    <a:pt x="197" y="625"/>
                  </a:cubicBezTo>
                  <a:cubicBezTo>
                    <a:pt x="195" y="623"/>
                    <a:pt x="196" y="620"/>
                    <a:pt x="196" y="618"/>
                  </a:cubicBezTo>
                  <a:cubicBezTo>
                    <a:pt x="196" y="618"/>
                    <a:pt x="197" y="618"/>
                    <a:pt x="197" y="618"/>
                  </a:cubicBezTo>
                  <a:cubicBezTo>
                    <a:pt x="198" y="615"/>
                    <a:pt x="199" y="613"/>
                    <a:pt x="198" y="610"/>
                  </a:cubicBezTo>
                  <a:cubicBezTo>
                    <a:pt x="193" y="609"/>
                    <a:pt x="193" y="609"/>
                    <a:pt x="193" y="609"/>
                  </a:cubicBezTo>
                  <a:cubicBezTo>
                    <a:pt x="192" y="609"/>
                    <a:pt x="192" y="609"/>
                    <a:pt x="193" y="609"/>
                  </a:cubicBezTo>
                  <a:cubicBezTo>
                    <a:pt x="192" y="610"/>
                    <a:pt x="192" y="610"/>
                    <a:pt x="192" y="610"/>
                  </a:cubicBezTo>
                  <a:cubicBezTo>
                    <a:pt x="191" y="610"/>
                    <a:pt x="191" y="610"/>
                    <a:pt x="191" y="610"/>
                  </a:cubicBezTo>
                  <a:cubicBezTo>
                    <a:pt x="191" y="611"/>
                    <a:pt x="190" y="611"/>
                    <a:pt x="190" y="611"/>
                  </a:cubicBezTo>
                  <a:cubicBezTo>
                    <a:pt x="190" y="610"/>
                    <a:pt x="190" y="609"/>
                    <a:pt x="190" y="608"/>
                  </a:cubicBezTo>
                  <a:cubicBezTo>
                    <a:pt x="193" y="609"/>
                    <a:pt x="193" y="609"/>
                    <a:pt x="193" y="609"/>
                  </a:cubicBezTo>
                  <a:cubicBezTo>
                    <a:pt x="193" y="609"/>
                    <a:pt x="194" y="609"/>
                    <a:pt x="195" y="609"/>
                  </a:cubicBezTo>
                  <a:cubicBezTo>
                    <a:pt x="195" y="608"/>
                    <a:pt x="195" y="608"/>
                    <a:pt x="194" y="608"/>
                  </a:cubicBezTo>
                  <a:cubicBezTo>
                    <a:pt x="195" y="608"/>
                    <a:pt x="194" y="607"/>
                    <a:pt x="194" y="607"/>
                  </a:cubicBezTo>
                  <a:cubicBezTo>
                    <a:pt x="194" y="607"/>
                    <a:pt x="194" y="607"/>
                    <a:pt x="194" y="608"/>
                  </a:cubicBezTo>
                  <a:cubicBezTo>
                    <a:pt x="193" y="607"/>
                    <a:pt x="191" y="607"/>
                    <a:pt x="189" y="607"/>
                  </a:cubicBezTo>
                  <a:cubicBezTo>
                    <a:pt x="189" y="606"/>
                    <a:pt x="189" y="606"/>
                    <a:pt x="189" y="605"/>
                  </a:cubicBezTo>
                  <a:cubicBezTo>
                    <a:pt x="190" y="606"/>
                    <a:pt x="190" y="606"/>
                    <a:pt x="191" y="606"/>
                  </a:cubicBezTo>
                  <a:cubicBezTo>
                    <a:pt x="195" y="604"/>
                    <a:pt x="195" y="604"/>
                    <a:pt x="195" y="604"/>
                  </a:cubicBezTo>
                  <a:cubicBezTo>
                    <a:pt x="195" y="601"/>
                    <a:pt x="197" y="600"/>
                    <a:pt x="196" y="596"/>
                  </a:cubicBezTo>
                  <a:cubicBezTo>
                    <a:pt x="197" y="597"/>
                    <a:pt x="197" y="597"/>
                    <a:pt x="197" y="597"/>
                  </a:cubicBezTo>
                  <a:cubicBezTo>
                    <a:pt x="202" y="594"/>
                    <a:pt x="197" y="592"/>
                    <a:pt x="194" y="591"/>
                  </a:cubicBezTo>
                  <a:cubicBezTo>
                    <a:pt x="195" y="590"/>
                    <a:pt x="196" y="592"/>
                    <a:pt x="198" y="591"/>
                  </a:cubicBezTo>
                  <a:cubicBezTo>
                    <a:pt x="197" y="589"/>
                    <a:pt x="196" y="587"/>
                    <a:pt x="194" y="586"/>
                  </a:cubicBezTo>
                  <a:cubicBezTo>
                    <a:pt x="194" y="586"/>
                    <a:pt x="194" y="586"/>
                    <a:pt x="195" y="586"/>
                  </a:cubicBezTo>
                  <a:cubicBezTo>
                    <a:pt x="194" y="587"/>
                    <a:pt x="196" y="587"/>
                    <a:pt x="198" y="587"/>
                  </a:cubicBezTo>
                  <a:cubicBezTo>
                    <a:pt x="197" y="586"/>
                    <a:pt x="196" y="586"/>
                    <a:pt x="196" y="586"/>
                  </a:cubicBezTo>
                  <a:cubicBezTo>
                    <a:pt x="196" y="585"/>
                    <a:pt x="196" y="585"/>
                    <a:pt x="195" y="585"/>
                  </a:cubicBezTo>
                  <a:cubicBezTo>
                    <a:pt x="195" y="584"/>
                    <a:pt x="195" y="584"/>
                    <a:pt x="195" y="584"/>
                  </a:cubicBezTo>
                  <a:cubicBezTo>
                    <a:pt x="197" y="585"/>
                    <a:pt x="200" y="583"/>
                    <a:pt x="200" y="585"/>
                  </a:cubicBezTo>
                  <a:cubicBezTo>
                    <a:pt x="201" y="583"/>
                    <a:pt x="201" y="582"/>
                    <a:pt x="198" y="581"/>
                  </a:cubicBezTo>
                  <a:cubicBezTo>
                    <a:pt x="195" y="577"/>
                    <a:pt x="203" y="580"/>
                    <a:pt x="201" y="577"/>
                  </a:cubicBezTo>
                  <a:cubicBezTo>
                    <a:pt x="203" y="577"/>
                    <a:pt x="203" y="577"/>
                    <a:pt x="203" y="577"/>
                  </a:cubicBezTo>
                  <a:cubicBezTo>
                    <a:pt x="203" y="575"/>
                    <a:pt x="203" y="575"/>
                    <a:pt x="203" y="575"/>
                  </a:cubicBezTo>
                  <a:cubicBezTo>
                    <a:pt x="200" y="576"/>
                    <a:pt x="200" y="576"/>
                    <a:pt x="200" y="576"/>
                  </a:cubicBezTo>
                  <a:cubicBezTo>
                    <a:pt x="198" y="573"/>
                    <a:pt x="198" y="573"/>
                    <a:pt x="198" y="573"/>
                  </a:cubicBezTo>
                  <a:cubicBezTo>
                    <a:pt x="198" y="573"/>
                    <a:pt x="197" y="572"/>
                    <a:pt x="197" y="572"/>
                  </a:cubicBezTo>
                  <a:cubicBezTo>
                    <a:pt x="197" y="572"/>
                    <a:pt x="197" y="572"/>
                    <a:pt x="197" y="572"/>
                  </a:cubicBezTo>
                  <a:cubicBezTo>
                    <a:pt x="197" y="572"/>
                    <a:pt x="197" y="572"/>
                    <a:pt x="197" y="572"/>
                  </a:cubicBezTo>
                  <a:cubicBezTo>
                    <a:pt x="198" y="571"/>
                    <a:pt x="196" y="572"/>
                    <a:pt x="197" y="570"/>
                  </a:cubicBezTo>
                  <a:cubicBezTo>
                    <a:pt x="195" y="569"/>
                    <a:pt x="194" y="569"/>
                    <a:pt x="192" y="569"/>
                  </a:cubicBezTo>
                  <a:cubicBezTo>
                    <a:pt x="193" y="569"/>
                    <a:pt x="194" y="568"/>
                    <a:pt x="195" y="568"/>
                  </a:cubicBezTo>
                  <a:cubicBezTo>
                    <a:pt x="195" y="568"/>
                    <a:pt x="196" y="568"/>
                    <a:pt x="196" y="568"/>
                  </a:cubicBezTo>
                  <a:cubicBezTo>
                    <a:pt x="197" y="568"/>
                    <a:pt x="198" y="568"/>
                    <a:pt x="199" y="568"/>
                  </a:cubicBezTo>
                  <a:cubicBezTo>
                    <a:pt x="201" y="569"/>
                    <a:pt x="201" y="569"/>
                    <a:pt x="201" y="569"/>
                  </a:cubicBezTo>
                  <a:cubicBezTo>
                    <a:pt x="203" y="569"/>
                    <a:pt x="203" y="569"/>
                    <a:pt x="203" y="569"/>
                  </a:cubicBezTo>
                  <a:cubicBezTo>
                    <a:pt x="201" y="567"/>
                    <a:pt x="201" y="567"/>
                    <a:pt x="201" y="567"/>
                  </a:cubicBezTo>
                  <a:cubicBezTo>
                    <a:pt x="202" y="567"/>
                    <a:pt x="202" y="566"/>
                    <a:pt x="204" y="567"/>
                  </a:cubicBezTo>
                  <a:cubicBezTo>
                    <a:pt x="203" y="567"/>
                    <a:pt x="203" y="566"/>
                    <a:pt x="202" y="566"/>
                  </a:cubicBezTo>
                  <a:cubicBezTo>
                    <a:pt x="202" y="566"/>
                    <a:pt x="202" y="566"/>
                    <a:pt x="202" y="566"/>
                  </a:cubicBezTo>
                  <a:cubicBezTo>
                    <a:pt x="201" y="566"/>
                    <a:pt x="201" y="566"/>
                    <a:pt x="200" y="566"/>
                  </a:cubicBezTo>
                  <a:cubicBezTo>
                    <a:pt x="200" y="565"/>
                    <a:pt x="200" y="565"/>
                    <a:pt x="200" y="565"/>
                  </a:cubicBezTo>
                  <a:cubicBezTo>
                    <a:pt x="200" y="565"/>
                    <a:pt x="200" y="565"/>
                    <a:pt x="200" y="565"/>
                  </a:cubicBezTo>
                  <a:cubicBezTo>
                    <a:pt x="198" y="565"/>
                    <a:pt x="197" y="565"/>
                    <a:pt x="195" y="564"/>
                  </a:cubicBezTo>
                  <a:cubicBezTo>
                    <a:pt x="196" y="563"/>
                    <a:pt x="196" y="563"/>
                    <a:pt x="196" y="562"/>
                  </a:cubicBezTo>
                  <a:cubicBezTo>
                    <a:pt x="196" y="562"/>
                    <a:pt x="196" y="562"/>
                    <a:pt x="196" y="562"/>
                  </a:cubicBezTo>
                  <a:cubicBezTo>
                    <a:pt x="196" y="561"/>
                    <a:pt x="196" y="561"/>
                    <a:pt x="196" y="561"/>
                  </a:cubicBezTo>
                  <a:cubicBezTo>
                    <a:pt x="197" y="563"/>
                    <a:pt x="200" y="565"/>
                    <a:pt x="203" y="565"/>
                  </a:cubicBezTo>
                  <a:cubicBezTo>
                    <a:pt x="199" y="565"/>
                    <a:pt x="203" y="564"/>
                    <a:pt x="204" y="564"/>
                  </a:cubicBezTo>
                  <a:cubicBezTo>
                    <a:pt x="204" y="564"/>
                    <a:pt x="206" y="565"/>
                    <a:pt x="206" y="565"/>
                  </a:cubicBezTo>
                  <a:cubicBezTo>
                    <a:pt x="205" y="564"/>
                    <a:pt x="204" y="562"/>
                    <a:pt x="202" y="563"/>
                  </a:cubicBezTo>
                  <a:cubicBezTo>
                    <a:pt x="201" y="562"/>
                    <a:pt x="200" y="561"/>
                    <a:pt x="201" y="561"/>
                  </a:cubicBezTo>
                  <a:cubicBezTo>
                    <a:pt x="202" y="562"/>
                    <a:pt x="204" y="561"/>
                    <a:pt x="206" y="562"/>
                  </a:cubicBezTo>
                  <a:cubicBezTo>
                    <a:pt x="204" y="561"/>
                    <a:pt x="202" y="560"/>
                    <a:pt x="201" y="560"/>
                  </a:cubicBezTo>
                  <a:cubicBezTo>
                    <a:pt x="204" y="558"/>
                    <a:pt x="210" y="558"/>
                    <a:pt x="209" y="555"/>
                  </a:cubicBezTo>
                  <a:cubicBezTo>
                    <a:pt x="208" y="555"/>
                    <a:pt x="209" y="557"/>
                    <a:pt x="207" y="556"/>
                  </a:cubicBezTo>
                  <a:cubicBezTo>
                    <a:pt x="204" y="554"/>
                    <a:pt x="212" y="554"/>
                    <a:pt x="211" y="552"/>
                  </a:cubicBezTo>
                  <a:cubicBezTo>
                    <a:pt x="207" y="552"/>
                    <a:pt x="207" y="552"/>
                    <a:pt x="207" y="552"/>
                  </a:cubicBezTo>
                  <a:cubicBezTo>
                    <a:pt x="206" y="552"/>
                    <a:pt x="206" y="550"/>
                    <a:pt x="206" y="550"/>
                  </a:cubicBezTo>
                  <a:cubicBezTo>
                    <a:pt x="207" y="550"/>
                    <a:pt x="210" y="548"/>
                    <a:pt x="211" y="550"/>
                  </a:cubicBezTo>
                  <a:cubicBezTo>
                    <a:pt x="214" y="547"/>
                    <a:pt x="203" y="546"/>
                    <a:pt x="205" y="543"/>
                  </a:cubicBezTo>
                  <a:cubicBezTo>
                    <a:pt x="204" y="545"/>
                    <a:pt x="204" y="545"/>
                    <a:pt x="204" y="546"/>
                  </a:cubicBezTo>
                  <a:cubicBezTo>
                    <a:pt x="202" y="544"/>
                    <a:pt x="202" y="546"/>
                    <a:pt x="200" y="545"/>
                  </a:cubicBezTo>
                  <a:cubicBezTo>
                    <a:pt x="202" y="545"/>
                    <a:pt x="201" y="542"/>
                    <a:pt x="203" y="544"/>
                  </a:cubicBezTo>
                  <a:cubicBezTo>
                    <a:pt x="204" y="543"/>
                    <a:pt x="205" y="541"/>
                    <a:pt x="203" y="540"/>
                  </a:cubicBezTo>
                  <a:cubicBezTo>
                    <a:pt x="202" y="541"/>
                    <a:pt x="202" y="541"/>
                    <a:pt x="202" y="541"/>
                  </a:cubicBezTo>
                  <a:cubicBezTo>
                    <a:pt x="202" y="540"/>
                    <a:pt x="200" y="538"/>
                    <a:pt x="197" y="537"/>
                  </a:cubicBezTo>
                  <a:cubicBezTo>
                    <a:pt x="197" y="539"/>
                    <a:pt x="202" y="539"/>
                    <a:pt x="201" y="542"/>
                  </a:cubicBezTo>
                  <a:cubicBezTo>
                    <a:pt x="199" y="543"/>
                    <a:pt x="199" y="542"/>
                    <a:pt x="198" y="542"/>
                  </a:cubicBezTo>
                  <a:cubicBezTo>
                    <a:pt x="198" y="542"/>
                    <a:pt x="198" y="542"/>
                    <a:pt x="198" y="541"/>
                  </a:cubicBezTo>
                  <a:cubicBezTo>
                    <a:pt x="199" y="541"/>
                    <a:pt x="199" y="541"/>
                    <a:pt x="199" y="541"/>
                  </a:cubicBezTo>
                  <a:cubicBezTo>
                    <a:pt x="199" y="541"/>
                    <a:pt x="199" y="541"/>
                    <a:pt x="199" y="541"/>
                  </a:cubicBezTo>
                  <a:cubicBezTo>
                    <a:pt x="199" y="541"/>
                    <a:pt x="199" y="541"/>
                    <a:pt x="199" y="541"/>
                  </a:cubicBezTo>
                  <a:cubicBezTo>
                    <a:pt x="199" y="541"/>
                    <a:pt x="199" y="541"/>
                    <a:pt x="199" y="541"/>
                  </a:cubicBezTo>
                  <a:cubicBezTo>
                    <a:pt x="199" y="541"/>
                    <a:pt x="199" y="541"/>
                    <a:pt x="199" y="541"/>
                  </a:cubicBezTo>
                  <a:cubicBezTo>
                    <a:pt x="199" y="540"/>
                    <a:pt x="198" y="539"/>
                    <a:pt x="196" y="538"/>
                  </a:cubicBezTo>
                  <a:cubicBezTo>
                    <a:pt x="196" y="538"/>
                    <a:pt x="196" y="538"/>
                    <a:pt x="195" y="538"/>
                  </a:cubicBezTo>
                  <a:cubicBezTo>
                    <a:pt x="196" y="537"/>
                    <a:pt x="197" y="537"/>
                    <a:pt x="197" y="537"/>
                  </a:cubicBezTo>
                  <a:cubicBezTo>
                    <a:pt x="195" y="537"/>
                    <a:pt x="195" y="537"/>
                    <a:pt x="195" y="537"/>
                  </a:cubicBezTo>
                  <a:cubicBezTo>
                    <a:pt x="194" y="535"/>
                    <a:pt x="197" y="536"/>
                    <a:pt x="198" y="536"/>
                  </a:cubicBezTo>
                  <a:cubicBezTo>
                    <a:pt x="199" y="536"/>
                    <a:pt x="199" y="536"/>
                    <a:pt x="199" y="536"/>
                  </a:cubicBezTo>
                  <a:cubicBezTo>
                    <a:pt x="200" y="536"/>
                    <a:pt x="200" y="536"/>
                    <a:pt x="200" y="536"/>
                  </a:cubicBezTo>
                  <a:cubicBezTo>
                    <a:pt x="200" y="536"/>
                    <a:pt x="200" y="536"/>
                    <a:pt x="200" y="537"/>
                  </a:cubicBezTo>
                  <a:cubicBezTo>
                    <a:pt x="200" y="536"/>
                    <a:pt x="200" y="536"/>
                    <a:pt x="200" y="536"/>
                  </a:cubicBezTo>
                  <a:cubicBezTo>
                    <a:pt x="201" y="537"/>
                    <a:pt x="201" y="537"/>
                    <a:pt x="201" y="537"/>
                  </a:cubicBezTo>
                  <a:cubicBezTo>
                    <a:pt x="200" y="536"/>
                    <a:pt x="200" y="536"/>
                    <a:pt x="200" y="536"/>
                  </a:cubicBezTo>
                  <a:cubicBezTo>
                    <a:pt x="200" y="536"/>
                    <a:pt x="200" y="536"/>
                    <a:pt x="200" y="536"/>
                  </a:cubicBezTo>
                  <a:cubicBezTo>
                    <a:pt x="200" y="536"/>
                    <a:pt x="200" y="536"/>
                    <a:pt x="200" y="536"/>
                  </a:cubicBezTo>
                  <a:cubicBezTo>
                    <a:pt x="198" y="536"/>
                    <a:pt x="198" y="536"/>
                    <a:pt x="198" y="536"/>
                  </a:cubicBezTo>
                  <a:cubicBezTo>
                    <a:pt x="199" y="535"/>
                    <a:pt x="200" y="535"/>
                    <a:pt x="199" y="534"/>
                  </a:cubicBezTo>
                  <a:cubicBezTo>
                    <a:pt x="200" y="534"/>
                    <a:pt x="200" y="534"/>
                    <a:pt x="200" y="534"/>
                  </a:cubicBezTo>
                  <a:cubicBezTo>
                    <a:pt x="201" y="535"/>
                    <a:pt x="201" y="535"/>
                    <a:pt x="200" y="536"/>
                  </a:cubicBezTo>
                  <a:cubicBezTo>
                    <a:pt x="201" y="535"/>
                    <a:pt x="202" y="535"/>
                    <a:pt x="203" y="535"/>
                  </a:cubicBezTo>
                  <a:cubicBezTo>
                    <a:pt x="207" y="535"/>
                    <a:pt x="205" y="537"/>
                    <a:pt x="205" y="538"/>
                  </a:cubicBezTo>
                  <a:cubicBezTo>
                    <a:pt x="207" y="537"/>
                    <a:pt x="208" y="538"/>
                    <a:pt x="209" y="539"/>
                  </a:cubicBezTo>
                  <a:cubicBezTo>
                    <a:pt x="209" y="539"/>
                    <a:pt x="209" y="539"/>
                    <a:pt x="209" y="539"/>
                  </a:cubicBezTo>
                  <a:cubicBezTo>
                    <a:pt x="210" y="539"/>
                    <a:pt x="210" y="539"/>
                    <a:pt x="210" y="539"/>
                  </a:cubicBezTo>
                  <a:cubicBezTo>
                    <a:pt x="210" y="539"/>
                    <a:pt x="210" y="539"/>
                    <a:pt x="210" y="539"/>
                  </a:cubicBezTo>
                  <a:cubicBezTo>
                    <a:pt x="210" y="539"/>
                    <a:pt x="211" y="539"/>
                    <a:pt x="211" y="539"/>
                  </a:cubicBezTo>
                  <a:cubicBezTo>
                    <a:pt x="211" y="538"/>
                    <a:pt x="214" y="538"/>
                    <a:pt x="214" y="537"/>
                  </a:cubicBezTo>
                  <a:cubicBezTo>
                    <a:pt x="208" y="537"/>
                    <a:pt x="213" y="534"/>
                    <a:pt x="212" y="533"/>
                  </a:cubicBezTo>
                  <a:cubicBezTo>
                    <a:pt x="211" y="532"/>
                    <a:pt x="211" y="532"/>
                    <a:pt x="211" y="532"/>
                  </a:cubicBezTo>
                  <a:cubicBezTo>
                    <a:pt x="212" y="531"/>
                    <a:pt x="212" y="531"/>
                    <a:pt x="212" y="531"/>
                  </a:cubicBezTo>
                  <a:cubicBezTo>
                    <a:pt x="212" y="531"/>
                    <a:pt x="213" y="532"/>
                    <a:pt x="214" y="532"/>
                  </a:cubicBezTo>
                  <a:cubicBezTo>
                    <a:pt x="213" y="532"/>
                    <a:pt x="214" y="530"/>
                    <a:pt x="212" y="530"/>
                  </a:cubicBezTo>
                  <a:cubicBezTo>
                    <a:pt x="213" y="526"/>
                    <a:pt x="213" y="526"/>
                    <a:pt x="213" y="526"/>
                  </a:cubicBezTo>
                  <a:cubicBezTo>
                    <a:pt x="213" y="526"/>
                    <a:pt x="213" y="526"/>
                    <a:pt x="214" y="526"/>
                  </a:cubicBezTo>
                  <a:cubicBezTo>
                    <a:pt x="213" y="526"/>
                    <a:pt x="213" y="526"/>
                    <a:pt x="213" y="526"/>
                  </a:cubicBezTo>
                  <a:cubicBezTo>
                    <a:pt x="217" y="509"/>
                    <a:pt x="217" y="509"/>
                    <a:pt x="217" y="509"/>
                  </a:cubicBezTo>
                  <a:cubicBezTo>
                    <a:pt x="216" y="510"/>
                    <a:pt x="215" y="510"/>
                    <a:pt x="214" y="511"/>
                  </a:cubicBezTo>
                  <a:cubicBezTo>
                    <a:pt x="211" y="509"/>
                    <a:pt x="213" y="512"/>
                    <a:pt x="210" y="511"/>
                  </a:cubicBezTo>
                  <a:cubicBezTo>
                    <a:pt x="209" y="511"/>
                    <a:pt x="209" y="510"/>
                    <a:pt x="210" y="510"/>
                  </a:cubicBezTo>
                  <a:cubicBezTo>
                    <a:pt x="208" y="509"/>
                    <a:pt x="207" y="510"/>
                    <a:pt x="205" y="509"/>
                  </a:cubicBezTo>
                  <a:cubicBezTo>
                    <a:pt x="205" y="509"/>
                    <a:pt x="205" y="509"/>
                    <a:pt x="205" y="509"/>
                  </a:cubicBezTo>
                  <a:cubicBezTo>
                    <a:pt x="204" y="509"/>
                    <a:pt x="204" y="509"/>
                    <a:pt x="204" y="509"/>
                  </a:cubicBezTo>
                  <a:cubicBezTo>
                    <a:pt x="204" y="509"/>
                    <a:pt x="204" y="509"/>
                    <a:pt x="204" y="509"/>
                  </a:cubicBezTo>
                  <a:cubicBezTo>
                    <a:pt x="204" y="509"/>
                    <a:pt x="204" y="509"/>
                    <a:pt x="204" y="509"/>
                  </a:cubicBezTo>
                  <a:cubicBezTo>
                    <a:pt x="204" y="509"/>
                    <a:pt x="204" y="509"/>
                    <a:pt x="204" y="508"/>
                  </a:cubicBezTo>
                  <a:cubicBezTo>
                    <a:pt x="204" y="508"/>
                    <a:pt x="204" y="508"/>
                    <a:pt x="204" y="508"/>
                  </a:cubicBezTo>
                  <a:cubicBezTo>
                    <a:pt x="204" y="508"/>
                    <a:pt x="204" y="508"/>
                    <a:pt x="204" y="508"/>
                  </a:cubicBezTo>
                  <a:cubicBezTo>
                    <a:pt x="204" y="507"/>
                    <a:pt x="204" y="507"/>
                    <a:pt x="203" y="507"/>
                  </a:cubicBezTo>
                  <a:cubicBezTo>
                    <a:pt x="204" y="507"/>
                    <a:pt x="206" y="506"/>
                    <a:pt x="207" y="506"/>
                  </a:cubicBezTo>
                  <a:cubicBezTo>
                    <a:pt x="207" y="507"/>
                    <a:pt x="208" y="507"/>
                    <a:pt x="208" y="508"/>
                  </a:cubicBezTo>
                  <a:cubicBezTo>
                    <a:pt x="212" y="505"/>
                    <a:pt x="210" y="510"/>
                    <a:pt x="215" y="509"/>
                  </a:cubicBezTo>
                  <a:cubicBezTo>
                    <a:pt x="214" y="508"/>
                    <a:pt x="214" y="508"/>
                    <a:pt x="214" y="508"/>
                  </a:cubicBezTo>
                  <a:cubicBezTo>
                    <a:pt x="215" y="508"/>
                    <a:pt x="215" y="508"/>
                    <a:pt x="215" y="508"/>
                  </a:cubicBezTo>
                  <a:cubicBezTo>
                    <a:pt x="215" y="506"/>
                    <a:pt x="215" y="506"/>
                    <a:pt x="215" y="506"/>
                  </a:cubicBezTo>
                  <a:cubicBezTo>
                    <a:pt x="213" y="506"/>
                    <a:pt x="213" y="507"/>
                    <a:pt x="211" y="506"/>
                  </a:cubicBezTo>
                  <a:cubicBezTo>
                    <a:pt x="212" y="504"/>
                    <a:pt x="213" y="506"/>
                    <a:pt x="216" y="504"/>
                  </a:cubicBezTo>
                  <a:cubicBezTo>
                    <a:pt x="217" y="502"/>
                    <a:pt x="217" y="502"/>
                    <a:pt x="217" y="502"/>
                  </a:cubicBezTo>
                  <a:cubicBezTo>
                    <a:pt x="217" y="502"/>
                    <a:pt x="217" y="502"/>
                    <a:pt x="217" y="502"/>
                  </a:cubicBezTo>
                  <a:cubicBezTo>
                    <a:pt x="217" y="502"/>
                    <a:pt x="217" y="501"/>
                    <a:pt x="217" y="501"/>
                  </a:cubicBezTo>
                  <a:cubicBezTo>
                    <a:pt x="218" y="492"/>
                    <a:pt x="218" y="492"/>
                    <a:pt x="218" y="492"/>
                  </a:cubicBezTo>
                  <a:cubicBezTo>
                    <a:pt x="217" y="490"/>
                    <a:pt x="214" y="492"/>
                    <a:pt x="211" y="491"/>
                  </a:cubicBezTo>
                  <a:close/>
                  <a:moveTo>
                    <a:pt x="203" y="427"/>
                  </a:moveTo>
                  <a:cubicBezTo>
                    <a:pt x="203" y="427"/>
                    <a:pt x="203" y="427"/>
                    <a:pt x="203" y="427"/>
                  </a:cubicBezTo>
                  <a:cubicBezTo>
                    <a:pt x="202" y="427"/>
                    <a:pt x="202" y="427"/>
                    <a:pt x="202" y="427"/>
                  </a:cubicBezTo>
                  <a:lnTo>
                    <a:pt x="203" y="427"/>
                  </a:lnTo>
                  <a:close/>
                  <a:moveTo>
                    <a:pt x="198" y="363"/>
                  </a:moveTo>
                  <a:cubicBezTo>
                    <a:pt x="198" y="363"/>
                    <a:pt x="198" y="363"/>
                    <a:pt x="198" y="363"/>
                  </a:cubicBezTo>
                  <a:cubicBezTo>
                    <a:pt x="198" y="363"/>
                    <a:pt x="198" y="363"/>
                    <a:pt x="198" y="363"/>
                  </a:cubicBezTo>
                  <a:cubicBezTo>
                    <a:pt x="198" y="363"/>
                    <a:pt x="198" y="363"/>
                    <a:pt x="198" y="363"/>
                  </a:cubicBezTo>
                  <a:close/>
                  <a:moveTo>
                    <a:pt x="197" y="326"/>
                  </a:moveTo>
                  <a:cubicBezTo>
                    <a:pt x="198" y="326"/>
                    <a:pt x="198" y="326"/>
                    <a:pt x="198" y="326"/>
                  </a:cubicBezTo>
                  <a:cubicBezTo>
                    <a:pt x="198" y="326"/>
                    <a:pt x="198" y="326"/>
                    <a:pt x="197" y="326"/>
                  </a:cubicBezTo>
                  <a:close/>
                  <a:moveTo>
                    <a:pt x="199" y="332"/>
                  </a:moveTo>
                  <a:cubicBezTo>
                    <a:pt x="199" y="332"/>
                    <a:pt x="199" y="332"/>
                    <a:pt x="199" y="331"/>
                  </a:cubicBezTo>
                  <a:cubicBezTo>
                    <a:pt x="200" y="332"/>
                    <a:pt x="200" y="332"/>
                    <a:pt x="199" y="332"/>
                  </a:cubicBezTo>
                  <a:close/>
                  <a:moveTo>
                    <a:pt x="200" y="329"/>
                  </a:moveTo>
                  <a:cubicBezTo>
                    <a:pt x="199" y="329"/>
                    <a:pt x="199" y="329"/>
                    <a:pt x="198" y="329"/>
                  </a:cubicBezTo>
                  <a:cubicBezTo>
                    <a:pt x="198" y="328"/>
                    <a:pt x="198" y="328"/>
                    <a:pt x="198" y="328"/>
                  </a:cubicBezTo>
                  <a:cubicBezTo>
                    <a:pt x="198" y="328"/>
                    <a:pt x="198" y="328"/>
                    <a:pt x="198" y="328"/>
                  </a:cubicBezTo>
                  <a:cubicBezTo>
                    <a:pt x="198" y="327"/>
                    <a:pt x="199" y="328"/>
                    <a:pt x="200" y="328"/>
                  </a:cubicBezTo>
                  <a:cubicBezTo>
                    <a:pt x="200" y="328"/>
                    <a:pt x="200" y="329"/>
                    <a:pt x="200" y="329"/>
                  </a:cubicBezTo>
                  <a:close/>
                  <a:moveTo>
                    <a:pt x="200" y="328"/>
                  </a:moveTo>
                  <a:cubicBezTo>
                    <a:pt x="200" y="328"/>
                    <a:pt x="199" y="327"/>
                    <a:pt x="199" y="326"/>
                  </a:cubicBezTo>
                  <a:cubicBezTo>
                    <a:pt x="200" y="327"/>
                    <a:pt x="200" y="327"/>
                    <a:pt x="200" y="328"/>
                  </a:cubicBezTo>
                  <a:close/>
                  <a:moveTo>
                    <a:pt x="199" y="323"/>
                  </a:moveTo>
                  <a:cubicBezTo>
                    <a:pt x="199" y="323"/>
                    <a:pt x="198" y="323"/>
                    <a:pt x="197" y="323"/>
                  </a:cubicBezTo>
                  <a:cubicBezTo>
                    <a:pt x="197" y="322"/>
                    <a:pt x="197" y="322"/>
                    <a:pt x="197" y="322"/>
                  </a:cubicBezTo>
                  <a:cubicBezTo>
                    <a:pt x="198" y="322"/>
                    <a:pt x="198" y="322"/>
                    <a:pt x="199" y="322"/>
                  </a:cubicBezTo>
                  <a:cubicBezTo>
                    <a:pt x="200" y="322"/>
                    <a:pt x="200" y="322"/>
                    <a:pt x="199" y="323"/>
                  </a:cubicBezTo>
                  <a:close/>
                  <a:moveTo>
                    <a:pt x="195" y="314"/>
                  </a:moveTo>
                  <a:cubicBezTo>
                    <a:pt x="196" y="314"/>
                    <a:pt x="196" y="314"/>
                    <a:pt x="196" y="315"/>
                  </a:cubicBezTo>
                  <a:cubicBezTo>
                    <a:pt x="197" y="314"/>
                    <a:pt x="197" y="313"/>
                    <a:pt x="196" y="313"/>
                  </a:cubicBezTo>
                  <a:cubicBezTo>
                    <a:pt x="196" y="312"/>
                    <a:pt x="196" y="312"/>
                    <a:pt x="196" y="312"/>
                  </a:cubicBezTo>
                  <a:cubicBezTo>
                    <a:pt x="198" y="312"/>
                    <a:pt x="198" y="310"/>
                    <a:pt x="199" y="310"/>
                  </a:cubicBezTo>
                  <a:cubicBezTo>
                    <a:pt x="201" y="311"/>
                    <a:pt x="204" y="311"/>
                    <a:pt x="203" y="312"/>
                  </a:cubicBezTo>
                  <a:cubicBezTo>
                    <a:pt x="203" y="314"/>
                    <a:pt x="199" y="313"/>
                    <a:pt x="200" y="313"/>
                  </a:cubicBezTo>
                  <a:cubicBezTo>
                    <a:pt x="199" y="313"/>
                    <a:pt x="199" y="313"/>
                    <a:pt x="199" y="313"/>
                  </a:cubicBezTo>
                  <a:cubicBezTo>
                    <a:pt x="199" y="313"/>
                    <a:pt x="198" y="313"/>
                    <a:pt x="198" y="313"/>
                  </a:cubicBezTo>
                  <a:cubicBezTo>
                    <a:pt x="198" y="313"/>
                    <a:pt x="198" y="314"/>
                    <a:pt x="198" y="314"/>
                  </a:cubicBezTo>
                  <a:cubicBezTo>
                    <a:pt x="198" y="315"/>
                    <a:pt x="200" y="316"/>
                    <a:pt x="199" y="317"/>
                  </a:cubicBezTo>
                  <a:cubicBezTo>
                    <a:pt x="199" y="317"/>
                    <a:pt x="199" y="317"/>
                    <a:pt x="198" y="317"/>
                  </a:cubicBezTo>
                  <a:cubicBezTo>
                    <a:pt x="199" y="317"/>
                    <a:pt x="199" y="318"/>
                    <a:pt x="199" y="319"/>
                  </a:cubicBezTo>
                  <a:cubicBezTo>
                    <a:pt x="199" y="319"/>
                    <a:pt x="197" y="319"/>
                    <a:pt x="196" y="319"/>
                  </a:cubicBezTo>
                  <a:cubicBezTo>
                    <a:pt x="196" y="319"/>
                    <a:pt x="196" y="319"/>
                    <a:pt x="196" y="318"/>
                  </a:cubicBezTo>
                  <a:cubicBezTo>
                    <a:pt x="197" y="317"/>
                    <a:pt x="197" y="316"/>
                    <a:pt x="196" y="316"/>
                  </a:cubicBezTo>
                  <a:cubicBezTo>
                    <a:pt x="197" y="315"/>
                    <a:pt x="196" y="315"/>
                    <a:pt x="195" y="314"/>
                  </a:cubicBezTo>
                  <a:cubicBezTo>
                    <a:pt x="195" y="314"/>
                    <a:pt x="195" y="314"/>
                    <a:pt x="195" y="314"/>
                  </a:cubicBezTo>
                  <a:cubicBezTo>
                    <a:pt x="195" y="314"/>
                    <a:pt x="195" y="314"/>
                    <a:pt x="195" y="314"/>
                  </a:cubicBezTo>
                  <a:cubicBezTo>
                    <a:pt x="195" y="314"/>
                    <a:pt x="195" y="314"/>
                    <a:pt x="195" y="314"/>
                  </a:cubicBezTo>
                  <a:cubicBezTo>
                    <a:pt x="195" y="314"/>
                    <a:pt x="195" y="314"/>
                    <a:pt x="195" y="314"/>
                  </a:cubicBezTo>
                  <a:cubicBezTo>
                    <a:pt x="195" y="314"/>
                    <a:pt x="195" y="314"/>
                    <a:pt x="195" y="314"/>
                  </a:cubicBezTo>
                  <a:close/>
                  <a:moveTo>
                    <a:pt x="203" y="242"/>
                  </a:moveTo>
                  <a:cubicBezTo>
                    <a:pt x="203" y="242"/>
                    <a:pt x="203" y="243"/>
                    <a:pt x="203" y="243"/>
                  </a:cubicBezTo>
                  <a:cubicBezTo>
                    <a:pt x="202" y="242"/>
                    <a:pt x="202" y="242"/>
                    <a:pt x="202" y="242"/>
                  </a:cubicBezTo>
                  <a:lnTo>
                    <a:pt x="203" y="242"/>
                  </a:lnTo>
                  <a:close/>
                  <a:moveTo>
                    <a:pt x="192" y="144"/>
                  </a:moveTo>
                  <a:cubicBezTo>
                    <a:pt x="192" y="144"/>
                    <a:pt x="192" y="144"/>
                    <a:pt x="193" y="144"/>
                  </a:cubicBezTo>
                  <a:cubicBezTo>
                    <a:pt x="195" y="144"/>
                    <a:pt x="194" y="146"/>
                    <a:pt x="192" y="146"/>
                  </a:cubicBezTo>
                  <a:cubicBezTo>
                    <a:pt x="192" y="146"/>
                    <a:pt x="192" y="146"/>
                    <a:pt x="191" y="146"/>
                  </a:cubicBezTo>
                  <a:cubicBezTo>
                    <a:pt x="191" y="145"/>
                    <a:pt x="191" y="145"/>
                    <a:pt x="192" y="144"/>
                  </a:cubicBezTo>
                  <a:close/>
                  <a:moveTo>
                    <a:pt x="192" y="147"/>
                  </a:moveTo>
                  <a:cubicBezTo>
                    <a:pt x="192" y="147"/>
                    <a:pt x="192" y="147"/>
                    <a:pt x="192" y="147"/>
                  </a:cubicBezTo>
                  <a:cubicBezTo>
                    <a:pt x="194" y="147"/>
                    <a:pt x="194" y="147"/>
                    <a:pt x="194" y="147"/>
                  </a:cubicBezTo>
                  <a:cubicBezTo>
                    <a:pt x="193" y="148"/>
                    <a:pt x="192" y="148"/>
                    <a:pt x="192" y="148"/>
                  </a:cubicBezTo>
                  <a:cubicBezTo>
                    <a:pt x="191" y="148"/>
                    <a:pt x="191" y="147"/>
                    <a:pt x="191" y="147"/>
                  </a:cubicBezTo>
                  <a:cubicBezTo>
                    <a:pt x="191" y="147"/>
                    <a:pt x="192" y="147"/>
                    <a:pt x="192" y="147"/>
                  </a:cubicBezTo>
                  <a:close/>
                  <a:moveTo>
                    <a:pt x="189" y="106"/>
                  </a:moveTo>
                  <a:cubicBezTo>
                    <a:pt x="189" y="106"/>
                    <a:pt x="189" y="106"/>
                    <a:pt x="189" y="106"/>
                  </a:cubicBezTo>
                  <a:cubicBezTo>
                    <a:pt x="188" y="105"/>
                    <a:pt x="189" y="105"/>
                    <a:pt x="189" y="106"/>
                  </a:cubicBezTo>
                  <a:close/>
                  <a:moveTo>
                    <a:pt x="34" y="101"/>
                  </a:moveTo>
                  <a:cubicBezTo>
                    <a:pt x="34" y="100"/>
                    <a:pt x="35" y="100"/>
                    <a:pt x="35" y="100"/>
                  </a:cubicBezTo>
                  <a:cubicBezTo>
                    <a:pt x="35" y="101"/>
                    <a:pt x="35" y="101"/>
                    <a:pt x="35" y="101"/>
                  </a:cubicBezTo>
                  <a:cubicBezTo>
                    <a:pt x="35" y="101"/>
                    <a:pt x="35" y="101"/>
                    <a:pt x="35" y="101"/>
                  </a:cubicBezTo>
                  <a:cubicBezTo>
                    <a:pt x="35" y="101"/>
                    <a:pt x="35" y="101"/>
                    <a:pt x="34" y="101"/>
                  </a:cubicBezTo>
                  <a:close/>
                  <a:moveTo>
                    <a:pt x="35" y="106"/>
                  </a:moveTo>
                  <a:cubicBezTo>
                    <a:pt x="35" y="106"/>
                    <a:pt x="35" y="106"/>
                    <a:pt x="35" y="106"/>
                  </a:cubicBezTo>
                  <a:cubicBezTo>
                    <a:pt x="35" y="106"/>
                    <a:pt x="35" y="106"/>
                    <a:pt x="35" y="106"/>
                  </a:cubicBezTo>
                  <a:cubicBezTo>
                    <a:pt x="35" y="106"/>
                    <a:pt x="35" y="106"/>
                    <a:pt x="35" y="106"/>
                  </a:cubicBezTo>
                  <a:close/>
                  <a:moveTo>
                    <a:pt x="35" y="111"/>
                  </a:moveTo>
                  <a:cubicBezTo>
                    <a:pt x="35" y="111"/>
                    <a:pt x="35" y="110"/>
                    <a:pt x="35" y="110"/>
                  </a:cubicBezTo>
                  <a:cubicBezTo>
                    <a:pt x="36" y="110"/>
                    <a:pt x="36" y="110"/>
                    <a:pt x="36" y="110"/>
                  </a:cubicBezTo>
                  <a:cubicBezTo>
                    <a:pt x="36" y="114"/>
                    <a:pt x="36" y="114"/>
                    <a:pt x="36" y="114"/>
                  </a:cubicBezTo>
                  <a:cubicBezTo>
                    <a:pt x="35" y="113"/>
                    <a:pt x="36" y="112"/>
                    <a:pt x="35" y="111"/>
                  </a:cubicBezTo>
                  <a:close/>
                  <a:moveTo>
                    <a:pt x="32" y="119"/>
                  </a:moveTo>
                  <a:cubicBezTo>
                    <a:pt x="32" y="119"/>
                    <a:pt x="32" y="119"/>
                    <a:pt x="32" y="118"/>
                  </a:cubicBezTo>
                  <a:cubicBezTo>
                    <a:pt x="32" y="119"/>
                    <a:pt x="32" y="119"/>
                    <a:pt x="32" y="119"/>
                  </a:cubicBezTo>
                  <a:cubicBezTo>
                    <a:pt x="32" y="119"/>
                    <a:pt x="32" y="119"/>
                    <a:pt x="32" y="119"/>
                  </a:cubicBezTo>
                  <a:close/>
                  <a:moveTo>
                    <a:pt x="33" y="120"/>
                  </a:moveTo>
                  <a:cubicBezTo>
                    <a:pt x="34" y="120"/>
                    <a:pt x="35" y="120"/>
                    <a:pt x="36" y="119"/>
                  </a:cubicBezTo>
                  <a:cubicBezTo>
                    <a:pt x="36" y="120"/>
                    <a:pt x="36" y="120"/>
                    <a:pt x="36" y="120"/>
                  </a:cubicBezTo>
                  <a:cubicBezTo>
                    <a:pt x="36" y="121"/>
                    <a:pt x="36" y="121"/>
                    <a:pt x="36" y="121"/>
                  </a:cubicBezTo>
                  <a:cubicBezTo>
                    <a:pt x="35" y="121"/>
                    <a:pt x="34" y="120"/>
                    <a:pt x="33" y="120"/>
                  </a:cubicBezTo>
                  <a:close/>
                  <a:moveTo>
                    <a:pt x="32" y="142"/>
                  </a:moveTo>
                  <a:cubicBezTo>
                    <a:pt x="32" y="142"/>
                    <a:pt x="33" y="142"/>
                    <a:pt x="33" y="141"/>
                  </a:cubicBezTo>
                  <a:cubicBezTo>
                    <a:pt x="34" y="142"/>
                    <a:pt x="34" y="142"/>
                    <a:pt x="34" y="142"/>
                  </a:cubicBezTo>
                  <a:lnTo>
                    <a:pt x="32" y="142"/>
                  </a:lnTo>
                  <a:close/>
                  <a:moveTo>
                    <a:pt x="14" y="269"/>
                  </a:moveTo>
                  <a:cubicBezTo>
                    <a:pt x="14" y="269"/>
                    <a:pt x="14" y="268"/>
                    <a:pt x="14" y="268"/>
                  </a:cubicBezTo>
                  <a:cubicBezTo>
                    <a:pt x="14" y="268"/>
                    <a:pt x="14" y="269"/>
                    <a:pt x="14" y="269"/>
                  </a:cubicBezTo>
                  <a:close/>
                  <a:moveTo>
                    <a:pt x="14" y="419"/>
                  </a:moveTo>
                  <a:cubicBezTo>
                    <a:pt x="14" y="419"/>
                    <a:pt x="14" y="419"/>
                    <a:pt x="15" y="418"/>
                  </a:cubicBezTo>
                  <a:cubicBezTo>
                    <a:pt x="15" y="419"/>
                    <a:pt x="15" y="419"/>
                    <a:pt x="14" y="419"/>
                  </a:cubicBezTo>
                  <a:close/>
                  <a:moveTo>
                    <a:pt x="10" y="431"/>
                  </a:moveTo>
                  <a:cubicBezTo>
                    <a:pt x="10" y="431"/>
                    <a:pt x="10" y="432"/>
                    <a:pt x="11" y="432"/>
                  </a:cubicBezTo>
                  <a:cubicBezTo>
                    <a:pt x="10" y="432"/>
                    <a:pt x="10" y="432"/>
                    <a:pt x="10" y="432"/>
                  </a:cubicBezTo>
                  <a:cubicBezTo>
                    <a:pt x="10" y="433"/>
                    <a:pt x="10" y="434"/>
                    <a:pt x="9" y="434"/>
                  </a:cubicBezTo>
                  <a:cubicBezTo>
                    <a:pt x="9" y="433"/>
                    <a:pt x="10" y="432"/>
                    <a:pt x="7" y="431"/>
                  </a:cubicBezTo>
                  <a:cubicBezTo>
                    <a:pt x="8" y="430"/>
                    <a:pt x="10" y="432"/>
                    <a:pt x="10" y="431"/>
                  </a:cubicBezTo>
                  <a:close/>
                  <a:moveTo>
                    <a:pt x="13" y="440"/>
                  </a:moveTo>
                  <a:cubicBezTo>
                    <a:pt x="10" y="440"/>
                    <a:pt x="10" y="437"/>
                    <a:pt x="8" y="438"/>
                  </a:cubicBezTo>
                  <a:cubicBezTo>
                    <a:pt x="9" y="434"/>
                    <a:pt x="9" y="434"/>
                    <a:pt x="9" y="434"/>
                  </a:cubicBezTo>
                  <a:cubicBezTo>
                    <a:pt x="9" y="435"/>
                    <a:pt x="9" y="435"/>
                    <a:pt x="9" y="435"/>
                  </a:cubicBezTo>
                  <a:cubicBezTo>
                    <a:pt x="9" y="436"/>
                    <a:pt x="9" y="437"/>
                    <a:pt x="10" y="438"/>
                  </a:cubicBezTo>
                  <a:cubicBezTo>
                    <a:pt x="11" y="438"/>
                    <a:pt x="11" y="438"/>
                    <a:pt x="11" y="438"/>
                  </a:cubicBezTo>
                  <a:cubicBezTo>
                    <a:pt x="10" y="438"/>
                    <a:pt x="12" y="439"/>
                    <a:pt x="12" y="439"/>
                  </a:cubicBezTo>
                  <a:cubicBezTo>
                    <a:pt x="12" y="439"/>
                    <a:pt x="12" y="439"/>
                    <a:pt x="12" y="439"/>
                  </a:cubicBezTo>
                  <a:cubicBezTo>
                    <a:pt x="13" y="439"/>
                    <a:pt x="13" y="439"/>
                    <a:pt x="13" y="439"/>
                  </a:cubicBezTo>
                  <a:cubicBezTo>
                    <a:pt x="13" y="439"/>
                    <a:pt x="13" y="439"/>
                    <a:pt x="13" y="440"/>
                  </a:cubicBezTo>
                  <a:close/>
                  <a:moveTo>
                    <a:pt x="12" y="431"/>
                  </a:moveTo>
                  <a:cubicBezTo>
                    <a:pt x="12" y="430"/>
                    <a:pt x="11" y="430"/>
                    <a:pt x="11" y="430"/>
                  </a:cubicBezTo>
                  <a:cubicBezTo>
                    <a:pt x="12" y="430"/>
                    <a:pt x="12" y="430"/>
                    <a:pt x="13" y="429"/>
                  </a:cubicBezTo>
                  <a:cubicBezTo>
                    <a:pt x="13" y="429"/>
                    <a:pt x="14" y="429"/>
                    <a:pt x="14" y="429"/>
                  </a:cubicBezTo>
                  <a:cubicBezTo>
                    <a:pt x="14" y="430"/>
                    <a:pt x="14" y="430"/>
                    <a:pt x="14" y="430"/>
                  </a:cubicBezTo>
                  <a:cubicBezTo>
                    <a:pt x="13" y="430"/>
                    <a:pt x="12" y="430"/>
                    <a:pt x="12" y="431"/>
                  </a:cubicBezTo>
                  <a:close/>
                  <a:moveTo>
                    <a:pt x="12" y="459"/>
                  </a:moveTo>
                  <a:cubicBezTo>
                    <a:pt x="12" y="459"/>
                    <a:pt x="12" y="459"/>
                    <a:pt x="12" y="459"/>
                  </a:cubicBezTo>
                  <a:cubicBezTo>
                    <a:pt x="12" y="459"/>
                    <a:pt x="12" y="458"/>
                    <a:pt x="12" y="458"/>
                  </a:cubicBezTo>
                  <a:cubicBezTo>
                    <a:pt x="12" y="458"/>
                    <a:pt x="12" y="458"/>
                    <a:pt x="13" y="458"/>
                  </a:cubicBezTo>
                  <a:cubicBezTo>
                    <a:pt x="13" y="458"/>
                    <a:pt x="12" y="459"/>
                    <a:pt x="12" y="459"/>
                  </a:cubicBezTo>
                  <a:close/>
                  <a:moveTo>
                    <a:pt x="13" y="457"/>
                  </a:moveTo>
                  <a:cubicBezTo>
                    <a:pt x="12" y="457"/>
                    <a:pt x="12" y="457"/>
                    <a:pt x="12" y="457"/>
                  </a:cubicBezTo>
                  <a:cubicBezTo>
                    <a:pt x="11" y="457"/>
                    <a:pt x="11" y="456"/>
                    <a:pt x="12" y="456"/>
                  </a:cubicBezTo>
                  <a:cubicBezTo>
                    <a:pt x="12" y="457"/>
                    <a:pt x="12" y="457"/>
                    <a:pt x="13" y="457"/>
                  </a:cubicBezTo>
                  <a:cubicBezTo>
                    <a:pt x="13" y="457"/>
                    <a:pt x="13" y="457"/>
                    <a:pt x="13" y="457"/>
                  </a:cubicBezTo>
                  <a:close/>
                  <a:moveTo>
                    <a:pt x="14" y="453"/>
                  </a:moveTo>
                  <a:cubicBezTo>
                    <a:pt x="14" y="453"/>
                    <a:pt x="14" y="453"/>
                    <a:pt x="14" y="453"/>
                  </a:cubicBezTo>
                  <a:cubicBezTo>
                    <a:pt x="14" y="453"/>
                    <a:pt x="14" y="452"/>
                    <a:pt x="14" y="452"/>
                  </a:cubicBezTo>
                  <a:cubicBezTo>
                    <a:pt x="14" y="453"/>
                    <a:pt x="14" y="453"/>
                    <a:pt x="14" y="453"/>
                  </a:cubicBezTo>
                  <a:close/>
                  <a:moveTo>
                    <a:pt x="13" y="451"/>
                  </a:moveTo>
                  <a:cubicBezTo>
                    <a:pt x="12" y="450"/>
                    <a:pt x="12" y="450"/>
                    <a:pt x="12" y="450"/>
                  </a:cubicBezTo>
                  <a:cubicBezTo>
                    <a:pt x="13" y="452"/>
                    <a:pt x="13" y="452"/>
                    <a:pt x="13" y="452"/>
                  </a:cubicBezTo>
                  <a:cubicBezTo>
                    <a:pt x="13" y="452"/>
                    <a:pt x="13" y="452"/>
                    <a:pt x="13" y="452"/>
                  </a:cubicBezTo>
                  <a:cubicBezTo>
                    <a:pt x="13" y="451"/>
                    <a:pt x="13" y="451"/>
                    <a:pt x="13" y="451"/>
                  </a:cubicBezTo>
                  <a:cubicBezTo>
                    <a:pt x="14" y="452"/>
                    <a:pt x="14" y="452"/>
                    <a:pt x="13" y="453"/>
                  </a:cubicBezTo>
                  <a:cubicBezTo>
                    <a:pt x="11" y="452"/>
                    <a:pt x="11" y="450"/>
                    <a:pt x="10" y="449"/>
                  </a:cubicBezTo>
                  <a:cubicBezTo>
                    <a:pt x="11" y="449"/>
                    <a:pt x="11" y="448"/>
                    <a:pt x="12" y="448"/>
                  </a:cubicBezTo>
                  <a:cubicBezTo>
                    <a:pt x="12" y="448"/>
                    <a:pt x="12" y="449"/>
                    <a:pt x="12" y="449"/>
                  </a:cubicBezTo>
                  <a:cubicBezTo>
                    <a:pt x="12" y="449"/>
                    <a:pt x="12" y="449"/>
                    <a:pt x="13" y="449"/>
                  </a:cubicBezTo>
                  <a:cubicBezTo>
                    <a:pt x="13" y="449"/>
                    <a:pt x="14" y="450"/>
                    <a:pt x="14" y="450"/>
                  </a:cubicBezTo>
                  <a:cubicBezTo>
                    <a:pt x="14" y="451"/>
                    <a:pt x="14" y="451"/>
                    <a:pt x="14" y="451"/>
                  </a:cubicBezTo>
                  <a:cubicBezTo>
                    <a:pt x="14" y="451"/>
                    <a:pt x="14" y="451"/>
                    <a:pt x="13" y="451"/>
                  </a:cubicBezTo>
                  <a:close/>
                  <a:moveTo>
                    <a:pt x="14" y="426"/>
                  </a:moveTo>
                  <a:cubicBezTo>
                    <a:pt x="14" y="426"/>
                    <a:pt x="14" y="426"/>
                    <a:pt x="13" y="426"/>
                  </a:cubicBezTo>
                  <a:cubicBezTo>
                    <a:pt x="13" y="427"/>
                    <a:pt x="14" y="427"/>
                    <a:pt x="14" y="428"/>
                  </a:cubicBezTo>
                  <a:cubicBezTo>
                    <a:pt x="14" y="428"/>
                    <a:pt x="14" y="428"/>
                    <a:pt x="14" y="428"/>
                  </a:cubicBezTo>
                  <a:cubicBezTo>
                    <a:pt x="13" y="427"/>
                    <a:pt x="12" y="428"/>
                    <a:pt x="11" y="429"/>
                  </a:cubicBezTo>
                  <a:cubicBezTo>
                    <a:pt x="10" y="427"/>
                    <a:pt x="12" y="427"/>
                    <a:pt x="12" y="426"/>
                  </a:cubicBezTo>
                  <a:cubicBezTo>
                    <a:pt x="12" y="426"/>
                    <a:pt x="11" y="427"/>
                    <a:pt x="10" y="427"/>
                  </a:cubicBezTo>
                  <a:cubicBezTo>
                    <a:pt x="12" y="425"/>
                    <a:pt x="11" y="424"/>
                    <a:pt x="13" y="423"/>
                  </a:cubicBezTo>
                  <a:cubicBezTo>
                    <a:pt x="14" y="423"/>
                    <a:pt x="14" y="424"/>
                    <a:pt x="15" y="425"/>
                  </a:cubicBezTo>
                  <a:cubicBezTo>
                    <a:pt x="14" y="425"/>
                    <a:pt x="13" y="425"/>
                    <a:pt x="14" y="426"/>
                  </a:cubicBezTo>
                  <a:cubicBezTo>
                    <a:pt x="14" y="426"/>
                    <a:pt x="14" y="425"/>
                    <a:pt x="15" y="425"/>
                  </a:cubicBezTo>
                  <a:cubicBezTo>
                    <a:pt x="15" y="426"/>
                    <a:pt x="15" y="426"/>
                    <a:pt x="14" y="426"/>
                  </a:cubicBezTo>
                  <a:close/>
                  <a:moveTo>
                    <a:pt x="9" y="503"/>
                  </a:moveTo>
                  <a:cubicBezTo>
                    <a:pt x="8" y="503"/>
                    <a:pt x="7" y="503"/>
                    <a:pt x="8" y="502"/>
                  </a:cubicBezTo>
                  <a:cubicBezTo>
                    <a:pt x="8" y="501"/>
                    <a:pt x="9" y="501"/>
                    <a:pt x="10" y="501"/>
                  </a:cubicBezTo>
                  <a:cubicBezTo>
                    <a:pt x="10" y="502"/>
                    <a:pt x="9" y="503"/>
                    <a:pt x="9" y="503"/>
                  </a:cubicBezTo>
                  <a:close/>
                  <a:moveTo>
                    <a:pt x="11" y="497"/>
                  </a:moveTo>
                  <a:cubicBezTo>
                    <a:pt x="11" y="498"/>
                    <a:pt x="11" y="498"/>
                    <a:pt x="11" y="498"/>
                  </a:cubicBezTo>
                  <a:cubicBezTo>
                    <a:pt x="11" y="498"/>
                    <a:pt x="11" y="497"/>
                    <a:pt x="11" y="497"/>
                  </a:cubicBezTo>
                  <a:close/>
                  <a:moveTo>
                    <a:pt x="14" y="519"/>
                  </a:moveTo>
                  <a:cubicBezTo>
                    <a:pt x="14" y="519"/>
                    <a:pt x="14" y="518"/>
                    <a:pt x="14" y="518"/>
                  </a:cubicBezTo>
                  <a:cubicBezTo>
                    <a:pt x="14" y="518"/>
                    <a:pt x="14" y="518"/>
                    <a:pt x="14" y="519"/>
                  </a:cubicBezTo>
                  <a:cubicBezTo>
                    <a:pt x="14" y="519"/>
                    <a:pt x="14" y="519"/>
                    <a:pt x="14" y="519"/>
                  </a:cubicBezTo>
                  <a:close/>
                  <a:moveTo>
                    <a:pt x="10" y="531"/>
                  </a:moveTo>
                  <a:cubicBezTo>
                    <a:pt x="10" y="531"/>
                    <a:pt x="10" y="531"/>
                    <a:pt x="11" y="531"/>
                  </a:cubicBezTo>
                  <a:cubicBezTo>
                    <a:pt x="11" y="532"/>
                    <a:pt x="10" y="533"/>
                    <a:pt x="9" y="534"/>
                  </a:cubicBezTo>
                  <a:cubicBezTo>
                    <a:pt x="9" y="532"/>
                    <a:pt x="10" y="531"/>
                    <a:pt x="7" y="530"/>
                  </a:cubicBezTo>
                  <a:cubicBezTo>
                    <a:pt x="8" y="529"/>
                    <a:pt x="10" y="532"/>
                    <a:pt x="10" y="531"/>
                  </a:cubicBezTo>
                  <a:close/>
                  <a:moveTo>
                    <a:pt x="13" y="539"/>
                  </a:moveTo>
                  <a:cubicBezTo>
                    <a:pt x="10" y="539"/>
                    <a:pt x="10" y="536"/>
                    <a:pt x="8" y="537"/>
                  </a:cubicBezTo>
                  <a:cubicBezTo>
                    <a:pt x="9" y="534"/>
                    <a:pt x="9" y="534"/>
                    <a:pt x="9" y="534"/>
                  </a:cubicBezTo>
                  <a:cubicBezTo>
                    <a:pt x="9" y="534"/>
                    <a:pt x="9" y="534"/>
                    <a:pt x="9" y="534"/>
                  </a:cubicBezTo>
                  <a:cubicBezTo>
                    <a:pt x="9" y="535"/>
                    <a:pt x="9" y="536"/>
                    <a:pt x="10" y="537"/>
                  </a:cubicBezTo>
                  <a:cubicBezTo>
                    <a:pt x="11" y="537"/>
                    <a:pt x="12" y="538"/>
                    <a:pt x="13" y="538"/>
                  </a:cubicBezTo>
                  <a:cubicBezTo>
                    <a:pt x="13" y="539"/>
                    <a:pt x="13" y="539"/>
                    <a:pt x="13" y="539"/>
                  </a:cubicBezTo>
                  <a:close/>
                  <a:moveTo>
                    <a:pt x="12" y="530"/>
                  </a:moveTo>
                  <a:cubicBezTo>
                    <a:pt x="12" y="530"/>
                    <a:pt x="11" y="530"/>
                    <a:pt x="11" y="529"/>
                  </a:cubicBezTo>
                  <a:cubicBezTo>
                    <a:pt x="12" y="529"/>
                    <a:pt x="12" y="529"/>
                    <a:pt x="13" y="528"/>
                  </a:cubicBezTo>
                  <a:cubicBezTo>
                    <a:pt x="13" y="528"/>
                    <a:pt x="14" y="528"/>
                    <a:pt x="14" y="528"/>
                  </a:cubicBezTo>
                  <a:cubicBezTo>
                    <a:pt x="14" y="529"/>
                    <a:pt x="14" y="530"/>
                    <a:pt x="12" y="530"/>
                  </a:cubicBezTo>
                  <a:close/>
                  <a:moveTo>
                    <a:pt x="12" y="558"/>
                  </a:moveTo>
                  <a:cubicBezTo>
                    <a:pt x="12" y="558"/>
                    <a:pt x="12" y="558"/>
                    <a:pt x="12" y="558"/>
                  </a:cubicBezTo>
                  <a:cubicBezTo>
                    <a:pt x="13" y="557"/>
                    <a:pt x="10" y="556"/>
                    <a:pt x="12" y="555"/>
                  </a:cubicBezTo>
                  <a:cubicBezTo>
                    <a:pt x="12" y="556"/>
                    <a:pt x="12" y="556"/>
                    <a:pt x="13" y="556"/>
                  </a:cubicBezTo>
                  <a:cubicBezTo>
                    <a:pt x="13" y="557"/>
                    <a:pt x="12" y="558"/>
                    <a:pt x="12" y="558"/>
                  </a:cubicBezTo>
                  <a:close/>
                  <a:moveTo>
                    <a:pt x="14" y="553"/>
                  </a:moveTo>
                  <a:cubicBezTo>
                    <a:pt x="11" y="552"/>
                    <a:pt x="11" y="550"/>
                    <a:pt x="10" y="548"/>
                  </a:cubicBezTo>
                  <a:cubicBezTo>
                    <a:pt x="11" y="548"/>
                    <a:pt x="11" y="547"/>
                    <a:pt x="12" y="548"/>
                  </a:cubicBezTo>
                  <a:cubicBezTo>
                    <a:pt x="12" y="548"/>
                    <a:pt x="12" y="548"/>
                    <a:pt x="12" y="548"/>
                  </a:cubicBezTo>
                  <a:cubicBezTo>
                    <a:pt x="13" y="548"/>
                    <a:pt x="13" y="548"/>
                    <a:pt x="14" y="548"/>
                  </a:cubicBezTo>
                  <a:cubicBezTo>
                    <a:pt x="15" y="549"/>
                    <a:pt x="15" y="551"/>
                    <a:pt x="14" y="553"/>
                  </a:cubicBezTo>
                  <a:close/>
                  <a:moveTo>
                    <a:pt x="14" y="527"/>
                  </a:moveTo>
                  <a:cubicBezTo>
                    <a:pt x="13" y="527"/>
                    <a:pt x="12" y="527"/>
                    <a:pt x="11" y="528"/>
                  </a:cubicBezTo>
                  <a:cubicBezTo>
                    <a:pt x="10" y="526"/>
                    <a:pt x="12" y="526"/>
                    <a:pt x="12" y="525"/>
                  </a:cubicBezTo>
                  <a:cubicBezTo>
                    <a:pt x="12" y="526"/>
                    <a:pt x="11" y="526"/>
                    <a:pt x="10" y="526"/>
                  </a:cubicBezTo>
                  <a:cubicBezTo>
                    <a:pt x="12" y="525"/>
                    <a:pt x="11" y="524"/>
                    <a:pt x="13" y="522"/>
                  </a:cubicBezTo>
                  <a:cubicBezTo>
                    <a:pt x="14" y="523"/>
                    <a:pt x="14" y="523"/>
                    <a:pt x="15" y="524"/>
                  </a:cubicBezTo>
                  <a:cubicBezTo>
                    <a:pt x="14" y="524"/>
                    <a:pt x="13" y="524"/>
                    <a:pt x="14" y="525"/>
                  </a:cubicBezTo>
                  <a:cubicBezTo>
                    <a:pt x="14" y="525"/>
                    <a:pt x="14" y="525"/>
                    <a:pt x="15" y="525"/>
                  </a:cubicBezTo>
                  <a:cubicBezTo>
                    <a:pt x="15" y="525"/>
                    <a:pt x="14" y="526"/>
                    <a:pt x="14" y="527"/>
                  </a:cubicBezTo>
                  <a:close/>
                  <a:moveTo>
                    <a:pt x="14" y="522"/>
                  </a:moveTo>
                  <a:cubicBezTo>
                    <a:pt x="14" y="522"/>
                    <a:pt x="14" y="522"/>
                    <a:pt x="15" y="522"/>
                  </a:cubicBezTo>
                  <a:cubicBezTo>
                    <a:pt x="15" y="522"/>
                    <a:pt x="15" y="522"/>
                    <a:pt x="15" y="522"/>
                  </a:cubicBezTo>
                  <a:lnTo>
                    <a:pt x="14" y="522"/>
                  </a:lnTo>
                  <a:close/>
                  <a:moveTo>
                    <a:pt x="14" y="500"/>
                  </a:moveTo>
                  <a:cubicBezTo>
                    <a:pt x="14" y="500"/>
                    <a:pt x="14" y="500"/>
                    <a:pt x="14" y="499"/>
                  </a:cubicBezTo>
                  <a:cubicBezTo>
                    <a:pt x="14" y="500"/>
                    <a:pt x="14" y="500"/>
                    <a:pt x="14" y="500"/>
                  </a:cubicBezTo>
                  <a:cubicBezTo>
                    <a:pt x="13" y="500"/>
                    <a:pt x="13" y="500"/>
                    <a:pt x="13" y="500"/>
                  </a:cubicBezTo>
                  <a:cubicBezTo>
                    <a:pt x="13" y="500"/>
                    <a:pt x="13" y="501"/>
                    <a:pt x="14" y="501"/>
                  </a:cubicBezTo>
                  <a:cubicBezTo>
                    <a:pt x="14" y="501"/>
                    <a:pt x="14" y="501"/>
                    <a:pt x="14" y="501"/>
                  </a:cubicBezTo>
                  <a:cubicBezTo>
                    <a:pt x="14" y="501"/>
                    <a:pt x="13" y="501"/>
                    <a:pt x="12" y="501"/>
                  </a:cubicBezTo>
                  <a:cubicBezTo>
                    <a:pt x="12" y="501"/>
                    <a:pt x="12" y="501"/>
                    <a:pt x="12" y="501"/>
                  </a:cubicBezTo>
                  <a:cubicBezTo>
                    <a:pt x="13" y="500"/>
                    <a:pt x="12" y="499"/>
                    <a:pt x="11" y="499"/>
                  </a:cubicBezTo>
                  <a:cubicBezTo>
                    <a:pt x="13" y="498"/>
                    <a:pt x="14" y="499"/>
                    <a:pt x="15" y="499"/>
                  </a:cubicBezTo>
                  <a:cubicBezTo>
                    <a:pt x="14" y="498"/>
                    <a:pt x="14" y="498"/>
                    <a:pt x="14" y="498"/>
                  </a:cubicBezTo>
                  <a:cubicBezTo>
                    <a:pt x="15" y="499"/>
                    <a:pt x="16" y="499"/>
                    <a:pt x="14" y="500"/>
                  </a:cubicBezTo>
                  <a:close/>
                  <a:moveTo>
                    <a:pt x="15" y="497"/>
                  </a:moveTo>
                  <a:cubicBezTo>
                    <a:pt x="15" y="497"/>
                    <a:pt x="15" y="497"/>
                    <a:pt x="15" y="497"/>
                  </a:cubicBezTo>
                  <a:cubicBezTo>
                    <a:pt x="15" y="497"/>
                    <a:pt x="15" y="497"/>
                    <a:pt x="15" y="498"/>
                  </a:cubicBezTo>
                  <a:cubicBezTo>
                    <a:pt x="15" y="497"/>
                    <a:pt x="15" y="497"/>
                    <a:pt x="15" y="497"/>
                  </a:cubicBezTo>
                  <a:close/>
                  <a:moveTo>
                    <a:pt x="21" y="605"/>
                  </a:moveTo>
                  <a:cubicBezTo>
                    <a:pt x="21" y="605"/>
                    <a:pt x="21" y="606"/>
                    <a:pt x="21" y="606"/>
                  </a:cubicBezTo>
                  <a:cubicBezTo>
                    <a:pt x="16" y="605"/>
                    <a:pt x="16" y="605"/>
                    <a:pt x="16" y="605"/>
                  </a:cubicBezTo>
                  <a:cubicBezTo>
                    <a:pt x="18" y="604"/>
                    <a:pt x="19" y="604"/>
                    <a:pt x="21" y="605"/>
                  </a:cubicBezTo>
                  <a:close/>
                  <a:moveTo>
                    <a:pt x="21" y="608"/>
                  </a:moveTo>
                  <a:cubicBezTo>
                    <a:pt x="21" y="608"/>
                    <a:pt x="20" y="608"/>
                    <a:pt x="20" y="608"/>
                  </a:cubicBezTo>
                  <a:cubicBezTo>
                    <a:pt x="20" y="607"/>
                    <a:pt x="20" y="607"/>
                    <a:pt x="20" y="607"/>
                  </a:cubicBezTo>
                  <a:cubicBezTo>
                    <a:pt x="18" y="607"/>
                    <a:pt x="18" y="608"/>
                    <a:pt x="19" y="608"/>
                  </a:cubicBezTo>
                  <a:cubicBezTo>
                    <a:pt x="18" y="608"/>
                    <a:pt x="18" y="609"/>
                    <a:pt x="18" y="609"/>
                  </a:cubicBezTo>
                  <a:cubicBezTo>
                    <a:pt x="16" y="608"/>
                    <a:pt x="17" y="606"/>
                    <a:pt x="19" y="606"/>
                  </a:cubicBezTo>
                  <a:cubicBezTo>
                    <a:pt x="19" y="606"/>
                    <a:pt x="20" y="607"/>
                    <a:pt x="21" y="607"/>
                  </a:cubicBezTo>
                  <a:cubicBezTo>
                    <a:pt x="21" y="607"/>
                    <a:pt x="21" y="608"/>
                    <a:pt x="22" y="608"/>
                  </a:cubicBezTo>
                  <a:lnTo>
                    <a:pt x="21" y="608"/>
                  </a:lnTo>
                  <a:close/>
                  <a:moveTo>
                    <a:pt x="25" y="710"/>
                  </a:moveTo>
                  <a:cubicBezTo>
                    <a:pt x="24" y="711"/>
                    <a:pt x="24" y="711"/>
                    <a:pt x="24" y="711"/>
                  </a:cubicBezTo>
                  <a:cubicBezTo>
                    <a:pt x="24" y="710"/>
                    <a:pt x="24" y="710"/>
                    <a:pt x="24" y="710"/>
                  </a:cubicBezTo>
                  <a:cubicBezTo>
                    <a:pt x="22" y="710"/>
                    <a:pt x="22" y="710"/>
                    <a:pt x="22" y="710"/>
                  </a:cubicBezTo>
                  <a:cubicBezTo>
                    <a:pt x="22" y="710"/>
                    <a:pt x="22" y="710"/>
                    <a:pt x="22" y="709"/>
                  </a:cubicBezTo>
                  <a:cubicBezTo>
                    <a:pt x="24" y="710"/>
                    <a:pt x="25" y="710"/>
                    <a:pt x="25" y="709"/>
                  </a:cubicBezTo>
                  <a:cubicBezTo>
                    <a:pt x="26" y="710"/>
                    <a:pt x="26" y="710"/>
                    <a:pt x="25" y="710"/>
                  </a:cubicBezTo>
                  <a:close/>
                  <a:moveTo>
                    <a:pt x="27" y="667"/>
                  </a:moveTo>
                  <a:cubicBezTo>
                    <a:pt x="26" y="667"/>
                    <a:pt x="26" y="667"/>
                    <a:pt x="25" y="666"/>
                  </a:cubicBezTo>
                  <a:cubicBezTo>
                    <a:pt x="26" y="666"/>
                    <a:pt x="26" y="667"/>
                    <a:pt x="27" y="667"/>
                  </a:cubicBezTo>
                  <a:cubicBezTo>
                    <a:pt x="27" y="667"/>
                    <a:pt x="27" y="667"/>
                    <a:pt x="27" y="667"/>
                  </a:cubicBezTo>
                  <a:close/>
                  <a:moveTo>
                    <a:pt x="33" y="727"/>
                  </a:moveTo>
                  <a:cubicBezTo>
                    <a:pt x="31" y="727"/>
                    <a:pt x="31" y="726"/>
                    <a:pt x="30" y="726"/>
                  </a:cubicBezTo>
                  <a:cubicBezTo>
                    <a:pt x="31" y="726"/>
                    <a:pt x="32" y="727"/>
                    <a:pt x="33" y="727"/>
                  </a:cubicBezTo>
                  <a:close/>
                  <a:moveTo>
                    <a:pt x="27" y="725"/>
                  </a:moveTo>
                  <a:cubicBezTo>
                    <a:pt x="27" y="725"/>
                    <a:pt x="27" y="726"/>
                    <a:pt x="28" y="726"/>
                  </a:cubicBezTo>
                  <a:cubicBezTo>
                    <a:pt x="26" y="725"/>
                    <a:pt x="26" y="725"/>
                    <a:pt x="26" y="725"/>
                  </a:cubicBezTo>
                  <a:cubicBezTo>
                    <a:pt x="26" y="725"/>
                    <a:pt x="27" y="725"/>
                    <a:pt x="27" y="725"/>
                  </a:cubicBezTo>
                  <a:close/>
                  <a:moveTo>
                    <a:pt x="26" y="728"/>
                  </a:moveTo>
                  <a:cubicBezTo>
                    <a:pt x="25" y="727"/>
                    <a:pt x="26" y="726"/>
                    <a:pt x="28" y="726"/>
                  </a:cubicBezTo>
                  <a:cubicBezTo>
                    <a:pt x="28" y="726"/>
                    <a:pt x="28" y="726"/>
                    <a:pt x="28" y="726"/>
                  </a:cubicBezTo>
                  <a:cubicBezTo>
                    <a:pt x="29" y="727"/>
                    <a:pt x="31" y="728"/>
                    <a:pt x="32" y="729"/>
                  </a:cubicBezTo>
                  <a:cubicBezTo>
                    <a:pt x="30" y="728"/>
                    <a:pt x="30" y="728"/>
                    <a:pt x="30" y="728"/>
                  </a:cubicBezTo>
                  <a:cubicBezTo>
                    <a:pt x="28" y="727"/>
                    <a:pt x="28" y="728"/>
                    <a:pt x="26" y="728"/>
                  </a:cubicBezTo>
                  <a:close/>
                  <a:moveTo>
                    <a:pt x="36" y="745"/>
                  </a:moveTo>
                  <a:cubicBezTo>
                    <a:pt x="35" y="745"/>
                    <a:pt x="35" y="745"/>
                    <a:pt x="35" y="745"/>
                  </a:cubicBezTo>
                  <a:cubicBezTo>
                    <a:pt x="35" y="745"/>
                    <a:pt x="35" y="745"/>
                    <a:pt x="35" y="745"/>
                  </a:cubicBezTo>
                  <a:cubicBezTo>
                    <a:pt x="36" y="745"/>
                    <a:pt x="36" y="745"/>
                    <a:pt x="36" y="745"/>
                  </a:cubicBezTo>
                  <a:close/>
                  <a:moveTo>
                    <a:pt x="36" y="177"/>
                  </a:moveTo>
                  <a:cubicBezTo>
                    <a:pt x="37" y="177"/>
                    <a:pt x="37" y="177"/>
                    <a:pt x="37" y="178"/>
                  </a:cubicBezTo>
                  <a:cubicBezTo>
                    <a:pt x="37" y="178"/>
                    <a:pt x="36" y="177"/>
                    <a:pt x="36" y="177"/>
                  </a:cubicBezTo>
                  <a:cubicBezTo>
                    <a:pt x="36" y="177"/>
                    <a:pt x="36" y="177"/>
                    <a:pt x="36" y="177"/>
                  </a:cubicBezTo>
                  <a:close/>
                  <a:moveTo>
                    <a:pt x="36" y="189"/>
                  </a:moveTo>
                  <a:cubicBezTo>
                    <a:pt x="36" y="189"/>
                    <a:pt x="35" y="189"/>
                    <a:pt x="35" y="188"/>
                  </a:cubicBezTo>
                  <a:cubicBezTo>
                    <a:pt x="36" y="189"/>
                    <a:pt x="36" y="189"/>
                    <a:pt x="36" y="189"/>
                  </a:cubicBezTo>
                  <a:close/>
                  <a:moveTo>
                    <a:pt x="36" y="633"/>
                  </a:moveTo>
                  <a:cubicBezTo>
                    <a:pt x="36" y="633"/>
                    <a:pt x="36" y="633"/>
                    <a:pt x="36" y="633"/>
                  </a:cubicBezTo>
                  <a:cubicBezTo>
                    <a:pt x="36" y="633"/>
                    <a:pt x="36" y="633"/>
                    <a:pt x="36" y="633"/>
                  </a:cubicBezTo>
                  <a:cubicBezTo>
                    <a:pt x="36" y="633"/>
                    <a:pt x="36" y="633"/>
                    <a:pt x="36" y="633"/>
                  </a:cubicBezTo>
                  <a:close/>
                  <a:moveTo>
                    <a:pt x="36" y="627"/>
                  </a:moveTo>
                  <a:cubicBezTo>
                    <a:pt x="36" y="627"/>
                    <a:pt x="36" y="627"/>
                    <a:pt x="36" y="627"/>
                  </a:cubicBezTo>
                  <a:cubicBezTo>
                    <a:pt x="36" y="626"/>
                    <a:pt x="36" y="626"/>
                    <a:pt x="36" y="626"/>
                  </a:cubicBezTo>
                  <a:lnTo>
                    <a:pt x="36" y="627"/>
                  </a:lnTo>
                  <a:close/>
                  <a:moveTo>
                    <a:pt x="35" y="290"/>
                  </a:moveTo>
                  <a:cubicBezTo>
                    <a:pt x="35" y="290"/>
                    <a:pt x="35" y="291"/>
                    <a:pt x="35" y="291"/>
                  </a:cubicBezTo>
                  <a:cubicBezTo>
                    <a:pt x="35" y="291"/>
                    <a:pt x="35" y="291"/>
                    <a:pt x="35" y="290"/>
                  </a:cubicBezTo>
                  <a:cubicBezTo>
                    <a:pt x="35" y="290"/>
                    <a:pt x="35" y="290"/>
                    <a:pt x="35" y="290"/>
                  </a:cubicBezTo>
                  <a:close/>
                  <a:moveTo>
                    <a:pt x="34" y="614"/>
                  </a:moveTo>
                  <a:cubicBezTo>
                    <a:pt x="35" y="614"/>
                    <a:pt x="35" y="614"/>
                    <a:pt x="35" y="614"/>
                  </a:cubicBezTo>
                  <a:cubicBezTo>
                    <a:pt x="35" y="614"/>
                    <a:pt x="34" y="614"/>
                    <a:pt x="34" y="614"/>
                  </a:cubicBezTo>
                  <a:cubicBezTo>
                    <a:pt x="34" y="614"/>
                    <a:pt x="34" y="614"/>
                    <a:pt x="34" y="614"/>
                  </a:cubicBezTo>
                  <a:close/>
                  <a:moveTo>
                    <a:pt x="34" y="629"/>
                  </a:moveTo>
                  <a:cubicBezTo>
                    <a:pt x="35" y="629"/>
                    <a:pt x="35" y="630"/>
                    <a:pt x="34" y="630"/>
                  </a:cubicBezTo>
                  <a:cubicBezTo>
                    <a:pt x="34" y="630"/>
                    <a:pt x="33" y="630"/>
                    <a:pt x="32" y="630"/>
                  </a:cubicBezTo>
                  <a:cubicBezTo>
                    <a:pt x="32" y="630"/>
                    <a:pt x="32" y="630"/>
                    <a:pt x="32" y="630"/>
                  </a:cubicBezTo>
                  <a:cubicBezTo>
                    <a:pt x="33" y="629"/>
                    <a:pt x="33" y="629"/>
                    <a:pt x="33" y="629"/>
                  </a:cubicBezTo>
                  <a:cubicBezTo>
                    <a:pt x="34" y="629"/>
                    <a:pt x="34" y="629"/>
                    <a:pt x="34" y="629"/>
                  </a:cubicBezTo>
                  <a:close/>
                  <a:moveTo>
                    <a:pt x="34" y="279"/>
                  </a:moveTo>
                  <a:cubicBezTo>
                    <a:pt x="33" y="279"/>
                    <a:pt x="33" y="279"/>
                    <a:pt x="33" y="279"/>
                  </a:cubicBezTo>
                  <a:cubicBezTo>
                    <a:pt x="32" y="279"/>
                    <a:pt x="32" y="278"/>
                    <a:pt x="32" y="278"/>
                  </a:cubicBezTo>
                  <a:cubicBezTo>
                    <a:pt x="32" y="278"/>
                    <a:pt x="32" y="277"/>
                    <a:pt x="33" y="277"/>
                  </a:cubicBezTo>
                  <a:cubicBezTo>
                    <a:pt x="33" y="278"/>
                    <a:pt x="33" y="278"/>
                    <a:pt x="34" y="279"/>
                  </a:cubicBezTo>
                  <a:close/>
                  <a:moveTo>
                    <a:pt x="32" y="203"/>
                  </a:moveTo>
                  <a:cubicBezTo>
                    <a:pt x="32" y="203"/>
                    <a:pt x="32" y="203"/>
                    <a:pt x="32" y="203"/>
                  </a:cubicBezTo>
                  <a:cubicBezTo>
                    <a:pt x="32" y="203"/>
                    <a:pt x="32" y="203"/>
                    <a:pt x="32" y="202"/>
                  </a:cubicBezTo>
                  <a:cubicBezTo>
                    <a:pt x="32" y="203"/>
                    <a:pt x="32" y="203"/>
                    <a:pt x="32" y="203"/>
                  </a:cubicBezTo>
                  <a:close/>
                  <a:moveTo>
                    <a:pt x="32" y="204"/>
                  </a:moveTo>
                  <a:cubicBezTo>
                    <a:pt x="32" y="204"/>
                    <a:pt x="32" y="205"/>
                    <a:pt x="32" y="205"/>
                  </a:cubicBezTo>
                  <a:cubicBezTo>
                    <a:pt x="31" y="205"/>
                    <a:pt x="32" y="204"/>
                    <a:pt x="32" y="204"/>
                  </a:cubicBezTo>
                  <a:close/>
                  <a:moveTo>
                    <a:pt x="16" y="235"/>
                  </a:moveTo>
                  <a:cubicBezTo>
                    <a:pt x="20" y="234"/>
                    <a:pt x="19" y="236"/>
                    <a:pt x="23" y="237"/>
                  </a:cubicBezTo>
                  <a:cubicBezTo>
                    <a:pt x="23" y="237"/>
                    <a:pt x="23" y="237"/>
                    <a:pt x="23" y="237"/>
                  </a:cubicBezTo>
                  <a:cubicBezTo>
                    <a:pt x="23" y="237"/>
                    <a:pt x="24" y="237"/>
                    <a:pt x="24" y="236"/>
                  </a:cubicBezTo>
                  <a:cubicBezTo>
                    <a:pt x="22" y="237"/>
                    <a:pt x="24" y="235"/>
                    <a:pt x="22" y="236"/>
                  </a:cubicBezTo>
                  <a:cubicBezTo>
                    <a:pt x="21" y="235"/>
                    <a:pt x="21" y="235"/>
                    <a:pt x="19" y="235"/>
                  </a:cubicBezTo>
                  <a:cubicBezTo>
                    <a:pt x="21" y="233"/>
                    <a:pt x="16" y="230"/>
                    <a:pt x="21" y="229"/>
                  </a:cubicBezTo>
                  <a:cubicBezTo>
                    <a:pt x="21" y="230"/>
                    <a:pt x="22" y="232"/>
                    <a:pt x="20" y="232"/>
                  </a:cubicBezTo>
                  <a:cubicBezTo>
                    <a:pt x="20" y="232"/>
                    <a:pt x="20" y="232"/>
                    <a:pt x="20" y="232"/>
                  </a:cubicBezTo>
                  <a:cubicBezTo>
                    <a:pt x="19" y="234"/>
                    <a:pt x="23" y="234"/>
                    <a:pt x="24" y="233"/>
                  </a:cubicBezTo>
                  <a:cubicBezTo>
                    <a:pt x="25" y="234"/>
                    <a:pt x="25" y="234"/>
                    <a:pt x="25" y="234"/>
                  </a:cubicBezTo>
                  <a:cubicBezTo>
                    <a:pt x="24" y="234"/>
                    <a:pt x="24" y="234"/>
                    <a:pt x="24" y="234"/>
                  </a:cubicBezTo>
                  <a:cubicBezTo>
                    <a:pt x="25" y="235"/>
                    <a:pt x="26" y="236"/>
                    <a:pt x="27" y="237"/>
                  </a:cubicBezTo>
                  <a:cubicBezTo>
                    <a:pt x="27" y="237"/>
                    <a:pt x="27" y="237"/>
                    <a:pt x="27" y="237"/>
                  </a:cubicBezTo>
                  <a:cubicBezTo>
                    <a:pt x="26" y="237"/>
                    <a:pt x="26" y="237"/>
                    <a:pt x="26" y="236"/>
                  </a:cubicBezTo>
                  <a:cubicBezTo>
                    <a:pt x="27" y="239"/>
                    <a:pt x="22" y="237"/>
                    <a:pt x="20" y="238"/>
                  </a:cubicBezTo>
                  <a:cubicBezTo>
                    <a:pt x="19" y="238"/>
                    <a:pt x="19" y="237"/>
                    <a:pt x="18" y="237"/>
                  </a:cubicBezTo>
                  <a:cubicBezTo>
                    <a:pt x="19" y="237"/>
                    <a:pt x="19" y="238"/>
                    <a:pt x="19" y="238"/>
                  </a:cubicBezTo>
                  <a:cubicBezTo>
                    <a:pt x="19" y="238"/>
                    <a:pt x="19" y="238"/>
                    <a:pt x="19" y="239"/>
                  </a:cubicBezTo>
                  <a:cubicBezTo>
                    <a:pt x="15" y="238"/>
                    <a:pt x="15" y="236"/>
                    <a:pt x="16" y="235"/>
                  </a:cubicBezTo>
                  <a:close/>
                  <a:moveTo>
                    <a:pt x="30" y="241"/>
                  </a:moveTo>
                  <a:cubicBezTo>
                    <a:pt x="30" y="241"/>
                    <a:pt x="30" y="241"/>
                    <a:pt x="30" y="242"/>
                  </a:cubicBezTo>
                  <a:cubicBezTo>
                    <a:pt x="30" y="242"/>
                    <a:pt x="30" y="242"/>
                    <a:pt x="30" y="242"/>
                  </a:cubicBezTo>
                  <a:cubicBezTo>
                    <a:pt x="29" y="242"/>
                    <a:pt x="29" y="242"/>
                    <a:pt x="28" y="242"/>
                  </a:cubicBezTo>
                  <a:cubicBezTo>
                    <a:pt x="28" y="242"/>
                    <a:pt x="28" y="242"/>
                    <a:pt x="28" y="241"/>
                  </a:cubicBezTo>
                  <a:cubicBezTo>
                    <a:pt x="29" y="241"/>
                    <a:pt x="30" y="241"/>
                    <a:pt x="30" y="241"/>
                  </a:cubicBezTo>
                  <a:close/>
                  <a:moveTo>
                    <a:pt x="29" y="240"/>
                  </a:moveTo>
                  <a:cubicBezTo>
                    <a:pt x="29" y="240"/>
                    <a:pt x="29" y="240"/>
                    <a:pt x="29" y="240"/>
                  </a:cubicBezTo>
                  <a:cubicBezTo>
                    <a:pt x="29" y="240"/>
                    <a:pt x="29" y="240"/>
                    <a:pt x="29" y="240"/>
                  </a:cubicBezTo>
                  <a:cubicBezTo>
                    <a:pt x="29" y="240"/>
                    <a:pt x="29" y="240"/>
                    <a:pt x="29" y="240"/>
                  </a:cubicBezTo>
                  <a:close/>
                  <a:moveTo>
                    <a:pt x="29" y="333"/>
                  </a:moveTo>
                  <a:cubicBezTo>
                    <a:pt x="29" y="333"/>
                    <a:pt x="29" y="333"/>
                    <a:pt x="29" y="333"/>
                  </a:cubicBezTo>
                  <a:cubicBezTo>
                    <a:pt x="29" y="333"/>
                    <a:pt x="29" y="333"/>
                    <a:pt x="28" y="333"/>
                  </a:cubicBezTo>
                  <a:cubicBezTo>
                    <a:pt x="28" y="333"/>
                    <a:pt x="27" y="333"/>
                    <a:pt x="27" y="333"/>
                  </a:cubicBezTo>
                  <a:cubicBezTo>
                    <a:pt x="27" y="333"/>
                    <a:pt x="27" y="333"/>
                    <a:pt x="26" y="332"/>
                  </a:cubicBezTo>
                  <a:cubicBezTo>
                    <a:pt x="27" y="332"/>
                    <a:pt x="28" y="332"/>
                    <a:pt x="29" y="333"/>
                  </a:cubicBezTo>
                  <a:close/>
                  <a:moveTo>
                    <a:pt x="25" y="615"/>
                  </a:moveTo>
                  <a:cubicBezTo>
                    <a:pt x="25" y="615"/>
                    <a:pt x="25" y="615"/>
                    <a:pt x="25" y="615"/>
                  </a:cubicBezTo>
                  <a:cubicBezTo>
                    <a:pt x="25" y="615"/>
                    <a:pt x="24" y="615"/>
                    <a:pt x="24" y="615"/>
                  </a:cubicBezTo>
                  <a:cubicBezTo>
                    <a:pt x="25" y="615"/>
                    <a:pt x="25" y="615"/>
                    <a:pt x="25" y="615"/>
                  </a:cubicBezTo>
                  <a:close/>
                  <a:moveTo>
                    <a:pt x="24" y="583"/>
                  </a:moveTo>
                  <a:cubicBezTo>
                    <a:pt x="24" y="583"/>
                    <a:pt x="24" y="582"/>
                    <a:pt x="24" y="582"/>
                  </a:cubicBezTo>
                  <a:cubicBezTo>
                    <a:pt x="24" y="582"/>
                    <a:pt x="25" y="582"/>
                    <a:pt x="25" y="582"/>
                  </a:cubicBezTo>
                  <a:lnTo>
                    <a:pt x="24" y="583"/>
                  </a:lnTo>
                  <a:close/>
                  <a:moveTo>
                    <a:pt x="26" y="615"/>
                  </a:moveTo>
                  <a:cubicBezTo>
                    <a:pt x="26" y="615"/>
                    <a:pt x="25" y="615"/>
                    <a:pt x="25" y="615"/>
                  </a:cubicBezTo>
                  <a:cubicBezTo>
                    <a:pt x="25" y="615"/>
                    <a:pt x="24" y="615"/>
                    <a:pt x="25" y="614"/>
                  </a:cubicBezTo>
                  <a:cubicBezTo>
                    <a:pt x="25" y="614"/>
                    <a:pt x="25" y="614"/>
                    <a:pt x="25" y="614"/>
                  </a:cubicBezTo>
                  <a:cubicBezTo>
                    <a:pt x="26" y="614"/>
                    <a:pt x="26" y="615"/>
                    <a:pt x="26" y="615"/>
                  </a:cubicBezTo>
                  <a:close/>
                  <a:moveTo>
                    <a:pt x="26" y="611"/>
                  </a:moveTo>
                  <a:cubicBezTo>
                    <a:pt x="26" y="611"/>
                    <a:pt x="26" y="610"/>
                    <a:pt x="26" y="610"/>
                  </a:cubicBezTo>
                  <a:cubicBezTo>
                    <a:pt x="26" y="611"/>
                    <a:pt x="26" y="611"/>
                    <a:pt x="26" y="611"/>
                  </a:cubicBezTo>
                  <a:close/>
                  <a:moveTo>
                    <a:pt x="25" y="617"/>
                  </a:moveTo>
                  <a:cubicBezTo>
                    <a:pt x="25" y="617"/>
                    <a:pt x="25" y="617"/>
                    <a:pt x="24" y="618"/>
                  </a:cubicBezTo>
                  <a:cubicBezTo>
                    <a:pt x="24" y="618"/>
                    <a:pt x="24" y="617"/>
                    <a:pt x="24" y="617"/>
                  </a:cubicBezTo>
                  <a:cubicBezTo>
                    <a:pt x="24" y="617"/>
                    <a:pt x="25" y="617"/>
                    <a:pt x="25" y="617"/>
                  </a:cubicBezTo>
                  <a:close/>
                  <a:moveTo>
                    <a:pt x="25" y="616"/>
                  </a:moveTo>
                  <a:cubicBezTo>
                    <a:pt x="24" y="616"/>
                    <a:pt x="24" y="616"/>
                    <a:pt x="24" y="617"/>
                  </a:cubicBezTo>
                  <a:cubicBezTo>
                    <a:pt x="23" y="616"/>
                    <a:pt x="24" y="616"/>
                    <a:pt x="23" y="615"/>
                  </a:cubicBezTo>
                  <a:lnTo>
                    <a:pt x="25" y="616"/>
                  </a:lnTo>
                  <a:close/>
                  <a:moveTo>
                    <a:pt x="26" y="630"/>
                  </a:moveTo>
                  <a:cubicBezTo>
                    <a:pt x="25" y="630"/>
                    <a:pt x="24" y="629"/>
                    <a:pt x="23" y="628"/>
                  </a:cubicBezTo>
                  <a:cubicBezTo>
                    <a:pt x="25" y="629"/>
                    <a:pt x="26" y="630"/>
                    <a:pt x="26" y="630"/>
                  </a:cubicBezTo>
                  <a:close/>
                  <a:moveTo>
                    <a:pt x="27" y="623"/>
                  </a:moveTo>
                  <a:cubicBezTo>
                    <a:pt x="27" y="623"/>
                    <a:pt x="27" y="623"/>
                    <a:pt x="27" y="623"/>
                  </a:cubicBezTo>
                  <a:cubicBezTo>
                    <a:pt x="27" y="623"/>
                    <a:pt x="27" y="623"/>
                    <a:pt x="27" y="623"/>
                  </a:cubicBezTo>
                  <a:cubicBezTo>
                    <a:pt x="28" y="623"/>
                    <a:pt x="28" y="623"/>
                    <a:pt x="28" y="623"/>
                  </a:cubicBezTo>
                  <a:cubicBezTo>
                    <a:pt x="28" y="624"/>
                    <a:pt x="29" y="624"/>
                    <a:pt x="29" y="624"/>
                  </a:cubicBezTo>
                  <a:cubicBezTo>
                    <a:pt x="29" y="624"/>
                    <a:pt x="28" y="624"/>
                    <a:pt x="28" y="624"/>
                  </a:cubicBezTo>
                  <a:cubicBezTo>
                    <a:pt x="28" y="624"/>
                    <a:pt x="27" y="624"/>
                    <a:pt x="26" y="624"/>
                  </a:cubicBezTo>
                  <a:lnTo>
                    <a:pt x="27" y="623"/>
                  </a:lnTo>
                  <a:close/>
                  <a:moveTo>
                    <a:pt x="26" y="341"/>
                  </a:moveTo>
                  <a:cubicBezTo>
                    <a:pt x="25" y="341"/>
                    <a:pt x="24" y="340"/>
                    <a:pt x="24" y="340"/>
                  </a:cubicBezTo>
                  <a:cubicBezTo>
                    <a:pt x="24" y="340"/>
                    <a:pt x="24" y="340"/>
                    <a:pt x="24" y="340"/>
                  </a:cubicBezTo>
                  <a:cubicBezTo>
                    <a:pt x="25" y="340"/>
                    <a:pt x="26" y="340"/>
                    <a:pt x="27" y="341"/>
                  </a:cubicBezTo>
                  <a:lnTo>
                    <a:pt x="26" y="341"/>
                  </a:lnTo>
                  <a:close/>
                  <a:moveTo>
                    <a:pt x="27" y="571"/>
                  </a:moveTo>
                  <a:cubicBezTo>
                    <a:pt x="26" y="572"/>
                    <a:pt x="26" y="572"/>
                    <a:pt x="26" y="572"/>
                  </a:cubicBezTo>
                  <a:cubicBezTo>
                    <a:pt x="26" y="572"/>
                    <a:pt x="26" y="572"/>
                    <a:pt x="26" y="572"/>
                  </a:cubicBezTo>
                  <a:cubicBezTo>
                    <a:pt x="26" y="572"/>
                    <a:pt x="26" y="572"/>
                    <a:pt x="26" y="572"/>
                  </a:cubicBezTo>
                  <a:cubicBezTo>
                    <a:pt x="26" y="571"/>
                    <a:pt x="26" y="571"/>
                    <a:pt x="26" y="571"/>
                  </a:cubicBezTo>
                  <a:cubicBezTo>
                    <a:pt x="26" y="571"/>
                    <a:pt x="26" y="571"/>
                    <a:pt x="27" y="571"/>
                  </a:cubicBezTo>
                  <a:close/>
                  <a:moveTo>
                    <a:pt x="24" y="341"/>
                  </a:moveTo>
                  <a:cubicBezTo>
                    <a:pt x="25" y="342"/>
                    <a:pt x="25" y="342"/>
                    <a:pt x="25" y="342"/>
                  </a:cubicBezTo>
                  <a:cubicBezTo>
                    <a:pt x="25" y="342"/>
                    <a:pt x="25" y="343"/>
                    <a:pt x="24" y="343"/>
                  </a:cubicBezTo>
                  <a:cubicBezTo>
                    <a:pt x="24" y="342"/>
                    <a:pt x="24" y="342"/>
                    <a:pt x="24" y="341"/>
                  </a:cubicBezTo>
                  <a:close/>
                  <a:moveTo>
                    <a:pt x="25" y="432"/>
                  </a:moveTo>
                  <a:cubicBezTo>
                    <a:pt x="26" y="432"/>
                    <a:pt x="26" y="432"/>
                    <a:pt x="26" y="432"/>
                  </a:cubicBezTo>
                  <a:cubicBezTo>
                    <a:pt x="26" y="432"/>
                    <a:pt x="26" y="432"/>
                    <a:pt x="26" y="433"/>
                  </a:cubicBezTo>
                  <a:cubicBezTo>
                    <a:pt x="25" y="433"/>
                    <a:pt x="25" y="433"/>
                    <a:pt x="25" y="433"/>
                  </a:cubicBezTo>
                  <a:cubicBezTo>
                    <a:pt x="25" y="433"/>
                    <a:pt x="24" y="433"/>
                    <a:pt x="24" y="433"/>
                  </a:cubicBezTo>
                  <a:cubicBezTo>
                    <a:pt x="24" y="433"/>
                    <a:pt x="24" y="433"/>
                    <a:pt x="24" y="433"/>
                  </a:cubicBezTo>
                  <a:cubicBezTo>
                    <a:pt x="24" y="432"/>
                    <a:pt x="25" y="432"/>
                    <a:pt x="25" y="432"/>
                  </a:cubicBezTo>
                  <a:close/>
                  <a:moveTo>
                    <a:pt x="26" y="432"/>
                  </a:moveTo>
                  <a:cubicBezTo>
                    <a:pt x="26" y="432"/>
                    <a:pt x="26" y="432"/>
                    <a:pt x="26" y="432"/>
                  </a:cubicBezTo>
                  <a:cubicBezTo>
                    <a:pt x="26" y="432"/>
                    <a:pt x="26" y="432"/>
                    <a:pt x="26" y="432"/>
                  </a:cubicBezTo>
                  <a:cubicBezTo>
                    <a:pt x="26" y="432"/>
                    <a:pt x="26" y="432"/>
                    <a:pt x="26" y="432"/>
                  </a:cubicBezTo>
                  <a:close/>
                  <a:moveTo>
                    <a:pt x="23" y="366"/>
                  </a:moveTo>
                  <a:cubicBezTo>
                    <a:pt x="21" y="365"/>
                    <a:pt x="21" y="365"/>
                    <a:pt x="21" y="365"/>
                  </a:cubicBezTo>
                  <a:cubicBezTo>
                    <a:pt x="21" y="365"/>
                    <a:pt x="21" y="365"/>
                    <a:pt x="21" y="365"/>
                  </a:cubicBezTo>
                  <a:cubicBezTo>
                    <a:pt x="20" y="364"/>
                    <a:pt x="20" y="364"/>
                    <a:pt x="20" y="363"/>
                  </a:cubicBezTo>
                  <a:cubicBezTo>
                    <a:pt x="20" y="363"/>
                    <a:pt x="20" y="363"/>
                    <a:pt x="20" y="363"/>
                  </a:cubicBezTo>
                  <a:cubicBezTo>
                    <a:pt x="19" y="363"/>
                    <a:pt x="19" y="363"/>
                    <a:pt x="19" y="363"/>
                  </a:cubicBezTo>
                  <a:cubicBezTo>
                    <a:pt x="19" y="363"/>
                    <a:pt x="19" y="363"/>
                    <a:pt x="19" y="363"/>
                  </a:cubicBezTo>
                  <a:cubicBezTo>
                    <a:pt x="20" y="363"/>
                    <a:pt x="21" y="363"/>
                    <a:pt x="21" y="362"/>
                  </a:cubicBezTo>
                  <a:cubicBezTo>
                    <a:pt x="21" y="362"/>
                    <a:pt x="19" y="362"/>
                    <a:pt x="19" y="361"/>
                  </a:cubicBezTo>
                  <a:cubicBezTo>
                    <a:pt x="23" y="361"/>
                    <a:pt x="21" y="363"/>
                    <a:pt x="22" y="363"/>
                  </a:cubicBezTo>
                  <a:cubicBezTo>
                    <a:pt x="22" y="363"/>
                    <a:pt x="22" y="363"/>
                    <a:pt x="22" y="363"/>
                  </a:cubicBezTo>
                  <a:cubicBezTo>
                    <a:pt x="22" y="363"/>
                    <a:pt x="23" y="363"/>
                    <a:pt x="24" y="363"/>
                  </a:cubicBezTo>
                  <a:cubicBezTo>
                    <a:pt x="23" y="364"/>
                    <a:pt x="22" y="365"/>
                    <a:pt x="23" y="366"/>
                  </a:cubicBezTo>
                  <a:close/>
                  <a:moveTo>
                    <a:pt x="23" y="378"/>
                  </a:moveTo>
                  <a:cubicBezTo>
                    <a:pt x="23" y="379"/>
                    <a:pt x="23" y="379"/>
                    <a:pt x="23" y="379"/>
                  </a:cubicBezTo>
                  <a:cubicBezTo>
                    <a:pt x="23" y="379"/>
                    <a:pt x="23" y="379"/>
                    <a:pt x="23" y="379"/>
                  </a:cubicBezTo>
                  <a:cubicBezTo>
                    <a:pt x="23" y="379"/>
                    <a:pt x="23" y="379"/>
                    <a:pt x="23" y="379"/>
                  </a:cubicBezTo>
                  <a:lnTo>
                    <a:pt x="23" y="378"/>
                  </a:lnTo>
                  <a:close/>
                  <a:moveTo>
                    <a:pt x="21" y="370"/>
                  </a:moveTo>
                  <a:cubicBezTo>
                    <a:pt x="21" y="370"/>
                    <a:pt x="21" y="370"/>
                    <a:pt x="21" y="371"/>
                  </a:cubicBezTo>
                  <a:cubicBezTo>
                    <a:pt x="21" y="371"/>
                    <a:pt x="20" y="370"/>
                    <a:pt x="20" y="370"/>
                  </a:cubicBezTo>
                  <a:cubicBezTo>
                    <a:pt x="20" y="369"/>
                    <a:pt x="20" y="369"/>
                    <a:pt x="20" y="369"/>
                  </a:cubicBezTo>
                  <a:cubicBezTo>
                    <a:pt x="20" y="369"/>
                    <a:pt x="21" y="369"/>
                    <a:pt x="21" y="370"/>
                  </a:cubicBezTo>
                  <a:close/>
                  <a:moveTo>
                    <a:pt x="20" y="369"/>
                  </a:moveTo>
                  <a:cubicBezTo>
                    <a:pt x="21" y="369"/>
                    <a:pt x="21" y="369"/>
                    <a:pt x="21" y="369"/>
                  </a:cubicBezTo>
                  <a:cubicBezTo>
                    <a:pt x="21" y="369"/>
                    <a:pt x="21" y="369"/>
                    <a:pt x="21" y="369"/>
                  </a:cubicBezTo>
                  <a:lnTo>
                    <a:pt x="20" y="369"/>
                  </a:lnTo>
                  <a:close/>
                  <a:moveTo>
                    <a:pt x="21" y="372"/>
                  </a:moveTo>
                  <a:cubicBezTo>
                    <a:pt x="21" y="372"/>
                    <a:pt x="21" y="372"/>
                    <a:pt x="21" y="372"/>
                  </a:cubicBezTo>
                  <a:cubicBezTo>
                    <a:pt x="21" y="372"/>
                    <a:pt x="21" y="372"/>
                    <a:pt x="21" y="372"/>
                  </a:cubicBezTo>
                  <a:cubicBezTo>
                    <a:pt x="21" y="372"/>
                    <a:pt x="21" y="372"/>
                    <a:pt x="21" y="372"/>
                  </a:cubicBezTo>
                  <a:cubicBezTo>
                    <a:pt x="21" y="372"/>
                    <a:pt x="21" y="372"/>
                    <a:pt x="21" y="372"/>
                  </a:cubicBezTo>
                  <a:close/>
                  <a:moveTo>
                    <a:pt x="19" y="363"/>
                  </a:moveTo>
                  <a:cubicBezTo>
                    <a:pt x="19" y="363"/>
                    <a:pt x="19" y="363"/>
                    <a:pt x="19" y="363"/>
                  </a:cubicBezTo>
                  <a:cubicBezTo>
                    <a:pt x="19" y="363"/>
                    <a:pt x="19" y="363"/>
                    <a:pt x="19" y="363"/>
                  </a:cubicBezTo>
                  <a:close/>
                  <a:moveTo>
                    <a:pt x="19" y="363"/>
                  </a:moveTo>
                  <a:cubicBezTo>
                    <a:pt x="19" y="363"/>
                    <a:pt x="19" y="363"/>
                    <a:pt x="19" y="363"/>
                  </a:cubicBezTo>
                  <a:cubicBezTo>
                    <a:pt x="19" y="363"/>
                    <a:pt x="19" y="363"/>
                    <a:pt x="19" y="363"/>
                  </a:cubicBezTo>
                  <a:close/>
                  <a:moveTo>
                    <a:pt x="20" y="271"/>
                  </a:moveTo>
                  <a:cubicBezTo>
                    <a:pt x="22" y="271"/>
                    <a:pt x="23" y="271"/>
                    <a:pt x="24" y="272"/>
                  </a:cubicBezTo>
                  <a:cubicBezTo>
                    <a:pt x="22" y="272"/>
                    <a:pt x="21" y="272"/>
                    <a:pt x="20" y="271"/>
                  </a:cubicBezTo>
                  <a:close/>
                  <a:moveTo>
                    <a:pt x="23" y="281"/>
                  </a:moveTo>
                  <a:cubicBezTo>
                    <a:pt x="22" y="280"/>
                    <a:pt x="22" y="280"/>
                    <a:pt x="22" y="280"/>
                  </a:cubicBezTo>
                  <a:cubicBezTo>
                    <a:pt x="22" y="280"/>
                    <a:pt x="22" y="280"/>
                    <a:pt x="22" y="280"/>
                  </a:cubicBezTo>
                  <a:lnTo>
                    <a:pt x="23" y="281"/>
                  </a:lnTo>
                  <a:close/>
                  <a:moveTo>
                    <a:pt x="27" y="246"/>
                  </a:moveTo>
                  <a:cubicBezTo>
                    <a:pt x="26" y="247"/>
                    <a:pt x="26" y="249"/>
                    <a:pt x="27" y="250"/>
                  </a:cubicBezTo>
                  <a:cubicBezTo>
                    <a:pt x="24" y="248"/>
                    <a:pt x="22" y="247"/>
                    <a:pt x="20" y="245"/>
                  </a:cubicBezTo>
                  <a:cubicBezTo>
                    <a:pt x="21" y="245"/>
                    <a:pt x="22" y="245"/>
                    <a:pt x="22" y="244"/>
                  </a:cubicBezTo>
                  <a:cubicBezTo>
                    <a:pt x="23" y="245"/>
                    <a:pt x="24" y="246"/>
                    <a:pt x="27" y="246"/>
                  </a:cubicBezTo>
                  <a:close/>
                  <a:moveTo>
                    <a:pt x="23" y="238"/>
                  </a:moveTo>
                  <a:cubicBezTo>
                    <a:pt x="24" y="238"/>
                    <a:pt x="24" y="238"/>
                    <a:pt x="25" y="238"/>
                  </a:cubicBezTo>
                  <a:cubicBezTo>
                    <a:pt x="24" y="238"/>
                    <a:pt x="24" y="238"/>
                    <a:pt x="23" y="238"/>
                  </a:cubicBezTo>
                  <a:close/>
                  <a:moveTo>
                    <a:pt x="25" y="241"/>
                  </a:moveTo>
                  <a:cubicBezTo>
                    <a:pt x="25" y="241"/>
                    <a:pt x="26" y="242"/>
                    <a:pt x="26" y="242"/>
                  </a:cubicBezTo>
                  <a:cubicBezTo>
                    <a:pt x="27" y="242"/>
                    <a:pt x="27" y="242"/>
                    <a:pt x="27" y="242"/>
                  </a:cubicBezTo>
                  <a:cubicBezTo>
                    <a:pt x="26" y="243"/>
                    <a:pt x="25" y="243"/>
                    <a:pt x="25" y="241"/>
                  </a:cubicBezTo>
                  <a:close/>
                  <a:moveTo>
                    <a:pt x="26" y="338"/>
                  </a:moveTo>
                  <a:cubicBezTo>
                    <a:pt x="25" y="339"/>
                    <a:pt x="24" y="339"/>
                    <a:pt x="24" y="338"/>
                  </a:cubicBezTo>
                  <a:cubicBezTo>
                    <a:pt x="25" y="338"/>
                    <a:pt x="25" y="338"/>
                    <a:pt x="25" y="338"/>
                  </a:cubicBezTo>
                  <a:cubicBezTo>
                    <a:pt x="25" y="338"/>
                    <a:pt x="26" y="338"/>
                    <a:pt x="26" y="338"/>
                  </a:cubicBezTo>
                  <a:cubicBezTo>
                    <a:pt x="26" y="338"/>
                    <a:pt x="26" y="338"/>
                    <a:pt x="26" y="338"/>
                  </a:cubicBezTo>
                  <a:cubicBezTo>
                    <a:pt x="25" y="338"/>
                    <a:pt x="25" y="338"/>
                    <a:pt x="25" y="338"/>
                  </a:cubicBezTo>
                  <a:lnTo>
                    <a:pt x="26" y="338"/>
                  </a:lnTo>
                  <a:close/>
                  <a:moveTo>
                    <a:pt x="21" y="258"/>
                  </a:moveTo>
                  <a:cubicBezTo>
                    <a:pt x="21" y="259"/>
                    <a:pt x="21" y="259"/>
                    <a:pt x="21" y="259"/>
                  </a:cubicBezTo>
                  <a:cubicBezTo>
                    <a:pt x="19" y="259"/>
                    <a:pt x="18" y="258"/>
                    <a:pt x="18" y="258"/>
                  </a:cubicBezTo>
                  <a:cubicBezTo>
                    <a:pt x="18" y="257"/>
                    <a:pt x="18" y="257"/>
                    <a:pt x="19" y="257"/>
                  </a:cubicBezTo>
                  <a:cubicBezTo>
                    <a:pt x="20" y="257"/>
                    <a:pt x="20" y="258"/>
                    <a:pt x="21" y="258"/>
                  </a:cubicBezTo>
                  <a:close/>
                  <a:moveTo>
                    <a:pt x="20" y="273"/>
                  </a:moveTo>
                  <a:cubicBezTo>
                    <a:pt x="20" y="273"/>
                    <a:pt x="20" y="273"/>
                    <a:pt x="21" y="273"/>
                  </a:cubicBezTo>
                  <a:cubicBezTo>
                    <a:pt x="21" y="272"/>
                    <a:pt x="21" y="272"/>
                    <a:pt x="21" y="272"/>
                  </a:cubicBezTo>
                  <a:cubicBezTo>
                    <a:pt x="21" y="272"/>
                    <a:pt x="21" y="272"/>
                    <a:pt x="21" y="272"/>
                  </a:cubicBezTo>
                  <a:cubicBezTo>
                    <a:pt x="21" y="272"/>
                    <a:pt x="21" y="272"/>
                    <a:pt x="21" y="272"/>
                  </a:cubicBezTo>
                  <a:cubicBezTo>
                    <a:pt x="20" y="273"/>
                    <a:pt x="21" y="274"/>
                    <a:pt x="22" y="275"/>
                  </a:cubicBezTo>
                  <a:cubicBezTo>
                    <a:pt x="21" y="275"/>
                    <a:pt x="20" y="274"/>
                    <a:pt x="18" y="274"/>
                  </a:cubicBezTo>
                  <a:cubicBezTo>
                    <a:pt x="19" y="273"/>
                    <a:pt x="19" y="273"/>
                    <a:pt x="20" y="273"/>
                  </a:cubicBezTo>
                  <a:close/>
                  <a:moveTo>
                    <a:pt x="23" y="285"/>
                  </a:moveTo>
                  <a:cubicBezTo>
                    <a:pt x="24" y="285"/>
                    <a:pt x="25" y="285"/>
                    <a:pt x="25" y="285"/>
                  </a:cubicBezTo>
                  <a:cubicBezTo>
                    <a:pt x="25" y="285"/>
                    <a:pt x="25" y="285"/>
                    <a:pt x="26" y="285"/>
                  </a:cubicBezTo>
                  <a:cubicBezTo>
                    <a:pt x="27" y="286"/>
                    <a:pt x="23" y="286"/>
                    <a:pt x="24" y="287"/>
                  </a:cubicBezTo>
                  <a:cubicBezTo>
                    <a:pt x="23" y="287"/>
                    <a:pt x="23" y="287"/>
                    <a:pt x="23" y="287"/>
                  </a:cubicBezTo>
                  <a:cubicBezTo>
                    <a:pt x="23" y="286"/>
                    <a:pt x="23" y="286"/>
                    <a:pt x="23" y="285"/>
                  </a:cubicBezTo>
                  <a:close/>
                  <a:moveTo>
                    <a:pt x="26" y="292"/>
                  </a:moveTo>
                  <a:cubicBezTo>
                    <a:pt x="26" y="292"/>
                    <a:pt x="26" y="292"/>
                    <a:pt x="26" y="292"/>
                  </a:cubicBezTo>
                  <a:cubicBezTo>
                    <a:pt x="26" y="292"/>
                    <a:pt x="26" y="292"/>
                    <a:pt x="25" y="292"/>
                  </a:cubicBezTo>
                  <a:cubicBezTo>
                    <a:pt x="26" y="292"/>
                    <a:pt x="26" y="292"/>
                    <a:pt x="26" y="292"/>
                  </a:cubicBezTo>
                  <a:close/>
                  <a:moveTo>
                    <a:pt x="24" y="291"/>
                  </a:moveTo>
                  <a:cubicBezTo>
                    <a:pt x="24" y="291"/>
                    <a:pt x="24" y="291"/>
                    <a:pt x="24" y="291"/>
                  </a:cubicBezTo>
                  <a:cubicBezTo>
                    <a:pt x="24" y="291"/>
                    <a:pt x="24" y="291"/>
                    <a:pt x="24" y="291"/>
                  </a:cubicBezTo>
                  <a:cubicBezTo>
                    <a:pt x="24" y="291"/>
                    <a:pt x="25" y="291"/>
                    <a:pt x="25" y="290"/>
                  </a:cubicBezTo>
                  <a:cubicBezTo>
                    <a:pt x="26" y="291"/>
                    <a:pt x="25" y="292"/>
                    <a:pt x="24" y="292"/>
                  </a:cubicBezTo>
                  <a:cubicBezTo>
                    <a:pt x="24" y="292"/>
                    <a:pt x="23" y="292"/>
                    <a:pt x="23" y="291"/>
                  </a:cubicBezTo>
                  <a:cubicBezTo>
                    <a:pt x="23" y="291"/>
                    <a:pt x="23" y="291"/>
                    <a:pt x="24" y="291"/>
                  </a:cubicBezTo>
                  <a:close/>
                  <a:moveTo>
                    <a:pt x="24" y="303"/>
                  </a:moveTo>
                  <a:cubicBezTo>
                    <a:pt x="24" y="304"/>
                    <a:pt x="24" y="304"/>
                    <a:pt x="24" y="304"/>
                  </a:cubicBezTo>
                  <a:cubicBezTo>
                    <a:pt x="23" y="304"/>
                    <a:pt x="23" y="304"/>
                    <a:pt x="23" y="304"/>
                  </a:cubicBezTo>
                  <a:cubicBezTo>
                    <a:pt x="23" y="303"/>
                    <a:pt x="23" y="303"/>
                    <a:pt x="23" y="303"/>
                  </a:cubicBezTo>
                  <a:cubicBezTo>
                    <a:pt x="23" y="303"/>
                    <a:pt x="24" y="303"/>
                    <a:pt x="24" y="303"/>
                  </a:cubicBezTo>
                  <a:close/>
                  <a:moveTo>
                    <a:pt x="24" y="306"/>
                  </a:moveTo>
                  <a:cubicBezTo>
                    <a:pt x="24" y="307"/>
                    <a:pt x="24" y="307"/>
                    <a:pt x="24" y="307"/>
                  </a:cubicBezTo>
                  <a:cubicBezTo>
                    <a:pt x="24" y="306"/>
                    <a:pt x="24" y="306"/>
                    <a:pt x="23" y="305"/>
                  </a:cubicBezTo>
                  <a:lnTo>
                    <a:pt x="24" y="306"/>
                  </a:lnTo>
                  <a:close/>
                  <a:moveTo>
                    <a:pt x="25" y="308"/>
                  </a:moveTo>
                  <a:cubicBezTo>
                    <a:pt x="24" y="308"/>
                    <a:pt x="24" y="308"/>
                    <a:pt x="23" y="308"/>
                  </a:cubicBezTo>
                  <a:cubicBezTo>
                    <a:pt x="24" y="308"/>
                    <a:pt x="24" y="308"/>
                    <a:pt x="25" y="308"/>
                  </a:cubicBezTo>
                  <a:close/>
                  <a:moveTo>
                    <a:pt x="24" y="327"/>
                  </a:moveTo>
                  <a:cubicBezTo>
                    <a:pt x="24" y="327"/>
                    <a:pt x="24" y="327"/>
                    <a:pt x="24" y="327"/>
                  </a:cubicBezTo>
                  <a:cubicBezTo>
                    <a:pt x="25" y="328"/>
                    <a:pt x="25" y="328"/>
                    <a:pt x="25" y="329"/>
                  </a:cubicBezTo>
                  <a:cubicBezTo>
                    <a:pt x="25" y="329"/>
                    <a:pt x="25" y="329"/>
                    <a:pt x="25" y="329"/>
                  </a:cubicBezTo>
                  <a:cubicBezTo>
                    <a:pt x="24" y="329"/>
                    <a:pt x="24" y="329"/>
                    <a:pt x="24" y="329"/>
                  </a:cubicBezTo>
                  <a:cubicBezTo>
                    <a:pt x="26" y="330"/>
                    <a:pt x="24" y="330"/>
                    <a:pt x="26" y="331"/>
                  </a:cubicBezTo>
                  <a:cubicBezTo>
                    <a:pt x="25" y="331"/>
                    <a:pt x="25" y="331"/>
                    <a:pt x="25" y="331"/>
                  </a:cubicBezTo>
                  <a:cubicBezTo>
                    <a:pt x="24" y="330"/>
                    <a:pt x="23" y="328"/>
                    <a:pt x="21" y="328"/>
                  </a:cubicBezTo>
                  <a:cubicBezTo>
                    <a:pt x="21" y="328"/>
                    <a:pt x="21" y="328"/>
                    <a:pt x="21" y="328"/>
                  </a:cubicBezTo>
                  <a:cubicBezTo>
                    <a:pt x="21" y="327"/>
                    <a:pt x="20" y="326"/>
                    <a:pt x="19" y="326"/>
                  </a:cubicBezTo>
                  <a:cubicBezTo>
                    <a:pt x="19" y="326"/>
                    <a:pt x="19" y="326"/>
                    <a:pt x="19" y="326"/>
                  </a:cubicBezTo>
                  <a:cubicBezTo>
                    <a:pt x="20" y="326"/>
                    <a:pt x="21" y="326"/>
                    <a:pt x="22" y="326"/>
                  </a:cubicBezTo>
                  <a:cubicBezTo>
                    <a:pt x="22" y="326"/>
                    <a:pt x="23" y="326"/>
                    <a:pt x="23" y="327"/>
                  </a:cubicBezTo>
                  <a:cubicBezTo>
                    <a:pt x="23" y="327"/>
                    <a:pt x="24" y="327"/>
                    <a:pt x="24" y="327"/>
                  </a:cubicBezTo>
                  <a:close/>
                  <a:moveTo>
                    <a:pt x="23" y="335"/>
                  </a:moveTo>
                  <a:cubicBezTo>
                    <a:pt x="23" y="335"/>
                    <a:pt x="23" y="335"/>
                    <a:pt x="23" y="335"/>
                  </a:cubicBezTo>
                  <a:cubicBezTo>
                    <a:pt x="23" y="335"/>
                    <a:pt x="23" y="335"/>
                    <a:pt x="23" y="335"/>
                  </a:cubicBezTo>
                  <a:cubicBezTo>
                    <a:pt x="23" y="335"/>
                    <a:pt x="23" y="335"/>
                    <a:pt x="23" y="335"/>
                  </a:cubicBezTo>
                  <a:close/>
                  <a:moveTo>
                    <a:pt x="22" y="331"/>
                  </a:moveTo>
                  <a:cubicBezTo>
                    <a:pt x="22" y="331"/>
                    <a:pt x="22" y="331"/>
                    <a:pt x="22" y="331"/>
                  </a:cubicBezTo>
                  <a:cubicBezTo>
                    <a:pt x="23" y="331"/>
                    <a:pt x="23" y="331"/>
                    <a:pt x="23" y="331"/>
                  </a:cubicBezTo>
                  <a:cubicBezTo>
                    <a:pt x="23" y="331"/>
                    <a:pt x="22" y="331"/>
                    <a:pt x="22" y="331"/>
                  </a:cubicBezTo>
                  <a:close/>
                  <a:moveTo>
                    <a:pt x="21" y="331"/>
                  </a:moveTo>
                  <a:cubicBezTo>
                    <a:pt x="21" y="330"/>
                    <a:pt x="21" y="330"/>
                    <a:pt x="21" y="330"/>
                  </a:cubicBezTo>
                  <a:cubicBezTo>
                    <a:pt x="21" y="331"/>
                    <a:pt x="21" y="331"/>
                    <a:pt x="21" y="331"/>
                  </a:cubicBezTo>
                  <a:cubicBezTo>
                    <a:pt x="21" y="331"/>
                    <a:pt x="21" y="331"/>
                    <a:pt x="21" y="331"/>
                  </a:cubicBezTo>
                  <a:close/>
                  <a:moveTo>
                    <a:pt x="21" y="332"/>
                  </a:moveTo>
                  <a:cubicBezTo>
                    <a:pt x="21" y="332"/>
                    <a:pt x="21" y="332"/>
                    <a:pt x="21" y="332"/>
                  </a:cubicBezTo>
                  <a:cubicBezTo>
                    <a:pt x="21" y="332"/>
                    <a:pt x="21" y="332"/>
                    <a:pt x="21" y="332"/>
                  </a:cubicBezTo>
                  <a:cubicBezTo>
                    <a:pt x="21" y="332"/>
                    <a:pt x="21" y="332"/>
                    <a:pt x="21" y="332"/>
                  </a:cubicBezTo>
                  <a:close/>
                  <a:moveTo>
                    <a:pt x="21" y="331"/>
                  </a:moveTo>
                  <a:cubicBezTo>
                    <a:pt x="19" y="331"/>
                    <a:pt x="19" y="331"/>
                    <a:pt x="19" y="331"/>
                  </a:cubicBezTo>
                  <a:cubicBezTo>
                    <a:pt x="19" y="331"/>
                    <a:pt x="19" y="331"/>
                    <a:pt x="19" y="330"/>
                  </a:cubicBezTo>
                  <a:cubicBezTo>
                    <a:pt x="19" y="330"/>
                    <a:pt x="19" y="331"/>
                    <a:pt x="20" y="331"/>
                  </a:cubicBezTo>
                  <a:cubicBezTo>
                    <a:pt x="20" y="331"/>
                    <a:pt x="20" y="331"/>
                    <a:pt x="20" y="331"/>
                  </a:cubicBezTo>
                  <a:cubicBezTo>
                    <a:pt x="20" y="331"/>
                    <a:pt x="20" y="331"/>
                    <a:pt x="20" y="331"/>
                  </a:cubicBezTo>
                  <a:cubicBezTo>
                    <a:pt x="21" y="331"/>
                    <a:pt x="21" y="331"/>
                    <a:pt x="21" y="331"/>
                  </a:cubicBezTo>
                  <a:close/>
                  <a:moveTo>
                    <a:pt x="20" y="328"/>
                  </a:moveTo>
                  <a:cubicBezTo>
                    <a:pt x="20" y="329"/>
                    <a:pt x="20" y="329"/>
                    <a:pt x="20" y="330"/>
                  </a:cubicBezTo>
                  <a:cubicBezTo>
                    <a:pt x="20" y="330"/>
                    <a:pt x="20" y="330"/>
                    <a:pt x="20" y="330"/>
                  </a:cubicBezTo>
                  <a:cubicBezTo>
                    <a:pt x="20" y="330"/>
                    <a:pt x="19" y="330"/>
                    <a:pt x="18" y="330"/>
                  </a:cubicBezTo>
                  <a:cubicBezTo>
                    <a:pt x="18" y="329"/>
                    <a:pt x="19" y="329"/>
                    <a:pt x="20" y="328"/>
                  </a:cubicBezTo>
                  <a:close/>
                  <a:moveTo>
                    <a:pt x="20" y="335"/>
                  </a:moveTo>
                  <a:cubicBezTo>
                    <a:pt x="21" y="336"/>
                    <a:pt x="21" y="336"/>
                    <a:pt x="23" y="336"/>
                  </a:cubicBezTo>
                  <a:cubicBezTo>
                    <a:pt x="23" y="336"/>
                    <a:pt x="23" y="336"/>
                    <a:pt x="23" y="336"/>
                  </a:cubicBezTo>
                  <a:cubicBezTo>
                    <a:pt x="23" y="336"/>
                    <a:pt x="23" y="336"/>
                    <a:pt x="23" y="336"/>
                  </a:cubicBezTo>
                  <a:cubicBezTo>
                    <a:pt x="22" y="337"/>
                    <a:pt x="21" y="337"/>
                    <a:pt x="20" y="337"/>
                  </a:cubicBezTo>
                  <a:cubicBezTo>
                    <a:pt x="23" y="337"/>
                    <a:pt x="23" y="337"/>
                    <a:pt x="23" y="337"/>
                  </a:cubicBezTo>
                  <a:cubicBezTo>
                    <a:pt x="23" y="337"/>
                    <a:pt x="23" y="337"/>
                    <a:pt x="23" y="337"/>
                  </a:cubicBezTo>
                  <a:cubicBezTo>
                    <a:pt x="21" y="337"/>
                    <a:pt x="19" y="336"/>
                    <a:pt x="19" y="338"/>
                  </a:cubicBezTo>
                  <a:cubicBezTo>
                    <a:pt x="18" y="338"/>
                    <a:pt x="17" y="336"/>
                    <a:pt x="18" y="335"/>
                  </a:cubicBezTo>
                  <a:cubicBezTo>
                    <a:pt x="18" y="335"/>
                    <a:pt x="18" y="335"/>
                    <a:pt x="18" y="335"/>
                  </a:cubicBezTo>
                  <a:cubicBezTo>
                    <a:pt x="19" y="335"/>
                    <a:pt x="20" y="335"/>
                    <a:pt x="20" y="335"/>
                  </a:cubicBezTo>
                  <a:close/>
                  <a:moveTo>
                    <a:pt x="24" y="343"/>
                  </a:moveTo>
                  <a:cubicBezTo>
                    <a:pt x="23" y="343"/>
                    <a:pt x="23" y="343"/>
                    <a:pt x="23" y="343"/>
                  </a:cubicBezTo>
                  <a:cubicBezTo>
                    <a:pt x="23" y="343"/>
                    <a:pt x="23" y="343"/>
                    <a:pt x="23" y="343"/>
                  </a:cubicBezTo>
                  <a:cubicBezTo>
                    <a:pt x="23" y="343"/>
                    <a:pt x="23" y="342"/>
                    <a:pt x="23" y="342"/>
                  </a:cubicBezTo>
                  <a:cubicBezTo>
                    <a:pt x="23" y="342"/>
                    <a:pt x="24" y="343"/>
                    <a:pt x="24" y="343"/>
                  </a:cubicBezTo>
                  <a:close/>
                  <a:moveTo>
                    <a:pt x="21" y="361"/>
                  </a:moveTo>
                  <a:cubicBezTo>
                    <a:pt x="20" y="360"/>
                    <a:pt x="19" y="360"/>
                    <a:pt x="19" y="360"/>
                  </a:cubicBezTo>
                  <a:cubicBezTo>
                    <a:pt x="20" y="359"/>
                    <a:pt x="20" y="359"/>
                    <a:pt x="20" y="359"/>
                  </a:cubicBezTo>
                  <a:cubicBezTo>
                    <a:pt x="20" y="360"/>
                    <a:pt x="21" y="360"/>
                    <a:pt x="21" y="361"/>
                  </a:cubicBezTo>
                  <a:close/>
                  <a:moveTo>
                    <a:pt x="24" y="431"/>
                  </a:moveTo>
                  <a:cubicBezTo>
                    <a:pt x="24" y="431"/>
                    <a:pt x="24" y="431"/>
                    <a:pt x="24" y="431"/>
                  </a:cubicBezTo>
                  <a:cubicBezTo>
                    <a:pt x="24" y="431"/>
                    <a:pt x="24" y="431"/>
                    <a:pt x="24" y="431"/>
                  </a:cubicBezTo>
                  <a:close/>
                  <a:moveTo>
                    <a:pt x="24" y="529"/>
                  </a:moveTo>
                  <a:cubicBezTo>
                    <a:pt x="24" y="529"/>
                    <a:pt x="24" y="530"/>
                    <a:pt x="24" y="530"/>
                  </a:cubicBezTo>
                  <a:cubicBezTo>
                    <a:pt x="24" y="530"/>
                    <a:pt x="23" y="529"/>
                    <a:pt x="23" y="529"/>
                  </a:cubicBezTo>
                  <a:cubicBezTo>
                    <a:pt x="24" y="529"/>
                    <a:pt x="24" y="529"/>
                    <a:pt x="24" y="529"/>
                  </a:cubicBezTo>
                  <a:close/>
                  <a:moveTo>
                    <a:pt x="23" y="339"/>
                  </a:moveTo>
                  <a:cubicBezTo>
                    <a:pt x="25" y="339"/>
                    <a:pt x="26" y="339"/>
                    <a:pt x="27" y="340"/>
                  </a:cubicBezTo>
                  <a:lnTo>
                    <a:pt x="23" y="339"/>
                  </a:lnTo>
                  <a:close/>
                  <a:moveTo>
                    <a:pt x="28" y="340"/>
                  </a:moveTo>
                  <a:cubicBezTo>
                    <a:pt x="27" y="340"/>
                    <a:pt x="27" y="340"/>
                    <a:pt x="27" y="340"/>
                  </a:cubicBezTo>
                  <a:cubicBezTo>
                    <a:pt x="27" y="339"/>
                    <a:pt x="27" y="339"/>
                    <a:pt x="28" y="339"/>
                  </a:cubicBezTo>
                  <a:cubicBezTo>
                    <a:pt x="28" y="339"/>
                    <a:pt x="28" y="339"/>
                    <a:pt x="28" y="339"/>
                  </a:cubicBezTo>
                  <a:lnTo>
                    <a:pt x="28" y="340"/>
                  </a:lnTo>
                  <a:close/>
                  <a:moveTo>
                    <a:pt x="28" y="623"/>
                  </a:moveTo>
                  <a:cubicBezTo>
                    <a:pt x="28" y="623"/>
                    <a:pt x="28" y="623"/>
                    <a:pt x="28" y="623"/>
                  </a:cubicBezTo>
                  <a:cubicBezTo>
                    <a:pt x="28" y="623"/>
                    <a:pt x="28" y="623"/>
                    <a:pt x="28" y="623"/>
                  </a:cubicBezTo>
                  <a:cubicBezTo>
                    <a:pt x="28" y="623"/>
                    <a:pt x="28" y="623"/>
                    <a:pt x="28" y="623"/>
                  </a:cubicBezTo>
                  <a:close/>
                  <a:moveTo>
                    <a:pt x="27" y="622"/>
                  </a:moveTo>
                  <a:cubicBezTo>
                    <a:pt x="27" y="622"/>
                    <a:pt x="27" y="622"/>
                    <a:pt x="27" y="622"/>
                  </a:cubicBezTo>
                  <a:cubicBezTo>
                    <a:pt x="27" y="622"/>
                    <a:pt x="27" y="622"/>
                    <a:pt x="27" y="622"/>
                  </a:cubicBezTo>
                  <a:cubicBezTo>
                    <a:pt x="27" y="622"/>
                    <a:pt x="27" y="622"/>
                    <a:pt x="27" y="622"/>
                  </a:cubicBezTo>
                  <a:cubicBezTo>
                    <a:pt x="27" y="622"/>
                    <a:pt x="27" y="622"/>
                    <a:pt x="27" y="622"/>
                  </a:cubicBezTo>
                  <a:close/>
                  <a:moveTo>
                    <a:pt x="19" y="282"/>
                  </a:moveTo>
                  <a:cubicBezTo>
                    <a:pt x="18" y="282"/>
                    <a:pt x="18" y="283"/>
                    <a:pt x="18" y="283"/>
                  </a:cubicBezTo>
                  <a:cubicBezTo>
                    <a:pt x="16" y="282"/>
                    <a:pt x="15" y="281"/>
                    <a:pt x="16" y="280"/>
                  </a:cubicBezTo>
                  <a:cubicBezTo>
                    <a:pt x="16" y="280"/>
                    <a:pt x="16" y="280"/>
                    <a:pt x="16" y="280"/>
                  </a:cubicBezTo>
                  <a:cubicBezTo>
                    <a:pt x="16" y="281"/>
                    <a:pt x="17" y="282"/>
                    <a:pt x="19" y="282"/>
                  </a:cubicBezTo>
                  <a:cubicBezTo>
                    <a:pt x="19" y="282"/>
                    <a:pt x="19" y="282"/>
                    <a:pt x="19" y="282"/>
                  </a:cubicBezTo>
                  <a:close/>
                  <a:moveTo>
                    <a:pt x="17" y="280"/>
                  </a:moveTo>
                  <a:cubicBezTo>
                    <a:pt x="17" y="280"/>
                    <a:pt x="17" y="280"/>
                    <a:pt x="16" y="280"/>
                  </a:cubicBezTo>
                  <a:cubicBezTo>
                    <a:pt x="17" y="280"/>
                    <a:pt x="17" y="280"/>
                    <a:pt x="17" y="280"/>
                  </a:cubicBezTo>
                  <a:cubicBezTo>
                    <a:pt x="19" y="280"/>
                    <a:pt x="18" y="279"/>
                    <a:pt x="17" y="279"/>
                  </a:cubicBezTo>
                  <a:cubicBezTo>
                    <a:pt x="17" y="279"/>
                    <a:pt x="18" y="279"/>
                    <a:pt x="19" y="279"/>
                  </a:cubicBezTo>
                  <a:cubicBezTo>
                    <a:pt x="19" y="279"/>
                    <a:pt x="19" y="279"/>
                    <a:pt x="19" y="279"/>
                  </a:cubicBezTo>
                  <a:cubicBezTo>
                    <a:pt x="20" y="280"/>
                    <a:pt x="21" y="280"/>
                    <a:pt x="23" y="281"/>
                  </a:cubicBezTo>
                  <a:cubicBezTo>
                    <a:pt x="23" y="281"/>
                    <a:pt x="23" y="281"/>
                    <a:pt x="23" y="281"/>
                  </a:cubicBezTo>
                  <a:lnTo>
                    <a:pt x="17" y="280"/>
                  </a:lnTo>
                  <a:close/>
                  <a:moveTo>
                    <a:pt x="24" y="307"/>
                  </a:moveTo>
                  <a:cubicBezTo>
                    <a:pt x="23" y="308"/>
                    <a:pt x="23" y="308"/>
                    <a:pt x="23" y="308"/>
                  </a:cubicBezTo>
                  <a:cubicBezTo>
                    <a:pt x="23" y="308"/>
                    <a:pt x="23" y="307"/>
                    <a:pt x="22" y="307"/>
                  </a:cubicBezTo>
                  <a:cubicBezTo>
                    <a:pt x="23" y="307"/>
                    <a:pt x="23" y="307"/>
                    <a:pt x="24" y="307"/>
                  </a:cubicBezTo>
                  <a:close/>
                  <a:moveTo>
                    <a:pt x="20" y="305"/>
                  </a:moveTo>
                  <a:cubicBezTo>
                    <a:pt x="22" y="305"/>
                    <a:pt x="22" y="305"/>
                    <a:pt x="22" y="305"/>
                  </a:cubicBezTo>
                  <a:cubicBezTo>
                    <a:pt x="21" y="305"/>
                    <a:pt x="20" y="305"/>
                    <a:pt x="20" y="305"/>
                  </a:cubicBezTo>
                  <a:cubicBezTo>
                    <a:pt x="20" y="305"/>
                    <a:pt x="20" y="305"/>
                    <a:pt x="20" y="305"/>
                  </a:cubicBezTo>
                  <a:close/>
                  <a:moveTo>
                    <a:pt x="20" y="306"/>
                  </a:moveTo>
                  <a:cubicBezTo>
                    <a:pt x="20" y="306"/>
                    <a:pt x="20" y="306"/>
                    <a:pt x="19" y="306"/>
                  </a:cubicBezTo>
                  <a:cubicBezTo>
                    <a:pt x="19" y="306"/>
                    <a:pt x="19" y="306"/>
                    <a:pt x="19" y="306"/>
                  </a:cubicBezTo>
                  <a:cubicBezTo>
                    <a:pt x="19" y="306"/>
                    <a:pt x="19" y="306"/>
                    <a:pt x="19" y="306"/>
                  </a:cubicBezTo>
                  <a:cubicBezTo>
                    <a:pt x="20" y="306"/>
                    <a:pt x="20" y="306"/>
                    <a:pt x="20" y="306"/>
                  </a:cubicBezTo>
                  <a:close/>
                  <a:moveTo>
                    <a:pt x="21" y="307"/>
                  </a:moveTo>
                  <a:cubicBezTo>
                    <a:pt x="22" y="308"/>
                    <a:pt x="23" y="309"/>
                    <a:pt x="22" y="310"/>
                  </a:cubicBezTo>
                  <a:cubicBezTo>
                    <a:pt x="22" y="309"/>
                    <a:pt x="22" y="309"/>
                    <a:pt x="22" y="308"/>
                  </a:cubicBezTo>
                  <a:cubicBezTo>
                    <a:pt x="21" y="309"/>
                    <a:pt x="20" y="308"/>
                    <a:pt x="19" y="308"/>
                  </a:cubicBezTo>
                  <a:cubicBezTo>
                    <a:pt x="19" y="308"/>
                    <a:pt x="19" y="308"/>
                    <a:pt x="19" y="307"/>
                  </a:cubicBezTo>
                  <a:cubicBezTo>
                    <a:pt x="19" y="308"/>
                    <a:pt x="20" y="308"/>
                    <a:pt x="21" y="307"/>
                  </a:cubicBezTo>
                  <a:close/>
                  <a:moveTo>
                    <a:pt x="20" y="314"/>
                  </a:moveTo>
                  <a:cubicBezTo>
                    <a:pt x="21" y="313"/>
                    <a:pt x="21" y="313"/>
                    <a:pt x="21" y="313"/>
                  </a:cubicBezTo>
                  <a:cubicBezTo>
                    <a:pt x="22" y="314"/>
                    <a:pt x="22" y="314"/>
                    <a:pt x="22" y="314"/>
                  </a:cubicBezTo>
                  <a:cubicBezTo>
                    <a:pt x="22" y="314"/>
                    <a:pt x="22" y="314"/>
                    <a:pt x="23" y="314"/>
                  </a:cubicBezTo>
                  <a:cubicBezTo>
                    <a:pt x="22" y="315"/>
                    <a:pt x="22" y="315"/>
                    <a:pt x="22" y="316"/>
                  </a:cubicBezTo>
                  <a:cubicBezTo>
                    <a:pt x="22" y="316"/>
                    <a:pt x="21" y="316"/>
                    <a:pt x="21" y="315"/>
                  </a:cubicBezTo>
                  <a:cubicBezTo>
                    <a:pt x="21" y="315"/>
                    <a:pt x="21" y="315"/>
                    <a:pt x="21" y="315"/>
                  </a:cubicBezTo>
                  <a:cubicBezTo>
                    <a:pt x="21" y="315"/>
                    <a:pt x="21" y="314"/>
                    <a:pt x="20" y="314"/>
                  </a:cubicBezTo>
                  <a:close/>
                  <a:moveTo>
                    <a:pt x="19" y="310"/>
                  </a:moveTo>
                  <a:cubicBezTo>
                    <a:pt x="19" y="309"/>
                    <a:pt x="19" y="309"/>
                    <a:pt x="19" y="309"/>
                  </a:cubicBezTo>
                  <a:cubicBezTo>
                    <a:pt x="19" y="309"/>
                    <a:pt x="19" y="309"/>
                    <a:pt x="19" y="310"/>
                  </a:cubicBezTo>
                  <a:close/>
                  <a:moveTo>
                    <a:pt x="21" y="316"/>
                  </a:moveTo>
                  <a:cubicBezTo>
                    <a:pt x="21" y="317"/>
                    <a:pt x="21" y="317"/>
                    <a:pt x="21" y="317"/>
                  </a:cubicBezTo>
                  <a:cubicBezTo>
                    <a:pt x="21" y="317"/>
                    <a:pt x="20" y="317"/>
                    <a:pt x="20" y="317"/>
                  </a:cubicBezTo>
                  <a:cubicBezTo>
                    <a:pt x="20" y="318"/>
                    <a:pt x="21" y="318"/>
                    <a:pt x="21" y="318"/>
                  </a:cubicBezTo>
                  <a:cubicBezTo>
                    <a:pt x="22" y="319"/>
                    <a:pt x="22" y="320"/>
                    <a:pt x="23" y="320"/>
                  </a:cubicBezTo>
                  <a:cubicBezTo>
                    <a:pt x="21" y="320"/>
                    <a:pt x="20" y="320"/>
                    <a:pt x="19" y="320"/>
                  </a:cubicBezTo>
                  <a:cubicBezTo>
                    <a:pt x="18" y="319"/>
                    <a:pt x="17" y="318"/>
                    <a:pt x="17" y="318"/>
                  </a:cubicBezTo>
                  <a:cubicBezTo>
                    <a:pt x="18" y="318"/>
                    <a:pt x="18" y="318"/>
                    <a:pt x="18" y="318"/>
                  </a:cubicBezTo>
                  <a:cubicBezTo>
                    <a:pt x="19" y="317"/>
                    <a:pt x="19" y="315"/>
                    <a:pt x="17" y="314"/>
                  </a:cubicBezTo>
                  <a:cubicBezTo>
                    <a:pt x="21" y="313"/>
                    <a:pt x="17" y="318"/>
                    <a:pt x="21" y="316"/>
                  </a:cubicBezTo>
                  <a:close/>
                  <a:moveTo>
                    <a:pt x="16" y="324"/>
                  </a:moveTo>
                  <a:cubicBezTo>
                    <a:pt x="17" y="324"/>
                    <a:pt x="17" y="324"/>
                    <a:pt x="17" y="324"/>
                  </a:cubicBezTo>
                  <a:cubicBezTo>
                    <a:pt x="18" y="324"/>
                    <a:pt x="18" y="324"/>
                    <a:pt x="17" y="323"/>
                  </a:cubicBezTo>
                  <a:cubicBezTo>
                    <a:pt x="18" y="323"/>
                    <a:pt x="19" y="323"/>
                    <a:pt x="20" y="323"/>
                  </a:cubicBezTo>
                  <a:cubicBezTo>
                    <a:pt x="19" y="324"/>
                    <a:pt x="19" y="324"/>
                    <a:pt x="19" y="324"/>
                  </a:cubicBezTo>
                  <a:cubicBezTo>
                    <a:pt x="17" y="324"/>
                    <a:pt x="17" y="324"/>
                    <a:pt x="17" y="324"/>
                  </a:cubicBezTo>
                  <a:cubicBezTo>
                    <a:pt x="17" y="324"/>
                    <a:pt x="17" y="324"/>
                    <a:pt x="16" y="324"/>
                  </a:cubicBezTo>
                  <a:close/>
                  <a:moveTo>
                    <a:pt x="16" y="335"/>
                  </a:moveTo>
                  <a:cubicBezTo>
                    <a:pt x="16" y="335"/>
                    <a:pt x="16" y="334"/>
                    <a:pt x="16" y="334"/>
                  </a:cubicBezTo>
                  <a:cubicBezTo>
                    <a:pt x="17" y="334"/>
                    <a:pt x="17" y="334"/>
                    <a:pt x="17" y="334"/>
                  </a:cubicBezTo>
                  <a:cubicBezTo>
                    <a:pt x="17" y="334"/>
                    <a:pt x="17" y="334"/>
                    <a:pt x="17" y="334"/>
                  </a:cubicBezTo>
                  <a:cubicBezTo>
                    <a:pt x="16" y="334"/>
                    <a:pt x="16" y="335"/>
                    <a:pt x="16" y="335"/>
                  </a:cubicBezTo>
                  <a:close/>
                  <a:moveTo>
                    <a:pt x="20" y="366"/>
                  </a:moveTo>
                  <a:cubicBezTo>
                    <a:pt x="20" y="366"/>
                    <a:pt x="20" y="366"/>
                    <a:pt x="20" y="366"/>
                  </a:cubicBezTo>
                  <a:cubicBezTo>
                    <a:pt x="19" y="366"/>
                    <a:pt x="19" y="367"/>
                    <a:pt x="18" y="367"/>
                  </a:cubicBezTo>
                  <a:cubicBezTo>
                    <a:pt x="16" y="367"/>
                    <a:pt x="16" y="367"/>
                    <a:pt x="16" y="367"/>
                  </a:cubicBezTo>
                  <a:cubicBezTo>
                    <a:pt x="16" y="365"/>
                    <a:pt x="19" y="367"/>
                    <a:pt x="20" y="366"/>
                  </a:cubicBezTo>
                  <a:close/>
                  <a:moveTo>
                    <a:pt x="17" y="379"/>
                  </a:moveTo>
                  <a:cubicBezTo>
                    <a:pt x="17" y="379"/>
                    <a:pt x="17" y="379"/>
                    <a:pt x="16" y="379"/>
                  </a:cubicBezTo>
                  <a:cubicBezTo>
                    <a:pt x="17" y="379"/>
                    <a:pt x="17" y="379"/>
                    <a:pt x="17" y="379"/>
                  </a:cubicBezTo>
                  <a:cubicBezTo>
                    <a:pt x="19" y="379"/>
                    <a:pt x="18" y="379"/>
                    <a:pt x="17" y="378"/>
                  </a:cubicBezTo>
                  <a:cubicBezTo>
                    <a:pt x="18" y="378"/>
                    <a:pt x="18" y="378"/>
                    <a:pt x="19" y="378"/>
                  </a:cubicBezTo>
                  <a:cubicBezTo>
                    <a:pt x="20" y="379"/>
                    <a:pt x="20" y="379"/>
                    <a:pt x="20" y="380"/>
                  </a:cubicBezTo>
                  <a:lnTo>
                    <a:pt x="17" y="379"/>
                  </a:lnTo>
                  <a:close/>
                  <a:moveTo>
                    <a:pt x="17" y="377"/>
                  </a:moveTo>
                  <a:cubicBezTo>
                    <a:pt x="17" y="376"/>
                    <a:pt x="17" y="376"/>
                    <a:pt x="17" y="376"/>
                  </a:cubicBezTo>
                  <a:cubicBezTo>
                    <a:pt x="17" y="376"/>
                    <a:pt x="17" y="376"/>
                    <a:pt x="17" y="376"/>
                  </a:cubicBezTo>
                  <a:cubicBezTo>
                    <a:pt x="17" y="377"/>
                    <a:pt x="17" y="377"/>
                    <a:pt x="17" y="377"/>
                  </a:cubicBezTo>
                  <a:cubicBezTo>
                    <a:pt x="17" y="377"/>
                    <a:pt x="17" y="377"/>
                    <a:pt x="17" y="377"/>
                  </a:cubicBezTo>
                  <a:close/>
                  <a:moveTo>
                    <a:pt x="19" y="378"/>
                  </a:moveTo>
                  <a:cubicBezTo>
                    <a:pt x="19" y="378"/>
                    <a:pt x="19" y="378"/>
                    <a:pt x="19" y="378"/>
                  </a:cubicBezTo>
                  <a:cubicBezTo>
                    <a:pt x="19" y="378"/>
                    <a:pt x="20" y="378"/>
                    <a:pt x="20" y="378"/>
                  </a:cubicBezTo>
                  <a:cubicBezTo>
                    <a:pt x="19" y="378"/>
                    <a:pt x="19" y="378"/>
                    <a:pt x="19" y="378"/>
                  </a:cubicBezTo>
                  <a:close/>
                  <a:moveTo>
                    <a:pt x="21" y="378"/>
                  </a:moveTo>
                  <a:cubicBezTo>
                    <a:pt x="20" y="378"/>
                    <a:pt x="20" y="378"/>
                    <a:pt x="20" y="378"/>
                  </a:cubicBezTo>
                  <a:cubicBezTo>
                    <a:pt x="21" y="377"/>
                    <a:pt x="21" y="377"/>
                    <a:pt x="21" y="377"/>
                  </a:cubicBezTo>
                  <a:cubicBezTo>
                    <a:pt x="21" y="377"/>
                    <a:pt x="21" y="377"/>
                    <a:pt x="21" y="378"/>
                  </a:cubicBezTo>
                  <a:close/>
                  <a:moveTo>
                    <a:pt x="21" y="376"/>
                  </a:moveTo>
                  <a:cubicBezTo>
                    <a:pt x="21" y="375"/>
                    <a:pt x="21" y="375"/>
                    <a:pt x="21" y="375"/>
                  </a:cubicBezTo>
                  <a:cubicBezTo>
                    <a:pt x="19" y="375"/>
                    <a:pt x="19" y="375"/>
                    <a:pt x="19" y="375"/>
                  </a:cubicBezTo>
                  <a:cubicBezTo>
                    <a:pt x="18" y="374"/>
                    <a:pt x="17" y="374"/>
                    <a:pt x="17" y="373"/>
                  </a:cubicBezTo>
                  <a:cubicBezTo>
                    <a:pt x="18" y="374"/>
                    <a:pt x="18" y="374"/>
                    <a:pt x="18" y="374"/>
                  </a:cubicBezTo>
                  <a:cubicBezTo>
                    <a:pt x="18" y="373"/>
                    <a:pt x="18" y="373"/>
                    <a:pt x="18" y="373"/>
                  </a:cubicBezTo>
                  <a:cubicBezTo>
                    <a:pt x="18" y="373"/>
                    <a:pt x="18" y="373"/>
                    <a:pt x="18" y="373"/>
                  </a:cubicBezTo>
                  <a:cubicBezTo>
                    <a:pt x="18" y="373"/>
                    <a:pt x="18" y="373"/>
                    <a:pt x="18" y="373"/>
                  </a:cubicBezTo>
                  <a:cubicBezTo>
                    <a:pt x="19" y="372"/>
                    <a:pt x="18" y="371"/>
                    <a:pt x="17" y="370"/>
                  </a:cubicBezTo>
                  <a:cubicBezTo>
                    <a:pt x="20" y="369"/>
                    <a:pt x="18" y="372"/>
                    <a:pt x="20" y="372"/>
                  </a:cubicBezTo>
                  <a:cubicBezTo>
                    <a:pt x="20" y="372"/>
                    <a:pt x="20" y="373"/>
                    <a:pt x="20" y="373"/>
                  </a:cubicBezTo>
                  <a:cubicBezTo>
                    <a:pt x="20" y="373"/>
                    <a:pt x="20" y="374"/>
                    <a:pt x="20" y="374"/>
                  </a:cubicBezTo>
                  <a:cubicBezTo>
                    <a:pt x="21" y="374"/>
                    <a:pt x="21" y="375"/>
                    <a:pt x="22" y="375"/>
                  </a:cubicBezTo>
                  <a:cubicBezTo>
                    <a:pt x="22" y="375"/>
                    <a:pt x="22" y="375"/>
                    <a:pt x="22" y="375"/>
                  </a:cubicBezTo>
                  <a:cubicBezTo>
                    <a:pt x="22" y="375"/>
                    <a:pt x="22" y="375"/>
                    <a:pt x="22" y="375"/>
                  </a:cubicBezTo>
                  <a:cubicBezTo>
                    <a:pt x="22" y="375"/>
                    <a:pt x="23" y="376"/>
                    <a:pt x="23" y="376"/>
                  </a:cubicBezTo>
                  <a:cubicBezTo>
                    <a:pt x="22" y="376"/>
                    <a:pt x="22" y="376"/>
                    <a:pt x="21" y="376"/>
                  </a:cubicBezTo>
                  <a:close/>
                  <a:moveTo>
                    <a:pt x="19" y="414"/>
                  </a:moveTo>
                  <a:cubicBezTo>
                    <a:pt x="20" y="414"/>
                    <a:pt x="20" y="414"/>
                    <a:pt x="21" y="415"/>
                  </a:cubicBezTo>
                  <a:cubicBezTo>
                    <a:pt x="21" y="414"/>
                    <a:pt x="20" y="414"/>
                    <a:pt x="20" y="413"/>
                  </a:cubicBezTo>
                  <a:cubicBezTo>
                    <a:pt x="20" y="413"/>
                    <a:pt x="20" y="413"/>
                    <a:pt x="21" y="413"/>
                  </a:cubicBezTo>
                  <a:cubicBezTo>
                    <a:pt x="21" y="414"/>
                    <a:pt x="21" y="415"/>
                    <a:pt x="21" y="415"/>
                  </a:cubicBezTo>
                  <a:cubicBezTo>
                    <a:pt x="21" y="415"/>
                    <a:pt x="20" y="415"/>
                    <a:pt x="19" y="415"/>
                  </a:cubicBezTo>
                  <a:cubicBezTo>
                    <a:pt x="19" y="414"/>
                    <a:pt x="19" y="414"/>
                    <a:pt x="19" y="414"/>
                  </a:cubicBezTo>
                  <a:cubicBezTo>
                    <a:pt x="19" y="414"/>
                    <a:pt x="19" y="414"/>
                    <a:pt x="19" y="414"/>
                  </a:cubicBezTo>
                  <a:close/>
                  <a:moveTo>
                    <a:pt x="15" y="398"/>
                  </a:moveTo>
                  <a:cubicBezTo>
                    <a:pt x="15" y="398"/>
                    <a:pt x="15" y="398"/>
                    <a:pt x="15" y="398"/>
                  </a:cubicBezTo>
                  <a:cubicBezTo>
                    <a:pt x="15" y="398"/>
                    <a:pt x="15" y="398"/>
                    <a:pt x="15" y="398"/>
                  </a:cubicBezTo>
                  <a:cubicBezTo>
                    <a:pt x="15" y="398"/>
                    <a:pt x="15" y="398"/>
                    <a:pt x="15" y="398"/>
                  </a:cubicBezTo>
                  <a:close/>
                  <a:moveTo>
                    <a:pt x="15" y="403"/>
                  </a:moveTo>
                  <a:cubicBezTo>
                    <a:pt x="15" y="403"/>
                    <a:pt x="15" y="403"/>
                    <a:pt x="15" y="403"/>
                  </a:cubicBezTo>
                  <a:cubicBezTo>
                    <a:pt x="15" y="403"/>
                    <a:pt x="15" y="403"/>
                    <a:pt x="15" y="403"/>
                  </a:cubicBezTo>
                  <a:cubicBezTo>
                    <a:pt x="15" y="403"/>
                    <a:pt x="15" y="403"/>
                    <a:pt x="15" y="403"/>
                  </a:cubicBezTo>
                  <a:close/>
                  <a:moveTo>
                    <a:pt x="16" y="420"/>
                  </a:moveTo>
                  <a:cubicBezTo>
                    <a:pt x="16" y="420"/>
                    <a:pt x="17" y="420"/>
                    <a:pt x="17" y="419"/>
                  </a:cubicBezTo>
                  <a:cubicBezTo>
                    <a:pt x="19" y="421"/>
                    <a:pt x="16" y="421"/>
                    <a:pt x="16" y="421"/>
                  </a:cubicBezTo>
                  <a:cubicBezTo>
                    <a:pt x="15" y="421"/>
                    <a:pt x="16" y="420"/>
                    <a:pt x="16" y="420"/>
                  </a:cubicBezTo>
                  <a:close/>
                  <a:moveTo>
                    <a:pt x="17" y="464"/>
                  </a:moveTo>
                  <a:cubicBezTo>
                    <a:pt x="16" y="464"/>
                    <a:pt x="16" y="464"/>
                    <a:pt x="16" y="464"/>
                  </a:cubicBezTo>
                  <a:cubicBezTo>
                    <a:pt x="17" y="464"/>
                    <a:pt x="17" y="464"/>
                    <a:pt x="17" y="464"/>
                  </a:cubicBezTo>
                  <a:cubicBezTo>
                    <a:pt x="17" y="464"/>
                    <a:pt x="17" y="464"/>
                    <a:pt x="17" y="464"/>
                  </a:cubicBezTo>
                  <a:close/>
                  <a:moveTo>
                    <a:pt x="18" y="464"/>
                  </a:moveTo>
                  <a:cubicBezTo>
                    <a:pt x="18" y="464"/>
                    <a:pt x="17" y="464"/>
                    <a:pt x="17" y="463"/>
                  </a:cubicBezTo>
                  <a:cubicBezTo>
                    <a:pt x="18" y="463"/>
                    <a:pt x="18" y="463"/>
                    <a:pt x="18" y="463"/>
                  </a:cubicBezTo>
                  <a:cubicBezTo>
                    <a:pt x="18" y="464"/>
                    <a:pt x="18" y="464"/>
                    <a:pt x="18" y="464"/>
                  </a:cubicBezTo>
                  <a:close/>
                  <a:moveTo>
                    <a:pt x="19" y="423"/>
                  </a:moveTo>
                  <a:cubicBezTo>
                    <a:pt x="18" y="423"/>
                    <a:pt x="18" y="423"/>
                    <a:pt x="18" y="423"/>
                  </a:cubicBezTo>
                  <a:cubicBezTo>
                    <a:pt x="17" y="423"/>
                    <a:pt x="16" y="423"/>
                    <a:pt x="16" y="422"/>
                  </a:cubicBezTo>
                  <a:cubicBezTo>
                    <a:pt x="16" y="422"/>
                    <a:pt x="16" y="422"/>
                    <a:pt x="16" y="422"/>
                  </a:cubicBezTo>
                  <a:cubicBezTo>
                    <a:pt x="18" y="421"/>
                    <a:pt x="18" y="421"/>
                    <a:pt x="18" y="421"/>
                  </a:cubicBezTo>
                  <a:cubicBezTo>
                    <a:pt x="18" y="422"/>
                    <a:pt x="18" y="422"/>
                    <a:pt x="19" y="422"/>
                  </a:cubicBezTo>
                  <a:cubicBezTo>
                    <a:pt x="19" y="422"/>
                    <a:pt x="18" y="422"/>
                    <a:pt x="18" y="422"/>
                  </a:cubicBezTo>
                  <a:cubicBezTo>
                    <a:pt x="19" y="422"/>
                    <a:pt x="19" y="422"/>
                    <a:pt x="19" y="422"/>
                  </a:cubicBezTo>
                  <a:cubicBezTo>
                    <a:pt x="19" y="422"/>
                    <a:pt x="19" y="422"/>
                    <a:pt x="19" y="422"/>
                  </a:cubicBezTo>
                  <a:cubicBezTo>
                    <a:pt x="19" y="422"/>
                    <a:pt x="19" y="423"/>
                    <a:pt x="19" y="423"/>
                  </a:cubicBezTo>
                  <a:close/>
                  <a:moveTo>
                    <a:pt x="21" y="430"/>
                  </a:moveTo>
                  <a:cubicBezTo>
                    <a:pt x="21" y="430"/>
                    <a:pt x="21" y="430"/>
                    <a:pt x="21" y="430"/>
                  </a:cubicBezTo>
                  <a:cubicBezTo>
                    <a:pt x="21" y="430"/>
                    <a:pt x="21" y="430"/>
                    <a:pt x="21" y="430"/>
                  </a:cubicBezTo>
                  <a:cubicBezTo>
                    <a:pt x="21" y="430"/>
                    <a:pt x="21" y="430"/>
                    <a:pt x="22" y="430"/>
                  </a:cubicBezTo>
                  <a:cubicBezTo>
                    <a:pt x="22" y="430"/>
                    <a:pt x="22" y="430"/>
                    <a:pt x="22" y="430"/>
                  </a:cubicBezTo>
                  <a:cubicBezTo>
                    <a:pt x="23" y="430"/>
                    <a:pt x="23" y="430"/>
                    <a:pt x="23" y="430"/>
                  </a:cubicBezTo>
                  <a:cubicBezTo>
                    <a:pt x="24" y="431"/>
                    <a:pt x="24" y="431"/>
                    <a:pt x="24" y="431"/>
                  </a:cubicBezTo>
                  <a:cubicBezTo>
                    <a:pt x="24" y="431"/>
                    <a:pt x="24" y="432"/>
                    <a:pt x="24" y="432"/>
                  </a:cubicBezTo>
                  <a:cubicBezTo>
                    <a:pt x="23" y="432"/>
                    <a:pt x="23" y="432"/>
                    <a:pt x="23" y="432"/>
                  </a:cubicBezTo>
                  <a:cubicBezTo>
                    <a:pt x="23" y="432"/>
                    <a:pt x="22" y="431"/>
                    <a:pt x="21" y="431"/>
                  </a:cubicBezTo>
                  <a:cubicBezTo>
                    <a:pt x="21" y="431"/>
                    <a:pt x="21" y="431"/>
                    <a:pt x="21" y="431"/>
                  </a:cubicBezTo>
                  <a:cubicBezTo>
                    <a:pt x="21" y="431"/>
                    <a:pt x="21" y="431"/>
                    <a:pt x="21" y="431"/>
                  </a:cubicBezTo>
                  <a:cubicBezTo>
                    <a:pt x="21" y="431"/>
                    <a:pt x="21" y="430"/>
                    <a:pt x="21" y="430"/>
                  </a:cubicBezTo>
                  <a:close/>
                  <a:moveTo>
                    <a:pt x="21" y="482"/>
                  </a:moveTo>
                  <a:cubicBezTo>
                    <a:pt x="21" y="482"/>
                    <a:pt x="20" y="482"/>
                    <a:pt x="20" y="482"/>
                  </a:cubicBezTo>
                  <a:cubicBezTo>
                    <a:pt x="19" y="481"/>
                    <a:pt x="18" y="481"/>
                    <a:pt x="21" y="480"/>
                  </a:cubicBezTo>
                  <a:cubicBezTo>
                    <a:pt x="21" y="481"/>
                    <a:pt x="21" y="481"/>
                    <a:pt x="21" y="482"/>
                  </a:cubicBezTo>
                  <a:close/>
                  <a:moveTo>
                    <a:pt x="18" y="472"/>
                  </a:moveTo>
                  <a:cubicBezTo>
                    <a:pt x="17" y="472"/>
                    <a:pt x="17" y="472"/>
                    <a:pt x="18" y="472"/>
                  </a:cubicBezTo>
                  <a:cubicBezTo>
                    <a:pt x="18" y="472"/>
                    <a:pt x="18" y="471"/>
                    <a:pt x="18" y="471"/>
                  </a:cubicBezTo>
                  <a:cubicBezTo>
                    <a:pt x="19" y="471"/>
                    <a:pt x="20" y="471"/>
                    <a:pt x="20" y="472"/>
                  </a:cubicBezTo>
                  <a:cubicBezTo>
                    <a:pt x="20" y="472"/>
                    <a:pt x="20" y="472"/>
                    <a:pt x="20" y="472"/>
                  </a:cubicBezTo>
                  <a:cubicBezTo>
                    <a:pt x="20" y="472"/>
                    <a:pt x="20" y="472"/>
                    <a:pt x="20" y="473"/>
                  </a:cubicBezTo>
                  <a:cubicBezTo>
                    <a:pt x="19" y="473"/>
                    <a:pt x="19" y="472"/>
                    <a:pt x="18" y="472"/>
                  </a:cubicBezTo>
                  <a:cubicBezTo>
                    <a:pt x="19" y="472"/>
                    <a:pt x="19" y="473"/>
                    <a:pt x="19" y="473"/>
                  </a:cubicBezTo>
                  <a:cubicBezTo>
                    <a:pt x="19" y="473"/>
                    <a:pt x="18" y="473"/>
                    <a:pt x="17" y="474"/>
                  </a:cubicBezTo>
                  <a:cubicBezTo>
                    <a:pt x="18" y="473"/>
                    <a:pt x="18" y="473"/>
                    <a:pt x="17" y="472"/>
                  </a:cubicBezTo>
                  <a:cubicBezTo>
                    <a:pt x="17" y="472"/>
                    <a:pt x="18" y="472"/>
                    <a:pt x="18" y="472"/>
                  </a:cubicBezTo>
                  <a:close/>
                  <a:moveTo>
                    <a:pt x="19" y="477"/>
                  </a:moveTo>
                  <a:cubicBezTo>
                    <a:pt x="19" y="477"/>
                    <a:pt x="19" y="477"/>
                    <a:pt x="20" y="478"/>
                  </a:cubicBezTo>
                  <a:cubicBezTo>
                    <a:pt x="19" y="477"/>
                    <a:pt x="19" y="477"/>
                    <a:pt x="18" y="477"/>
                  </a:cubicBezTo>
                  <a:cubicBezTo>
                    <a:pt x="19" y="478"/>
                    <a:pt x="20" y="478"/>
                    <a:pt x="20" y="479"/>
                  </a:cubicBezTo>
                  <a:cubicBezTo>
                    <a:pt x="20" y="479"/>
                    <a:pt x="20" y="479"/>
                    <a:pt x="20" y="479"/>
                  </a:cubicBezTo>
                  <a:cubicBezTo>
                    <a:pt x="20" y="479"/>
                    <a:pt x="20" y="479"/>
                    <a:pt x="20" y="479"/>
                  </a:cubicBezTo>
                  <a:cubicBezTo>
                    <a:pt x="20" y="479"/>
                    <a:pt x="21" y="479"/>
                    <a:pt x="21" y="480"/>
                  </a:cubicBezTo>
                  <a:cubicBezTo>
                    <a:pt x="21" y="480"/>
                    <a:pt x="21" y="480"/>
                    <a:pt x="21" y="480"/>
                  </a:cubicBezTo>
                  <a:cubicBezTo>
                    <a:pt x="21" y="480"/>
                    <a:pt x="21" y="480"/>
                    <a:pt x="21" y="480"/>
                  </a:cubicBezTo>
                  <a:cubicBezTo>
                    <a:pt x="21" y="480"/>
                    <a:pt x="21" y="480"/>
                    <a:pt x="21" y="480"/>
                  </a:cubicBezTo>
                  <a:cubicBezTo>
                    <a:pt x="18" y="480"/>
                    <a:pt x="18" y="480"/>
                    <a:pt x="18" y="480"/>
                  </a:cubicBezTo>
                  <a:cubicBezTo>
                    <a:pt x="18" y="480"/>
                    <a:pt x="18" y="480"/>
                    <a:pt x="18" y="480"/>
                  </a:cubicBezTo>
                  <a:cubicBezTo>
                    <a:pt x="18" y="480"/>
                    <a:pt x="18" y="480"/>
                    <a:pt x="18" y="480"/>
                  </a:cubicBezTo>
                  <a:cubicBezTo>
                    <a:pt x="18" y="480"/>
                    <a:pt x="18" y="480"/>
                    <a:pt x="18" y="480"/>
                  </a:cubicBezTo>
                  <a:cubicBezTo>
                    <a:pt x="17" y="479"/>
                    <a:pt x="16" y="477"/>
                    <a:pt x="19" y="477"/>
                  </a:cubicBezTo>
                  <a:close/>
                  <a:moveTo>
                    <a:pt x="17" y="484"/>
                  </a:moveTo>
                  <a:cubicBezTo>
                    <a:pt x="17" y="484"/>
                    <a:pt x="17" y="484"/>
                    <a:pt x="17" y="484"/>
                  </a:cubicBezTo>
                  <a:cubicBezTo>
                    <a:pt x="17" y="484"/>
                    <a:pt x="17" y="484"/>
                    <a:pt x="17" y="484"/>
                  </a:cubicBezTo>
                  <a:cubicBezTo>
                    <a:pt x="17" y="484"/>
                    <a:pt x="17" y="484"/>
                    <a:pt x="18" y="484"/>
                  </a:cubicBezTo>
                  <a:cubicBezTo>
                    <a:pt x="18" y="484"/>
                    <a:pt x="18" y="484"/>
                    <a:pt x="17" y="484"/>
                  </a:cubicBezTo>
                  <a:cubicBezTo>
                    <a:pt x="17" y="483"/>
                    <a:pt x="17" y="482"/>
                    <a:pt x="17" y="481"/>
                  </a:cubicBezTo>
                  <a:cubicBezTo>
                    <a:pt x="17" y="481"/>
                    <a:pt x="18" y="482"/>
                    <a:pt x="19" y="482"/>
                  </a:cubicBezTo>
                  <a:cubicBezTo>
                    <a:pt x="18" y="482"/>
                    <a:pt x="18" y="483"/>
                    <a:pt x="19" y="483"/>
                  </a:cubicBezTo>
                  <a:cubicBezTo>
                    <a:pt x="19" y="483"/>
                    <a:pt x="19" y="483"/>
                    <a:pt x="19" y="483"/>
                  </a:cubicBezTo>
                  <a:cubicBezTo>
                    <a:pt x="19" y="483"/>
                    <a:pt x="20" y="484"/>
                    <a:pt x="20" y="484"/>
                  </a:cubicBezTo>
                  <a:cubicBezTo>
                    <a:pt x="20" y="484"/>
                    <a:pt x="20" y="484"/>
                    <a:pt x="20" y="484"/>
                  </a:cubicBezTo>
                  <a:cubicBezTo>
                    <a:pt x="20" y="484"/>
                    <a:pt x="20" y="484"/>
                    <a:pt x="20" y="484"/>
                  </a:cubicBezTo>
                  <a:cubicBezTo>
                    <a:pt x="20" y="484"/>
                    <a:pt x="21" y="485"/>
                    <a:pt x="21" y="485"/>
                  </a:cubicBezTo>
                  <a:cubicBezTo>
                    <a:pt x="20" y="485"/>
                    <a:pt x="20" y="486"/>
                    <a:pt x="20" y="486"/>
                  </a:cubicBezTo>
                  <a:cubicBezTo>
                    <a:pt x="20" y="486"/>
                    <a:pt x="19" y="486"/>
                    <a:pt x="19" y="486"/>
                  </a:cubicBezTo>
                  <a:cubicBezTo>
                    <a:pt x="19" y="486"/>
                    <a:pt x="20" y="486"/>
                    <a:pt x="20" y="486"/>
                  </a:cubicBezTo>
                  <a:cubicBezTo>
                    <a:pt x="20" y="486"/>
                    <a:pt x="20" y="486"/>
                    <a:pt x="20" y="486"/>
                  </a:cubicBezTo>
                  <a:cubicBezTo>
                    <a:pt x="19" y="486"/>
                    <a:pt x="19" y="486"/>
                    <a:pt x="19" y="486"/>
                  </a:cubicBezTo>
                  <a:cubicBezTo>
                    <a:pt x="19" y="486"/>
                    <a:pt x="19" y="486"/>
                    <a:pt x="19" y="486"/>
                  </a:cubicBezTo>
                  <a:cubicBezTo>
                    <a:pt x="19" y="486"/>
                    <a:pt x="19" y="486"/>
                    <a:pt x="19" y="486"/>
                  </a:cubicBezTo>
                  <a:cubicBezTo>
                    <a:pt x="18" y="485"/>
                    <a:pt x="16" y="485"/>
                    <a:pt x="17" y="484"/>
                  </a:cubicBezTo>
                  <a:close/>
                  <a:moveTo>
                    <a:pt x="20" y="491"/>
                  </a:moveTo>
                  <a:cubicBezTo>
                    <a:pt x="20" y="491"/>
                    <a:pt x="19" y="491"/>
                    <a:pt x="19" y="491"/>
                  </a:cubicBezTo>
                  <a:cubicBezTo>
                    <a:pt x="19" y="491"/>
                    <a:pt x="18" y="491"/>
                    <a:pt x="17" y="491"/>
                  </a:cubicBezTo>
                  <a:cubicBezTo>
                    <a:pt x="19" y="490"/>
                    <a:pt x="19" y="489"/>
                    <a:pt x="19" y="488"/>
                  </a:cubicBezTo>
                  <a:cubicBezTo>
                    <a:pt x="20" y="489"/>
                    <a:pt x="20" y="490"/>
                    <a:pt x="20" y="490"/>
                  </a:cubicBezTo>
                  <a:cubicBezTo>
                    <a:pt x="20" y="490"/>
                    <a:pt x="19" y="490"/>
                    <a:pt x="19" y="491"/>
                  </a:cubicBezTo>
                  <a:cubicBezTo>
                    <a:pt x="19" y="491"/>
                    <a:pt x="19" y="491"/>
                    <a:pt x="20" y="491"/>
                  </a:cubicBezTo>
                  <a:close/>
                  <a:moveTo>
                    <a:pt x="17" y="503"/>
                  </a:moveTo>
                  <a:cubicBezTo>
                    <a:pt x="17" y="503"/>
                    <a:pt x="17" y="503"/>
                    <a:pt x="17" y="503"/>
                  </a:cubicBezTo>
                  <a:cubicBezTo>
                    <a:pt x="17" y="503"/>
                    <a:pt x="17" y="503"/>
                    <a:pt x="17" y="503"/>
                  </a:cubicBezTo>
                  <a:cubicBezTo>
                    <a:pt x="17" y="503"/>
                    <a:pt x="17" y="503"/>
                    <a:pt x="17" y="503"/>
                  </a:cubicBezTo>
                  <a:close/>
                  <a:moveTo>
                    <a:pt x="17" y="472"/>
                  </a:moveTo>
                  <a:cubicBezTo>
                    <a:pt x="16" y="473"/>
                    <a:pt x="16" y="473"/>
                    <a:pt x="16" y="473"/>
                  </a:cubicBezTo>
                  <a:cubicBezTo>
                    <a:pt x="16" y="473"/>
                    <a:pt x="16" y="473"/>
                    <a:pt x="16" y="473"/>
                  </a:cubicBezTo>
                  <a:cubicBezTo>
                    <a:pt x="16" y="473"/>
                    <a:pt x="16" y="472"/>
                    <a:pt x="17" y="472"/>
                  </a:cubicBezTo>
                  <a:close/>
                  <a:moveTo>
                    <a:pt x="13" y="475"/>
                  </a:moveTo>
                  <a:cubicBezTo>
                    <a:pt x="13" y="475"/>
                    <a:pt x="13" y="475"/>
                    <a:pt x="13" y="475"/>
                  </a:cubicBezTo>
                  <a:cubicBezTo>
                    <a:pt x="13" y="475"/>
                    <a:pt x="12" y="475"/>
                    <a:pt x="12" y="475"/>
                  </a:cubicBezTo>
                  <a:cubicBezTo>
                    <a:pt x="13" y="475"/>
                    <a:pt x="13" y="475"/>
                    <a:pt x="13" y="475"/>
                  </a:cubicBezTo>
                  <a:close/>
                  <a:moveTo>
                    <a:pt x="13" y="476"/>
                  </a:moveTo>
                  <a:cubicBezTo>
                    <a:pt x="13" y="476"/>
                    <a:pt x="13" y="476"/>
                    <a:pt x="13" y="476"/>
                  </a:cubicBezTo>
                  <a:cubicBezTo>
                    <a:pt x="14" y="476"/>
                    <a:pt x="14" y="477"/>
                    <a:pt x="14" y="477"/>
                  </a:cubicBezTo>
                  <a:cubicBezTo>
                    <a:pt x="14" y="477"/>
                    <a:pt x="13" y="477"/>
                    <a:pt x="12" y="477"/>
                  </a:cubicBezTo>
                  <a:cubicBezTo>
                    <a:pt x="13" y="478"/>
                    <a:pt x="14" y="477"/>
                    <a:pt x="15" y="478"/>
                  </a:cubicBezTo>
                  <a:cubicBezTo>
                    <a:pt x="15" y="479"/>
                    <a:pt x="16" y="480"/>
                    <a:pt x="17" y="480"/>
                  </a:cubicBezTo>
                  <a:cubicBezTo>
                    <a:pt x="14" y="481"/>
                    <a:pt x="11" y="481"/>
                    <a:pt x="9" y="480"/>
                  </a:cubicBezTo>
                  <a:cubicBezTo>
                    <a:pt x="9" y="478"/>
                    <a:pt x="10" y="477"/>
                    <a:pt x="13" y="476"/>
                  </a:cubicBezTo>
                  <a:close/>
                  <a:moveTo>
                    <a:pt x="9" y="483"/>
                  </a:moveTo>
                  <a:cubicBezTo>
                    <a:pt x="9" y="482"/>
                    <a:pt x="9" y="481"/>
                    <a:pt x="9" y="481"/>
                  </a:cubicBezTo>
                  <a:cubicBezTo>
                    <a:pt x="10" y="481"/>
                    <a:pt x="10" y="482"/>
                    <a:pt x="9" y="483"/>
                  </a:cubicBezTo>
                  <a:close/>
                  <a:moveTo>
                    <a:pt x="10" y="486"/>
                  </a:moveTo>
                  <a:cubicBezTo>
                    <a:pt x="11" y="487"/>
                    <a:pt x="11" y="487"/>
                    <a:pt x="11" y="488"/>
                  </a:cubicBezTo>
                  <a:cubicBezTo>
                    <a:pt x="11" y="487"/>
                    <a:pt x="10" y="487"/>
                    <a:pt x="10" y="486"/>
                  </a:cubicBezTo>
                  <a:close/>
                  <a:moveTo>
                    <a:pt x="13" y="482"/>
                  </a:moveTo>
                  <a:cubicBezTo>
                    <a:pt x="11" y="483"/>
                    <a:pt x="11" y="483"/>
                    <a:pt x="11" y="483"/>
                  </a:cubicBezTo>
                  <a:cubicBezTo>
                    <a:pt x="11" y="483"/>
                    <a:pt x="11" y="483"/>
                    <a:pt x="11" y="483"/>
                  </a:cubicBezTo>
                  <a:cubicBezTo>
                    <a:pt x="11" y="482"/>
                    <a:pt x="11" y="482"/>
                    <a:pt x="11" y="482"/>
                  </a:cubicBezTo>
                  <a:cubicBezTo>
                    <a:pt x="11" y="482"/>
                    <a:pt x="12" y="481"/>
                    <a:pt x="13" y="481"/>
                  </a:cubicBezTo>
                  <a:cubicBezTo>
                    <a:pt x="13" y="482"/>
                    <a:pt x="13" y="482"/>
                    <a:pt x="13" y="482"/>
                  </a:cubicBezTo>
                  <a:close/>
                  <a:moveTo>
                    <a:pt x="14" y="483"/>
                  </a:moveTo>
                  <a:cubicBezTo>
                    <a:pt x="15" y="483"/>
                    <a:pt x="15" y="484"/>
                    <a:pt x="16" y="484"/>
                  </a:cubicBezTo>
                  <a:cubicBezTo>
                    <a:pt x="15" y="484"/>
                    <a:pt x="14" y="485"/>
                    <a:pt x="14" y="485"/>
                  </a:cubicBezTo>
                  <a:cubicBezTo>
                    <a:pt x="15" y="484"/>
                    <a:pt x="14" y="484"/>
                    <a:pt x="14" y="483"/>
                  </a:cubicBezTo>
                  <a:close/>
                  <a:moveTo>
                    <a:pt x="15" y="494"/>
                  </a:moveTo>
                  <a:cubicBezTo>
                    <a:pt x="15" y="494"/>
                    <a:pt x="15" y="494"/>
                    <a:pt x="15" y="494"/>
                  </a:cubicBezTo>
                  <a:cubicBezTo>
                    <a:pt x="15" y="494"/>
                    <a:pt x="15" y="494"/>
                    <a:pt x="15" y="494"/>
                  </a:cubicBezTo>
                  <a:cubicBezTo>
                    <a:pt x="15" y="493"/>
                    <a:pt x="15" y="493"/>
                    <a:pt x="14" y="492"/>
                  </a:cubicBezTo>
                  <a:cubicBezTo>
                    <a:pt x="15" y="492"/>
                    <a:pt x="16" y="492"/>
                    <a:pt x="16" y="492"/>
                  </a:cubicBezTo>
                  <a:cubicBezTo>
                    <a:pt x="16" y="493"/>
                    <a:pt x="16" y="494"/>
                    <a:pt x="15" y="494"/>
                  </a:cubicBezTo>
                  <a:close/>
                  <a:moveTo>
                    <a:pt x="17" y="564"/>
                  </a:moveTo>
                  <a:cubicBezTo>
                    <a:pt x="16" y="564"/>
                    <a:pt x="16" y="564"/>
                    <a:pt x="16" y="564"/>
                  </a:cubicBezTo>
                  <a:cubicBezTo>
                    <a:pt x="17" y="564"/>
                    <a:pt x="17" y="564"/>
                    <a:pt x="17" y="564"/>
                  </a:cubicBezTo>
                  <a:cubicBezTo>
                    <a:pt x="17" y="564"/>
                    <a:pt x="17" y="564"/>
                    <a:pt x="17" y="564"/>
                  </a:cubicBezTo>
                  <a:close/>
                  <a:moveTo>
                    <a:pt x="18" y="563"/>
                  </a:moveTo>
                  <a:cubicBezTo>
                    <a:pt x="18" y="563"/>
                    <a:pt x="17" y="563"/>
                    <a:pt x="17" y="563"/>
                  </a:cubicBezTo>
                  <a:cubicBezTo>
                    <a:pt x="18" y="563"/>
                    <a:pt x="18" y="563"/>
                    <a:pt x="18" y="563"/>
                  </a:cubicBezTo>
                  <a:cubicBezTo>
                    <a:pt x="18" y="563"/>
                    <a:pt x="18" y="563"/>
                    <a:pt x="18" y="563"/>
                  </a:cubicBezTo>
                  <a:close/>
                  <a:moveTo>
                    <a:pt x="19" y="559"/>
                  </a:moveTo>
                  <a:cubicBezTo>
                    <a:pt x="19" y="559"/>
                    <a:pt x="19" y="560"/>
                    <a:pt x="20" y="561"/>
                  </a:cubicBezTo>
                  <a:cubicBezTo>
                    <a:pt x="20" y="561"/>
                    <a:pt x="20" y="561"/>
                    <a:pt x="20" y="561"/>
                  </a:cubicBezTo>
                  <a:cubicBezTo>
                    <a:pt x="20" y="561"/>
                    <a:pt x="20" y="561"/>
                    <a:pt x="20" y="561"/>
                  </a:cubicBezTo>
                  <a:cubicBezTo>
                    <a:pt x="20" y="561"/>
                    <a:pt x="20" y="561"/>
                    <a:pt x="20" y="560"/>
                  </a:cubicBezTo>
                  <a:cubicBezTo>
                    <a:pt x="20" y="560"/>
                    <a:pt x="20" y="560"/>
                    <a:pt x="20" y="560"/>
                  </a:cubicBezTo>
                  <a:cubicBezTo>
                    <a:pt x="20" y="560"/>
                    <a:pt x="20" y="560"/>
                    <a:pt x="20" y="560"/>
                  </a:cubicBezTo>
                  <a:cubicBezTo>
                    <a:pt x="19" y="560"/>
                    <a:pt x="17" y="559"/>
                    <a:pt x="17" y="558"/>
                  </a:cubicBezTo>
                  <a:cubicBezTo>
                    <a:pt x="17" y="558"/>
                    <a:pt x="17" y="558"/>
                    <a:pt x="17" y="558"/>
                  </a:cubicBezTo>
                  <a:cubicBezTo>
                    <a:pt x="17" y="558"/>
                    <a:pt x="17" y="558"/>
                    <a:pt x="17" y="558"/>
                  </a:cubicBezTo>
                  <a:cubicBezTo>
                    <a:pt x="18" y="558"/>
                    <a:pt x="18" y="558"/>
                    <a:pt x="18" y="558"/>
                  </a:cubicBezTo>
                  <a:cubicBezTo>
                    <a:pt x="19" y="557"/>
                    <a:pt x="19" y="556"/>
                    <a:pt x="17" y="555"/>
                  </a:cubicBezTo>
                  <a:cubicBezTo>
                    <a:pt x="17" y="554"/>
                    <a:pt x="17" y="554"/>
                    <a:pt x="17" y="554"/>
                  </a:cubicBezTo>
                  <a:cubicBezTo>
                    <a:pt x="21" y="554"/>
                    <a:pt x="18" y="558"/>
                    <a:pt x="21" y="556"/>
                  </a:cubicBezTo>
                  <a:cubicBezTo>
                    <a:pt x="21" y="556"/>
                    <a:pt x="21" y="556"/>
                    <a:pt x="21" y="556"/>
                  </a:cubicBezTo>
                  <a:cubicBezTo>
                    <a:pt x="21" y="556"/>
                    <a:pt x="21" y="557"/>
                    <a:pt x="21" y="557"/>
                  </a:cubicBezTo>
                  <a:cubicBezTo>
                    <a:pt x="21" y="557"/>
                    <a:pt x="21" y="557"/>
                    <a:pt x="20" y="557"/>
                  </a:cubicBezTo>
                  <a:cubicBezTo>
                    <a:pt x="20" y="557"/>
                    <a:pt x="20" y="557"/>
                    <a:pt x="20" y="557"/>
                  </a:cubicBezTo>
                  <a:cubicBezTo>
                    <a:pt x="19" y="558"/>
                    <a:pt x="20" y="559"/>
                    <a:pt x="22" y="559"/>
                  </a:cubicBezTo>
                  <a:cubicBezTo>
                    <a:pt x="22" y="559"/>
                    <a:pt x="22" y="559"/>
                    <a:pt x="22" y="560"/>
                  </a:cubicBezTo>
                  <a:cubicBezTo>
                    <a:pt x="21" y="560"/>
                    <a:pt x="20" y="560"/>
                    <a:pt x="19" y="559"/>
                  </a:cubicBezTo>
                  <a:close/>
                  <a:moveTo>
                    <a:pt x="20" y="554"/>
                  </a:moveTo>
                  <a:cubicBezTo>
                    <a:pt x="21" y="553"/>
                    <a:pt x="21" y="553"/>
                    <a:pt x="21" y="553"/>
                  </a:cubicBezTo>
                  <a:cubicBezTo>
                    <a:pt x="21" y="554"/>
                    <a:pt x="21" y="555"/>
                    <a:pt x="21" y="555"/>
                  </a:cubicBezTo>
                  <a:cubicBezTo>
                    <a:pt x="21" y="555"/>
                    <a:pt x="20" y="555"/>
                    <a:pt x="20" y="554"/>
                  </a:cubicBezTo>
                  <a:close/>
                  <a:moveTo>
                    <a:pt x="23" y="550"/>
                  </a:moveTo>
                  <a:cubicBezTo>
                    <a:pt x="23" y="550"/>
                    <a:pt x="23" y="550"/>
                    <a:pt x="23" y="550"/>
                  </a:cubicBezTo>
                  <a:cubicBezTo>
                    <a:pt x="23" y="550"/>
                    <a:pt x="23" y="550"/>
                    <a:pt x="23" y="550"/>
                  </a:cubicBezTo>
                  <a:cubicBezTo>
                    <a:pt x="21" y="550"/>
                    <a:pt x="19" y="551"/>
                    <a:pt x="18" y="551"/>
                  </a:cubicBezTo>
                  <a:cubicBezTo>
                    <a:pt x="16" y="551"/>
                    <a:pt x="16" y="551"/>
                    <a:pt x="16" y="551"/>
                  </a:cubicBezTo>
                  <a:cubicBezTo>
                    <a:pt x="16" y="550"/>
                    <a:pt x="20" y="552"/>
                    <a:pt x="20" y="550"/>
                  </a:cubicBezTo>
                  <a:cubicBezTo>
                    <a:pt x="18" y="549"/>
                    <a:pt x="19" y="548"/>
                    <a:pt x="19" y="548"/>
                  </a:cubicBezTo>
                  <a:cubicBezTo>
                    <a:pt x="21" y="548"/>
                    <a:pt x="22" y="549"/>
                    <a:pt x="23" y="549"/>
                  </a:cubicBezTo>
                  <a:cubicBezTo>
                    <a:pt x="23" y="549"/>
                    <a:pt x="24" y="550"/>
                    <a:pt x="24" y="550"/>
                  </a:cubicBezTo>
                  <a:cubicBezTo>
                    <a:pt x="23" y="550"/>
                    <a:pt x="23" y="550"/>
                    <a:pt x="23" y="550"/>
                  </a:cubicBezTo>
                  <a:close/>
                  <a:moveTo>
                    <a:pt x="14" y="593"/>
                  </a:moveTo>
                  <a:cubicBezTo>
                    <a:pt x="14" y="594"/>
                    <a:pt x="14" y="594"/>
                    <a:pt x="14" y="594"/>
                  </a:cubicBezTo>
                  <a:cubicBezTo>
                    <a:pt x="14" y="594"/>
                    <a:pt x="14" y="594"/>
                    <a:pt x="14" y="593"/>
                  </a:cubicBezTo>
                  <a:close/>
                  <a:moveTo>
                    <a:pt x="15" y="592"/>
                  </a:moveTo>
                  <a:cubicBezTo>
                    <a:pt x="15" y="592"/>
                    <a:pt x="14" y="591"/>
                    <a:pt x="14" y="591"/>
                  </a:cubicBezTo>
                  <a:cubicBezTo>
                    <a:pt x="15" y="591"/>
                    <a:pt x="15" y="591"/>
                    <a:pt x="15" y="591"/>
                  </a:cubicBezTo>
                  <a:cubicBezTo>
                    <a:pt x="15" y="592"/>
                    <a:pt x="15" y="592"/>
                    <a:pt x="15" y="592"/>
                  </a:cubicBezTo>
                  <a:close/>
                  <a:moveTo>
                    <a:pt x="18" y="583"/>
                  </a:moveTo>
                  <a:cubicBezTo>
                    <a:pt x="18" y="582"/>
                    <a:pt x="19" y="582"/>
                    <a:pt x="19" y="582"/>
                  </a:cubicBezTo>
                  <a:cubicBezTo>
                    <a:pt x="16" y="580"/>
                    <a:pt x="18" y="584"/>
                    <a:pt x="15" y="583"/>
                  </a:cubicBezTo>
                  <a:cubicBezTo>
                    <a:pt x="15" y="582"/>
                    <a:pt x="15" y="581"/>
                    <a:pt x="15" y="581"/>
                  </a:cubicBezTo>
                  <a:cubicBezTo>
                    <a:pt x="14" y="582"/>
                    <a:pt x="14" y="583"/>
                    <a:pt x="15" y="584"/>
                  </a:cubicBezTo>
                  <a:cubicBezTo>
                    <a:pt x="15" y="584"/>
                    <a:pt x="14" y="584"/>
                    <a:pt x="14" y="584"/>
                  </a:cubicBezTo>
                  <a:cubicBezTo>
                    <a:pt x="15" y="583"/>
                    <a:pt x="14" y="582"/>
                    <a:pt x="14" y="581"/>
                  </a:cubicBezTo>
                  <a:cubicBezTo>
                    <a:pt x="11" y="582"/>
                    <a:pt x="11" y="582"/>
                    <a:pt x="11" y="582"/>
                  </a:cubicBezTo>
                  <a:cubicBezTo>
                    <a:pt x="11" y="581"/>
                    <a:pt x="11" y="581"/>
                    <a:pt x="11" y="581"/>
                  </a:cubicBezTo>
                  <a:cubicBezTo>
                    <a:pt x="9" y="582"/>
                    <a:pt x="9" y="582"/>
                    <a:pt x="9" y="582"/>
                  </a:cubicBezTo>
                  <a:cubicBezTo>
                    <a:pt x="9" y="579"/>
                    <a:pt x="9" y="576"/>
                    <a:pt x="13" y="575"/>
                  </a:cubicBezTo>
                  <a:cubicBezTo>
                    <a:pt x="16" y="577"/>
                    <a:pt x="15" y="581"/>
                    <a:pt x="20" y="582"/>
                  </a:cubicBezTo>
                  <a:cubicBezTo>
                    <a:pt x="22" y="581"/>
                    <a:pt x="17" y="580"/>
                    <a:pt x="21" y="579"/>
                  </a:cubicBezTo>
                  <a:cubicBezTo>
                    <a:pt x="18" y="579"/>
                    <a:pt x="18" y="579"/>
                    <a:pt x="18" y="579"/>
                  </a:cubicBezTo>
                  <a:cubicBezTo>
                    <a:pt x="17" y="578"/>
                    <a:pt x="16" y="576"/>
                    <a:pt x="19" y="576"/>
                  </a:cubicBezTo>
                  <a:cubicBezTo>
                    <a:pt x="20" y="577"/>
                    <a:pt x="21" y="578"/>
                    <a:pt x="22" y="578"/>
                  </a:cubicBezTo>
                  <a:cubicBezTo>
                    <a:pt x="22" y="578"/>
                    <a:pt x="21" y="578"/>
                    <a:pt x="21" y="578"/>
                  </a:cubicBezTo>
                  <a:cubicBezTo>
                    <a:pt x="23" y="579"/>
                    <a:pt x="23" y="579"/>
                    <a:pt x="23" y="579"/>
                  </a:cubicBezTo>
                  <a:cubicBezTo>
                    <a:pt x="23" y="579"/>
                    <a:pt x="23" y="579"/>
                    <a:pt x="23" y="579"/>
                  </a:cubicBezTo>
                  <a:cubicBezTo>
                    <a:pt x="24" y="579"/>
                    <a:pt x="25" y="579"/>
                    <a:pt x="26" y="580"/>
                  </a:cubicBezTo>
                  <a:cubicBezTo>
                    <a:pt x="26" y="580"/>
                    <a:pt x="26" y="580"/>
                    <a:pt x="26" y="580"/>
                  </a:cubicBezTo>
                  <a:cubicBezTo>
                    <a:pt x="26" y="580"/>
                    <a:pt x="26" y="580"/>
                    <a:pt x="26" y="580"/>
                  </a:cubicBezTo>
                  <a:cubicBezTo>
                    <a:pt x="26" y="580"/>
                    <a:pt x="26" y="580"/>
                    <a:pt x="26" y="580"/>
                  </a:cubicBezTo>
                  <a:cubicBezTo>
                    <a:pt x="25" y="580"/>
                    <a:pt x="25" y="580"/>
                    <a:pt x="25" y="580"/>
                  </a:cubicBezTo>
                  <a:cubicBezTo>
                    <a:pt x="26" y="580"/>
                    <a:pt x="26" y="580"/>
                    <a:pt x="26" y="580"/>
                  </a:cubicBezTo>
                  <a:cubicBezTo>
                    <a:pt x="26" y="580"/>
                    <a:pt x="26" y="580"/>
                    <a:pt x="26" y="581"/>
                  </a:cubicBezTo>
                  <a:cubicBezTo>
                    <a:pt x="26" y="580"/>
                    <a:pt x="27" y="580"/>
                    <a:pt x="27" y="580"/>
                  </a:cubicBezTo>
                  <a:cubicBezTo>
                    <a:pt x="27" y="580"/>
                    <a:pt x="27" y="581"/>
                    <a:pt x="27" y="581"/>
                  </a:cubicBezTo>
                  <a:cubicBezTo>
                    <a:pt x="27" y="581"/>
                    <a:pt x="27" y="581"/>
                    <a:pt x="27" y="581"/>
                  </a:cubicBezTo>
                  <a:cubicBezTo>
                    <a:pt x="26" y="581"/>
                    <a:pt x="25" y="581"/>
                    <a:pt x="25" y="581"/>
                  </a:cubicBezTo>
                  <a:cubicBezTo>
                    <a:pt x="25" y="581"/>
                    <a:pt x="25" y="582"/>
                    <a:pt x="26" y="582"/>
                  </a:cubicBezTo>
                  <a:cubicBezTo>
                    <a:pt x="25" y="582"/>
                    <a:pt x="25" y="582"/>
                    <a:pt x="25" y="582"/>
                  </a:cubicBezTo>
                  <a:cubicBezTo>
                    <a:pt x="25" y="582"/>
                    <a:pt x="25" y="582"/>
                    <a:pt x="25" y="582"/>
                  </a:cubicBezTo>
                  <a:cubicBezTo>
                    <a:pt x="24" y="582"/>
                    <a:pt x="24" y="582"/>
                    <a:pt x="24" y="582"/>
                  </a:cubicBezTo>
                  <a:cubicBezTo>
                    <a:pt x="24" y="581"/>
                    <a:pt x="24" y="581"/>
                    <a:pt x="23" y="580"/>
                  </a:cubicBezTo>
                  <a:cubicBezTo>
                    <a:pt x="21" y="581"/>
                    <a:pt x="22" y="581"/>
                    <a:pt x="23" y="582"/>
                  </a:cubicBezTo>
                  <a:cubicBezTo>
                    <a:pt x="23" y="583"/>
                    <a:pt x="23" y="583"/>
                    <a:pt x="23" y="583"/>
                  </a:cubicBezTo>
                  <a:cubicBezTo>
                    <a:pt x="23" y="583"/>
                    <a:pt x="23" y="583"/>
                    <a:pt x="23" y="583"/>
                  </a:cubicBezTo>
                  <a:cubicBezTo>
                    <a:pt x="22" y="582"/>
                    <a:pt x="21" y="582"/>
                    <a:pt x="20" y="583"/>
                  </a:cubicBezTo>
                  <a:cubicBezTo>
                    <a:pt x="21" y="584"/>
                    <a:pt x="21" y="584"/>
                    <a:pt x="21" y="584"/>
                  </a:cubicBezTo>
                  <a:cubicBezTo>
                    <a:pt x="21" y="584"/>
                    <a:pt x="21" y="584"/>
                    <a:pt x="21" y="584"/>
                  </a:cubicBezTo>
                  <a:cubicBezTo>
                    <a:pt x="19" y="584"/>
                    <a:pt x="18" y="583"/>
                    <a:pt x="18" y="583"/>
                  </a:cubicBezTo>
                  <a:close/>
                  <a:moveTo>
                    <a:pt x="19" y="596"/>
                  </a:moveTo>
                  <a:cubicBezTo>
                    <a:pt x="19" y="596"/>
                    <a:pt x="19" y="596"/>
                    <a:pt x="19" y="595"/>
                  </a:cubicBezTo>
                  <a:cubicBezTo>
                    <a:pt x="19" y="596"/>
                    <a:pt x="19" y="596"/>
                    <a:pt x="19" y="596"/>
                  </a:cubicBezTo>
                  <a:cubicBezTo>
                    <a:pt x="23" y="598"/>
                    <a:pt x="23" y="598"/>
                    <a:pt x="23" y="598"/>
                  </a:cubicBezTo>
                  <a:cubicBezTo>
                    <a:pt x="23" y="598"/>
                    <a:pt x="22" y="598"/>
                    <a:pt x="22" y="599"/>
                  </a:cubicBezTo>
                  <a:cubicBezTo>
                    <a:pt x="21" y="598"/>
                    <a:pt x="19" y="597"/>
                    <a:pt x="19" y="596"/>
                  </a:cubicBezTo>
                  <a:close/>
                  <a:moveTo>
                    <a:pt x="23" y="632"/>
                  </a:moveTo>
                  <a:cubicBezTo>
                    <a:pt x="24" y="632"/>
                    <a:pt x="24" y="632"/>
                    <a:pt x="24" y="632"/>
                  </a:cubicBezTo>
                  <a:cubicBezTo>
                    <a:pt x="23" y="632"/>
                    <a:pt x="22" y="632"/>
                    <a:pt x="22" y="632"/>
                  </a:cubicBezTo>
                  <a:cubicBezTo>
                    <a:pt x="22" y="632"/>
                    <a:pt x="23" y="631"/>
                    <a:pt x="24" y="632"/>
                  </a:cubicBezTo>
                  <a:cubicBezTo>
                    <a:pt x="25" y="632"/>
                    <a:pt x="25" y="633"/>
                    <a:pt x="24" y="633"/>
                  </a:cubicBezTo>
                  <a:cubicBezTo>
                    <a:pt x="23" y="633"/>
                    <a:pt x="22" y="633"/>
                    <a:pt x="23" y="632"/>
                  </a:cubicBezTo>
                  <a:close/>
                  <a:moveTo>
                    <a:pt x="24" y="647"/>
                  </a:moveTo>
                  <a:cubicBezTo>
                    <a:pt x="24" y="647"/>
                    <a:pt x="24" y="646"/>
                    <a:pt x="24" y="646"/>
                  </a:cubicBezTo>
                  <a:cubicBezTo>
                    <a:pt x="24" y="646"/>
                    <a:pt x="25" y="647"/>
                    <a:pt x="25" y="647"/>
                  </a:cubicBezTo>
                  <a:cubicBezTo>
                    <a:pt x="25" y="647"/>
                    <a:pt x="25" y="647"/>
                    <a:pt x="24" y="647"/>
                  </a:cubicBezTo>
                  <a:close/>
                  <a:moveTo>
                    <a:pt x="25" y="635"/>
                  </a:moveTo>
                  <a:cubicBezTo>
                    <a:pt x="26" y="634"/>
                    <a:pt x="26" y="634"/>
                    <a:pt x="25" y="634"/>
                  </a:cubicBezTo>
                  <a:cubicBezTo>
                    <a:pt x="26" y="634"/>
                    <a:pt x="26" y="634"/>
                    <a:pt x="26" y="633"/>
                  </a:cubicBezTo>
                  <a:cubicBezTo>
                    <a:pt x="27" y="634"/>
                    <a:pt x="27" y="634"/>
                    <a:pt x="28" y="634"/>
                  </a:cubicBezTo>
                  <a:cubicBezTo>
                    <a:pt x="28" y="635"/>
                    <a:pt x="27" y="635"/>
                    <a:pt x="25" y="635"/>
                  </a:cubicBezTo>
                  <a:close/>
                  <a:moveTo>
                    <a:pt x="29" y="663"/>
                  </a:moveTo>
                  <a:cubicBezTo>
                    <a:pt x="29" y="663"/>
                    <a:pt x="29" y="663"/>
                    <a:pt x="29" y="663"/>
                  </a:cubicBezTo>
                  <a:cubicBezTo>
                    <a:pt x="29" y="663"/>
                    <a:pt x="30" y="663"/>
                    <a:pt x="30" y="663"/>
                  </a:cubicBezTo>
                  <a:cubicBezTo>
                    <a:pt x="29" y="663"/>
                    <a:pt x="29" y="663"/>
                    <a:pt x="29" y="663"/>
                  </a:cubicBezTo>
                  <a:close/>
                  <a:moveTo>
                    <a:pt x="29" y="631"/>
                  </a:moveTo>
                  <a:cubicBezTo>
                    <a:pt x="28" y="631"/>
                    <a:pt x="27" y="631"/>
                    <a:pt x="27" y="630"/>
                  </a:cubicBezTo>
                  <a:cubicBezTo>
                    <a:pt x="26" y="628"/>
                    <a:pt x="26" y="628"/>
                    <a:pt x="26" y="628"/>
                  </a:cubicBezTo>
                  <a:cubicBezTo>
                    <a:pt x="27" y="629"/>
                    <a:pt x="28" y="629"/>
                    <a:pt x="28" y="629"/>
                  </a:cubicBezTo>
                  <a:cubicBezTo>
                    <a:pt x="29" y="629"/>
                    <a:pt x="29" y="629"/>
                    <a:pt x="30" y="629"/>
                  </a:cubicBezTo>
                  <a:cubicBezTo>
                    <a:pt x="30" y="629"/>
                    <a:pt x="29" y="629"/>
                    <a:pt x="29" y="629"/>
                  </a:cubicBezTo>
                  <a:cubicBezTo>
                    <a:pt x="30" y="629"/>
                    <a:pt x="30" y="630"/>
                    <a:pt x="30" y="630"/>
                  </a:cubicBezTo>
                  <a:cubicBezTo>
                    <a:pt x="29" y="630"/>
                    <a:pt x="29" y="630"/>
                    <a:pt x="29" y="631"/>
                  </a:cubicBezTo>
                  <a:close/>
                  <a:moveTo>
                    <a:pt x="28" y="208"/>
                  </a:moveTo>
                  <a:cubicBezTo>
                    <a:pt x="24" y="209"/>
                    <a:pt x="27" y="207"/>
                    <a:pt x="25" y="208"/>
                  </a:cubicBezTo>
                  <a:cubicBezTo>
                    <a:pt x="25" y="209"/>
                    <a:pt x="27" y="209"/>
                    <a:pt x="28" y="210"/>
                  </a:cubicBezTo>
                  <a:cubicBezTo>
                    <a:pt x="28" y="210"/>
                    <a:pt x="27" y="211"/>
                    <a:pt x="25" y="211"/>
                  </a:cubicBezTo>
                  <a:cubicBezTo>
                    <a:pt x="27" y="209"/>
                    <a:pt x="22" y="210"/>
                    <a:pt x="23" y="208"/>
                  </a:cubicBezTo>
                  <a:cubicBezTo>
                    <a:pt x="24" y="208"/>
                    <a:pt x="24" y="208"/>
                    <a:pt x="24" y="208"/>
                  </a:cubicBezTo>
                  <a:cubicBezTo>
                    <a:pt x="21" y="208"/>
                    <a:pt x="23" y="205"/>
                    <a:pt x="21" y="205"/>
                  </a:cubicBezTo>
                  <a:cubicBezTo>
                    <a:pt x="25" y="203"/>
                    <a:pt x="26" y="206"/>
                    <a:pt x="27" y="206"/>
                  </a:cubicBezTo>
                  <a:cubicBezTo>
                    <a:pt x="26" y="204"/>
                    <a:pt x="26" y="204"/>
                    <a:pt x="26" y="204"/>
                  </a:cubicBezTo>
                  <a:cubicBezTo>
                    <a:pt x="28" y="205"/>
                    <a:pt x="30" y="204"/>
                    <a:pt x="32" y="205"/>
                  </a:cubicBezTo>
                  <a:cubicBezTo>
                    <a:pt x="32" y="205"/>
                    <a:pt x="31" y="206"/>
                    <a:pt x="31" y="206"/>
                  </a:cubicBezTo>
                  <a:cubicBezTo>
                    <a:pt x="27" y="205"/>
                    <a:pt x="30" y="208"/>
                    <a:pt x="28" y="208"/>
                  </a:cubicBezTo>
                  <a:close/>
                  <a:moveTo>
                    <a:pt x="32" y="208"/>
                  </a:moveTo>
                  <a:cubicBezTo>
                    <a:pt x="31" y="208"/>
                    <a:pt x="31" y="208"/>
                    <a:pt x="30" y="208"/>
                  </a:cubicBezTo>
                  <a:cubicBezTo>
                    <a:pt x="31" y="207"/>
                    <a:pt x="31" y="207"/>
                    <a:pt x="31" y="207"/>
                  </a:cubicBezTo>
                  <a:cubicBezTo>
                    <a:pt x="31" y="207"/>
                    <a:pt x="31" y="207"/>
                    <a:pt x="32" y="207"/>
                  </a:cubicBezTo>
                  <a:cubicBezTo>
                    <a:pt x="32" y="207"/>
                    <a:pt x="32" y="208"/>
                    <a:pt x="32" y="208"/>
                  </a:cubicBezTo>
                  <a:close/>
                  <a:moveTo>
                    <a:pt x="31" y="631"/>
                  </a:moveTo>
                  <a:cubicBezTo>
                    <a:pt x="31" y="631"/>
                    <a:pt x="31" y="632"/>
                    <a:pt x="31" y="632"/>
                  </a:cubicBezTo>
                  <a:cubicBezTo>
                    <a:pt x="31" y="632"/>
                    <a:pt x="31" y="632"/>
                    <a:pt x="30" y="632"/>
                  </a:cubicBezTo>
                  <a:lnTo>
                    <a:pt x="31" y="631"/>
                  </a:lnTo>
                  <a:close/>
                  <a:moveTo>
                    <a:pt x="31" y="684"/>
                  </a:moveTo>
                  <a:cubicBezTo>
                    <a:pt x="31" y="684"/>
                    <a:pt x="31" y="684"/>
                    <a:pt x="31" y="684"/>
                  </a:cubicBezTo>
                  <a:cubicBezTo>
                    <a:pt x="32" y="684"/>
                    <a:pt x="32" y="685"/>
                    <a:pt x="32" y="685"/>
                  </a:cubicBezTo>
                  <a:cubicBezTo>
                    <a:pt x="32" y="685"/>
                    <a:pt x="32" y="685"/>
                    <a:pt x="32" y="685"/>
                  </a:cubicBezTo>
                  <a:cubicBezTo>
                    <a:pt x="32" y="685"/>
                    <a:pt x="31" y="685"/>
                    <a:pt x="31" y="684"/>
                  </a:cubicBezTo>
                  <a:close/>
                  <a:moveTo>
                    <a:pt x="32" y="702"/>
                  </a:moveTo>
                  <a:cubicBezTo>
                    <a:pt x="34" y="702"/>
                    <a:pt x="34" y="702"/>
                    <a:pt x="34" y="702"/>
                  </a:cubicBezTo>
                  <a:cubicBezTo>
                    <a:pt x="35" y="703"/>
                    <a:pt x="36" y="704"/>
                    <a:pt x="37" y="704"/>
                  </a:cubicBezTo>
                  <a:cubicBezTo>
                    <a:pt x="37" y="704"/>
                    <a:pt x="37" y="704"/>
                    <a:pt x="37" y="704"/>
                  </a:cubicBezTo>
                  <a:cubicBezTo>
                    <a:pt x="37" y="704"/>
                    <a:pt x="37" y="704"/>
                    <a:pt x="37" y="704"/>
                  </a:cubicBezTo>
                  <a:cubicBezTo>
                    <a:pt x="37" y="704"/>
                    <a:pt x="36" y="704"/>
                    <a:pt x="36" y="704"/>
                  </a:cubicBezTo>
                  <a:cubicBezTo>
                    <a:pt x="36" y="704"/>
                    <a:pt x="36" y="705"/>
                    <a:pt x="36" y="705"/>
                  </a:cubicBezTo>
                  <a:cubicBezTo>
                    <a:pt x="36" y="705"/>
                    <a:pt x="35" y="705"/>
                    <a:pt x="35" y="705"/>
                  </a:cubicBezTo>
                  <a:cubicBezTo>
                    <a:pt x="35" y="705"/>
                    <a:pt x="35" y="704"/>
                    <a:pt x="35" y="704"/>
                  </a:cubicBezTo>
                  <a:cubicBezTo>
                    <a:pt x="33" y="704"/>
                    <a:pt x="33" y="704"/>
                    <a:pt x="33" y="703"/>
                  </a:cubicBezTo>
                  <a:cubicBezTo>
                    <a:pt x="35" y="703"/>
                    <a:pt x="33" y="702"/>
                    <a:pt x="32" y="702"/>
                  </a:cubicBezTo>
                  <a:cubicBezTo>
                    <a:pt x="32" y="702"/>
                    <a:pt x="32" y="702"/>
                    <a:pt x="32" y="702"/>
                  </a:cubicBezTo>
                  <a:close/>
                  <a:moveTo>
                    <a:pt x="37" y="706"/>
                  </a:moveTo>
                  <a:cubicBezTo>
                    <a:pt x="36" y="705"/>
                    <a:pt x="36" y="705"/>
                    <a:pt x="36" y="705"/>
                  </a:cubicBezTo>
                  <a:cubicBezTo>
                    <a:pt x="36" y="705"/>
                    <a:pt x="36" y="705"/>
                    <a:pt x="36" y="705"/>
                  </a:cubicBezTo>
                  <a:cubicBezTo>
                    <a:pt x="37" y="705"/>
                    <a:pt x="37" y="705"/>
                    <a:pt x="37" y="706"/>
                  </a:cubicBezTo>
                  <a:close/>
                  <a:moveTo>
                    <a:pt x="37" y="721"/>
                  </a:moveTo>
                  <a:cubicBezTo>
                    <a:pt x="33" y="719"/>
                    <a:pt x="33" y="719"/>
                    <a:pt x="33" y="719"/>
                  </a:cubicBezTo>
                  <a:cubicBezTo>
                    <a:pt x="33" y="719"/>
                    <a:pt x="33" y="719"/>
                    <a:pt x="33" y="719"/>
                  </a:cubicBezTo>
                  <a:cubicBezTo>
                    <a:pt x="33" y="719"/>
                    <a:pt x="34" y="719"/>
                    <a:pt x="35" y="719"/>
                  </a:cubicBezTo>
                  <a:cubicBezTo>
                    <a:pt x="35" y="719"/>
                    <a:pt x="35" y="719"/>
                    <a:pt x="35" y="719"/>
                  </a:cubicBezTo>
                  <a:cubicBezTo>
                    <a:pt x="36" y="719"/>
                    <a:pt x="36" y="719"/>
                    <a:pt x="36" y="719"/>
                  </a:cubicBezTo>
                  <a:cubicBezTo>
                    <a:pt x="36" y="719"/>
                    <a:pt x="36" y="719"/>
                    <a:pt x="36" y="719"/>
                  </a:cubicBezTo>
                  <a:cubicBezTo>
                    <a:pt x="36" y="719"/>
                    <a:pt x="36" y="719"/>
                    <a:pt x="36" y="719"/>
                  </a:cubicBezTo>
                  <a:cubicBezTo>
                    <a:pt x="36" y="719"/>
                    <a:pt x="36" y="719"/>
                    <a:pt x="36" y="718"/>
                  </a:cubicBezTo>
                  <a:cubicBezTo>
                    <a:pt x="36" y="718"/>
                    <a:pt x="37" y="719"/>
                    <a:pt x="37" y="719"/>
                  </a:cubicBezTo>
                  <a:lnTo>
                    <a:pt x="37" y="721"/>
                  </a:lnTo>
                  <a:close/>
                  <a:moveTo>
                    <a:pt x="35" y="717"/>
                  </a:moveTo>
                  <a:cubicBezTo>
                    <a:pt x="35" y="717"/>
                    <a:pt x="35" y="718"/>
                    <a:pt x="35" y="719"/>
                  </a:cubicBezTo>
                  <a:cubicBezTo>
                    <a:pt x="33" y="718"/>
                    <a:pt x="33" y="718"/>
                    <a:pt x="33" y="718"/>
                  </a:cubicBezTo>
                  <a:cubicBezTo>
                    <a:pt x="33" y="718"/>
                    <a:pt x="33" y="718"/>
                    <a:pt x="33" y="718"/>
                  </a:cubicBezTo>
                  <a:cubicBezTo>
                    <a:pt x="33" y="717"/>
                    <a:pt x="33" y="717"/>
                    <a:pt x="35" y="717"/>
                  </a:cubicBezTo>
                  <a:close/>
                  <a:moveTo>
                    <a:pt x="37" y="718"/>
                  </a:moveTo>
                  <a:cubicBezTo>
                    <a:pt x="37" y="718"/>
                    <a:pt x="37" y="718"/>
                    <a:pt x="36" y="718"/>
                  </a:cubicBezTo>
                  <a:cubicBezTo>
                    <a:pt x="36" y="717"/>
                    <a:pt x="36" y="716"/>
                    <a:pt x="37" y="716"/>
                  </a:cubicBezTo>
                  <a:cubicBezTo>
                    <a:pt x="35" y="717"/>
                    <a:pt x="35" y="717"/>
                    <a:pt x="35" y="717"/>
                  </a:cubicBezTo>
                  <a:cubicBezTo>
                    <a:pt x="34" y="716"/>
                    <a:pt x="34" y="714"/>
                    <a:pt x="34" y="713"/>
                  </a:cubicBezTo>
                  <a:cubicBezTo>
                    <a:pt x="34" y="713"/>
                    <a:pt x="34" y="713"/>
                    <a:pt x="34" y="713"/>
                  </a:cubicBezTo>
                  <a:cubicBezTo>
                    <a:pt x="34" y="713"/>
                    <a:pt x="34" y="713"/>
                    <a:pt x="33" y="713"/>
                  </a:cubicBezTo>
                  <a:cubicBezTo>
                    <a:pt x="33" y="712"/>
                    <a:pt x="33" y="712"/>
                    <a:pt x="33" y="711"/>
                  </a:cubicBezTo>
                  <a:cubicBezTo>
                    <a:pt x="33" y="711"/>
                    <a:pt x="33" y="711"/>
                    <a:pt x="33" y="711"/>
                  </a:cubicBezTo>
                  <a:cubicBezTo>
                    <a:pt x="34" y="711"/>
                    <a:pt x="33" y="710"/>
                    <a:pt x="32" y="710"/>
                  </a:cubicBezTo>
                  <a:cubicBezTo>
                    <a:pt x="33" y="711"/>
                    <a:pt x="34" y="710"/>
                    <a:pt x="34" y="710"/>
                  </a:cubicBezTo>
                  <a:cubicBezTo>
                    <a:pt x="33" y="712"/>
                    <a:pt x="33" y="713"/>
                    <a:pt x="37" y="714"/>
                  </a:cubicBezTo>
                  <a:lnTo>
                    <a:pt x="37" y="718"/>
                  </a:lnTo>
                  <a:close/>
                  <a:moveTo>
                    <a:pt x="39" y="209"/>
                  </a:moveTo>
                  <a:cubicBezTo>
                    <a:pt x="39" y="209"/>
                    <a:pt x="38" y="208"/>
                    <a:pt x="38" y="208"/>
                  </a:cubicBezTo>
                  <a:cubicBezTo>
                    <a:pt x="39" y="208"/>
                    <a:pt x="39" y="208"/>
                    <a:pt x="39" y="207"/>
                  </a:cubicBezTo>
                  <a:cubicBezTo>
                    <a:pt x="40" y="207"/>
                    <a:pt x="40" y="207"/>
                    <a:pt x="40" y="208"/>
                  </a:cubicBezTo>
                  <a:cubicBezTo>
                    <a:pt x="40" y="208"/>
                    <a:pt x="40" y="208"/>
                    <a:pt x="40" y="208"/>
                  </a:cubicBezTo>
                  <a:cubicBezTo>
                    <a:pt x="40" y="209"/>
                    <a:pt x="40" y="209"/>
                    <a:pt x="40" y="209"/>
                  </a:cubicBezTo>
                  <a:cubicBezTo>
                    <a:pt x="40" y="209"/>
                    <a:pt x="40" y="209"/>
                    <a:pt x="39" y="209"/>
                  </a:cubicBezTo>
                  <a:close/>
                  <a:moveTo>
                    <a:pt x="48" y="136"/>
                  </a:moveTo>
                  <a:cubicBezTo>
                    <a:pt x="48" y="136"/>
                    <a:pt x="48" y="136"/>
                    <a:pt x="48" y="135"/>
                  </a:cubicBezTo>
                  <a:cubicBezTo>
                    <a:pt x="48" y="136"/>
                    <a:pt x="48" y="136"/>
                    <a:pt x="49" y="136"/>
                  </a:cubicBezTo>
                  <a:cubicBezTo>
                    <a:pt x="48" y="136"/>
                    <a:pt x="48" y="136"/>
                    <a:pt x="48" y="136"/>
                  </a:cubicBezTo>
                  <a:close/>
                  <a:moveTo>
                    <a:pt x="49" y="135"/>
                  </a:moveTo>
                  <a:cubicBezTo>
                    <a:pt x="49" y="136"/>
                    <a:pt x="48" y="135"/>
                    <a:pt x="48" y="135"/>
                  </a:cubicBezTo>
                  <a:cubicBezTo>
                    <a:pt x="48" y="135"/>
                    <a:pt x="48" y="135"/>
                    <a:pt x="49" y="135"/>
                  </a:cubicBezTo>
                  <a:cubicBezTo>
                    <a:pt x="49" y="135"/>
                    <a:pt x="49" y="135"/>
                    <a:pt x="49" y="135"/>
                  </a:cubicBezTo>
                  <a:cubicBezTo>
                    <a:pt x="49" y="135"/>
                    <a:pt x="49" y="135"/>
                    <a:pt x="49" y="135"/>
                  </a:cubicBezTo>
                  <a:close/>
                  <a:moveTo>
                    <a:pt x="52" y="790"/>
                  </a:moveTo>
                  <a:cubicBezTo>
                    <a:pt x="52" y="790"/>
                    <a:pt x="51" y="790"/>
                    <a:pt x="51" y="790"/>
                  </a:cubicBezTo>
                  <a:cubicBezTo>
                    <a:pt x="51" y="790"/>
                    <a:pt x="51" y="790"/>
                    <a:pt x="51" y="790"/>
                  </a:cubicBezTo>
                  <a:cubicBezTo>
                    <a:pt x="52" y="789"/>
                    <a:pt x="52" y="789"/>
                    <a:pt x="52" y="789"/>
                  </a:cubicBezTo>
                  <a:cubicBezTo>
                    <a:pt x="52" y="790"/>
                    <a:pt x="52" y="790"/>
                    <a:pt x="52" y="790"/>
                  </a:cubicBezTo>
                  <a:close/>
                  <a:moveTo>
                    <a:pt x="53" y="789"/>
                  </a:moveTo>
                  <a:cubicBezTo>
                    <a:pt x="51" y="789"/>
                    <a:pt x="51" y="789"/>
                    <a:pt x="51" y="789"/>
                  </a:cubicBezTo>
                  <a:cubicBezTo>
                    <a:pt x="51" y="788"/>
                    <a:pt x="52" y="788"/>
                    <a:pt x="52" y="788"/>
                  </a:cubicBezTo>
                  <a:cubicBezTo>
                    <a:pt x="52" y="788"/>
                    <a:pt x="53" y="788"/>
                    <a:pt x="53" y="788"/>
                  </a:cubicBezTo>
                  <a:cubicBezTo>
                    <a:pt x="53" y="788"/>
                    <a:pt x="53" y="789"/>
                    <a:pt x="53" y="789"/>
                  </a:cubicBezTo>
                  <a:close/>
                  <a:moveTo>
                    <a:pt x="52" y="136"/>
                  </a:moveTo>
                  <a:cubicBezTo>
                    <a:pt x="52" y="136"/>
                    <a:pt x="52" y="136"/>
                    <a:pt x="52" y="136"/>
                  </a:cubicBezTo>
                  <a:cubicBezTo>
                    <a:pt x="52" y="135"/>
                    <a:pt x="52" y="135"/>
                    <a:pt x="52" y="135"/>
                  </a:cubicBezTo>
                  <a:cubicBezTo>
                    <a:pt x="52" y="135"/>
                    <a:pt x="52" y="135"/>
                    <a:pt x="51" y="135"/>
                  </a:cubicBezTo>
                  <a:cubicBezTo>
                    <a:pt x="51" y="135"/>
                    <a:pt x="51" y="135"/>
                    <a:pt x="51" y="135"/>
                  </a:cubicBezTo>
                  <a:cubicBezTo>
                    <a:pt x="52" y="135"/>
                    <a:pt x="52" y="135"/>
                    <a:pt x="52" y="135"/>
                  </a:cubicBezTo>
                  <a:cubicBezTo>
                    <a:pt x="52" y="135"/>
                    <a:pt x="52" y="136"/>
                    <a:pt x="52" y="136"/>
                  </a:cubicBezTo>
                  <a:close/>
                  <a:moveTo>
                    <a:pt x="53" y="772"/>
                  </a:moveTo>
                  <a:cubicBezTo>
                    <a:pt x="53" y="772"/>
                    <a:pt x="52" y="772"/>
                    <a:pt x="52" y="772"/>
                  </a:cubicBezTo>
                  <a:cubicBezTo>
                    <a:pt x="52" y="771"/>
                    <a:pt x="52" y="771"/>
                    <a:pt x="52" y="771"/>
                  </a:cubicBezTo>
                  <a:cubicBezTo>
                    <a:pt x="53" y="771"/>
                    <a:pt x="53" y="771"/>
                    <a:pt x="53" y="772"/>
                  </a:cubicBezTo>
                  <a:close/>
                  <a:moveTo>
                    <a:pt x="52" y="88"/>
                  </a:moveTo>
                  <a:cubicBezTo>
                    <a:pt x="52" y="88"/>
                    <a:pt x="52" y="88"/>
                    <a:pt x="52" y="87"/>
                  </a:cubicBezTo>
                  <a:cubicBezTo>
                    <a:pt x="51" y="88"/>
                    <a:pt x="48" y="88"/>
                    <a:pt x="48" y="87"/>
                  </a:cubicBezTo>
                  <a:cubicBezTo>
                    <a:pt x="52" y="87"/>
                    <a:pt x="53" y="86"/>
                    <a:pt x="53" y="85"/>
                  </a:cubicBezTo>
                  <a:cubicBezTo>
                    <a:pt x="53" y="85"/>
                    <a:pt x="53" y="85"/>
                    <a:pt x="53" y="85"/>
                  </a:cubicBezTo>
                  <a:cubicBezTo>
                    <a:pt x="55" y="87"/>
                    <a:pt x="54" y="88"/>
                    <a:pt x="52" y="88"/>
                  </a:cubicBezTo>
                  <a:close/>
                  <a:moveTo>
                    <a:pt x="54" y="82"/>
                  </a:moveTo>
                  <a:cubicBezTo>
                    <a:pt x="53" y="81"/>
                    <a:pt x="54" y="78"/>
                    <a:pt x="50" y="79"/>
                  </a:cubicBezTo>
                  <a:cubicBezTo>
                    <a:pt x="50" y="78"/>
                    <a:pt x="53" y="79"/>
                    <a:pt x="54" y="78"/>
                  </a:cubicBezTo>
                  <a:cubicBezTo>
                    <a:pt x="53" y="77"/>
                    <a:pt x="53" y="75"/>
                    <a:pt x="53" y="74"/>
                  </a:cubicBezTo>
                  <a:cubicBezTo>
                    <a:pt x="53" y="74"/>
                    <a:pt x="53" y="74"/>
                    <a:pt x="53" y="74"/>
                  </a:cubicBezTo>
                  <a:cubicBezTo>
                    <a:pt x="54" y="74"/>
                    <a:pt x="55" y="74"/>
                    <a:pt x="56" y="74"/>
                  </a:cubicBezTo>
                  <a:cubicBezTo>
                    <a:pt x="55" y="73"/>
                    <a:pt x="55" y="72"/>
                    <a:pt x="54" y="72"/>
                  </a:cubicBezTo>
                  <a:cubicBezTo>
                    <a:pt x="54" y="71"/>
                    <a:pt x="54" y="71"/>
                    <a:pt x="54" y="70"/>
                  </a:cubicBezTo>
                  <a:cubicBezTo>
                    <a:pt x="57" y="72"/>
                    <a:pt x="59" y="74"/>
                    <a:pt x="58" y="77"/>
                  </a:cubicBezTo>
                  <a:cubicBezTo>
                    <a:pt x="56" y="76"/>
                    <a:pt x="56" y="75"/>
                    <a:pt x="53" y="75"/>
                  </a:cubicBezTo>
                  <a:cubicBezTo>
                    <a:pt x="54" y="77"/>
                    <a:pt x="57" y="79"/>
                    <a:pt x="55" y="80"/>
                  </a:cubicBezTo>
                  <a:cubicBezTo>
                    <a:pt x="55" y="80"/>
                    <a:pt x="54" y="80"/>
                    <a:pt x="54" y="79"/>
                  </a:cubicBezTo>
                  <a:cubicBezTo>
                    <a:pt x="55" y="81"/>
                    <a:pt x="55" y="81"/>
                    <a:pt x="54" y="82"/>
                  </a:cubicBezTo>
                  <a:close/>
                  <a:moveTo>
                    <a:pt x="57" y="796"/>
                  </a:moveTo>
                  <a:cubicBezTo>
                    <a:pt x="56" y="795"/>
                    <a:pt x="55" y="795"/>
                    <a:pt x="56" y="795"/>
                  </a:cubicBezTo>
                  <a:cubicBezTo>
                    <a:pt x="57" y="795"/>
                    <a:pt x="57" y="795"/>
                    <a:pt x="58" y="795"/>
                  </a:cubicBezTo>
                  <a:cubicBezTo>
                    <a:pt x="57" y="795"/>
                    <a:pt x="57" y="796"/>
                    <a:pt x="57" y="796"/>
                  </a:cubicBezTo>
                  <a:close/>
                  <a:moveTo>
                    <a:pt x="58" y="795"/>
                  </a:moveTo>
                  <a:cubicBezTo>
                    <a:pt x="58" y="794"/>
                    <a:pt x="57" y="794"/>
                    <a:pt x="58" y="794"/>
                  </a:cubicBezTo>
                  <a:cubicBezTo>
                    <a:pt x="59" y="794"/>
                    <a:pt x="59" y="794"/>
                    <a:pt x="59" y="794"/>
                  </a:cubicBezTo>
                  <a:cubicBezTo>
                    <a:pt x="59" y="794"/>
                    <a:pt x="58" y="794"/>
                    <a:pt x="58" y="795"/>
                  </a:cubicBezTo>
                  <a:close/>
                  <a:moveTo>
                    <a:pt x="60" y="205"/>
                  </a:moveTo>
                  <a:cubicBezTo>
                    <a:pt x="60" y="205"/>
                    <a:pt x="60" y="205"/>
                    <a:pt x="60" y="205"/>
                  </a:cubicBezTo>
                  <a:cubicBezTo>
                    <a:pt x="60" y="206"/>
                    <a:pt x="60" y="206"/>
                    <a:pt x="60" y="206"/>
                  </a:cubicBezTo>
                  <a:lnTo>
                    <a:pt x="60" y="205"/>
                  </a:lnTo>
                  <a:close/>
                  <a:moveTo>
                    <a:pt x="60" y="207"/>
                  </a:moveTo>
                  <a:cubicBezTo>
                    <a:pt x="60" y="206"/>
                    <a:pt x="60" y="206"/>
                    <a:pt x="60" y="206"/>
                  </a:cubicBezTo>
                  <a:cubicBezTo>
                    <a:pt x="60" y="206"/>
                    <a:pt x="60" y="206"/>
                    <a:pt x="61" y="206"/>
                  </a:cubicBezTo>
                  <a:cubicBezTo>
                    <a:pt x="61" y="206"/>
                    <a:pt x="60" y="206"/>
                    <a:pt x="60" y="207"/>
                  </a:cubicBezTo>
                  <a:close/>
                  <a:moveTo>
                    <a:pt x="61" y="753"/>
                  </a:moveTo>
                  <a:cubicBezTo>
                    <a:pt x="61" y="753"/>
                    <a:pt x="60" y="753"/>
                    <a:pt x="61" y="752"/>
                  </a:cubicBezTo>
                  <a:cubicBezTo>
                    <a:pt x="61" y="752"/>
                    <a:pt x="61" y="752"/>
                    <a:pt x="61" y="752"/>
                  </a:cubicBezTo>
                  <a:cubicBezTo>
                    <a:pt x="61" y="752"/>
                    <a:pt x="61" y="753"/>
                    <a:pt x="61" y="753"/>
                  </a:cubicBezTo>
                  <a:close/>
                  <a:moveTo>
                    <a:pt x="63" y="754"/>
                  </a:moveTo>
                  <a:cubicBezTo>
                    <a:pt x="62" y="754"/>
                    <a:pt x="62" y="754"/>
                    <a:pt x="62" y="754"/>
                  </a:cubicBezTo>
                  <a:cubicBezTo>
                    <a:pt x="62" y="754"/>
                    <a:pt x="63" y="754"/>
                    <a:pt x="63" y="754"/>
                  </a:cubicBezTo>
                  <a:cubicBezTo>
                    <a:pt x="63" y="754"/>
                    <a:pt x="63" y="754"/>
                    <a:pt x="63" y="754"/>
                  </a:cubicBezTo>
                  <a:close/>
                  <a:moveTo>
                    <a:pt x="63" y="753"/>
                  </a:moveTo>
                  <a:cubicBezTo>
                    <a:pt x="62" y="753"/>
                    <a:pt x="62" y="753"/>
                    <a:pt x="62" y="753"/>
                  </a:cubicBezTo>
                  <a:cubicBezTo>
                    <a:pt x="62" y="753"/>
                    <a:pt x="62" y="752"/>
                    <a:pt x="62" y="752"/>
                  </a:cubicBezTo>
                  <a:cubicBezTo>
                    <a:pt x="62" y="752"/>
                    <a:pt x="62" y="752"/>
                    <a:pt x="62" y="752"/>
                  </a:cubicBezTo>
                  <a:cubicBezTo>
                    <a:pt x="62" y="752"/>
                    <a:pt x="63" y="752"/>
                    <a:pt x="63" y="753"/>
                  </a:cubicBezTo>
                  <a:cubicBezTo>
                    <a:pt x="63" y="753"/>
                    <a:pt x="63" y="753"/>
                    <a:pt x="63" y="753"/>
                  </a:cubicBezTo>
                  <a:close/>
                  <a:moveTo>
                    <a:pt x="66" y="705"/>
                  </a:moveTo>
                  <a:cubicBezTo>
                    <a:pt x="66" y="705"/>
                    <a:pt x="66" y="705"/>
                    <a:pt x="66" y="705"/>
                  </a:cubicBezTo>
                  <a:cubicBezTo>
                    <a:pt x="66" y="705"/>
                    <a:pt x="66" y="705"/>
                    <a:pt x="65" y="705"/>
                  </a:cubicBezTo>
                  <a:lnTo>
                    <a:pt x="66" y="705"/>
                  </a:lnTo>
                  <a:close/>
                  <a:moveTo>
                    <a:pt x="63" y="709"/>
                  </a:moveTo>
                  <a:cubicBezTo>
                    <a:pt x="63" y="708"/>
                    <a:pt x="64" y="708"/>
                    <a:pt x="64" y="708"/>
                  </a:cubicBezTo>
                  <a:cubicBezTo>
                    <a:pt x="64" y="708"/>
                    <a:pt x="64" y="708"/>
                    <a:pt x="64" y="708"/>
                  </a:cubicBezTo>
                  <a:cubicBezTo>
                    <a:pt x="64" y="708"/>
                    <a:pt x="64" y="708"/>
                    <a:pt x="64" y="707"/>
                  </a:cubicBezTo>
                  <a:cubicBezTo>
                    <a:pt x="64" y="707"/>
                    <a:pt x="64" y="707"/>
                    <a:pt x="64" y="707"/>
                  </a:cubicBezTo>
                  <a:cubicBezTo>
                    <a:pt x="65" y="707"/>
                    <a:pt x="65" y="707"/>
                    <a:pt x="65" y="708"/>
                  </a:cubicBezTo>
                  <a:cubicBezTo>
                    <a:pt x="65" y="707"/>
                    <a:pt x="65" y="707"/>
                    <a:pt x="65" y="707"/>
                  </a:cubicBezTo>
                  <a:cubicBezTo>
                    <a:pt x="65" y="707"/>
                    <a:pt x="66" y="707"/>
                    <a:pt x="65" y="708"/>
                  </a:cubicBezTo>
                  <a:cubicBezTo>
                    <a:pt x="66" y="708"/>
                    <a:pt x="66" y="708"/>
                    <a:pt x="66" y="708"/>
                  </a:cubicBezTo>
                  <a:cubicBezTo>
                    <a:pt x="66" y="709"/>
                    <a:pt x="66" y="710"/>
                    <a:pt x="66" y="710"/>
                  </a:cubicBezTo>
                  <a:cubicBezTo>
                    <a:pt x="66" y="710"/>
                    <a:pt x="65" y="710"/>
                    <a:pt x="65" y="710"/>
                  </a:cubicBezTo>
                  <a:cubicBezTo>
                    <a:pt x="65" y="710"/>
                    <a:pt x="64" y="709"/>
                    <a:pt x="65" y="709"/>
                  </a:cubicBezTo>
                  <a:cubicBezTo>
                    <a:pt x="64" y="709"/>
                    <a:pt x="64" y="709"/>
                    <a:pt x="64" y="709"/>
                  </a:cubicBezTo>
                  <a:cubicBezTo>
                    <a:pt x="64" y="709"/>
                    <a:pt x="63" y="709"/>
                    <a:pt x="63" y="709"/>
                  </a:cubicBezTo>
                  <a:close/>
                  <a:moveTo>
                    <a:pt x="65" y="755"/>
                  </a:moveTo>
                  <a:cubicBezTo>
                    <a:pt x="65" y="755"/>
                    <a:pt x="64" y="755"/>
                    <a:pt x="64" y="754"/>
                  </a:cubicBezTo>
                  <a:cubicBezTo>
                    <a:pt x="64" y="754"/>
                    <a:pt x="64" y="754"/>
                    <a:pt x="64" y="754"/>
                  </a:cubicBezTo>
                  <a:cubicBezTo>
                    <a:pt x="64" y="754"/>
                    <a:pt x="65" y="754"/>
                    <a:pt x="65" y="755"/>
                  </a:cubicBezTo>
                  <a:close/>
                  <a:moveTo>
                    <a:pt x="64" y="754"/>
                  </a:moveTo>
                  <a:cubicBezTo>
                    <a:pt x="64" y="753"/>
                    <a:pt x="64" y="753"/>
                    <a:pt x="64" y="753"/>
                  </a:cubicBezTo>
                  <a:cubicBezTo>
                    <a:pt x="65" y="753"/>
                    <a:pt x="65" y="754"/>
                    <a:pt x="65" y="754"/>
                  </a:cubicBezTo>
                  <a:cubicBezTo>
                    <a:pt x="65" y="754"/>
                    <a:pt x="64" y="754"/>
                    <a:pt x="64" y="754"/>
                  </a:cubicBezTo>
                  <a:close/>
                  <a:moveTo>
                    <a:pt x="66" y="757"/>
                  </a:moveTo>
                  <a:cubicBezTo>
                    <a:pt x="66" y="756"/>
                    <a:pt x="65" y="756"/>
                    <a:pt x="64" y="756"/>
                  </a:cubicBezTo>
                  <a:cubicBezTo>
                    <a:pt x="64" y="756"/>
                    <a:pt x="64" y="756"/>
                    <a:pt x="64" y="756"/>
                  </a:cubicBezTo>
                  <a:cubicBezTo>
                    <a:pt x="66" y="755"/>
                    <a:pt x="66" y="755"/>
                    <a:pt x="66" y="755"/>
                  </a:cubicBezTo>
                  <a:cubicBezTo>
                    <a:pt x="66" y="755"/>
                    <a:pt x="67" y="755"/>
                    <a:pt x="67" y="755"/>
                  </a:cubicBezTo>
                  <a:lnTo>
                    <a:pt x="66" y="757"/>
                  </a:lnTo>
                  <a:close/>
                  <a:moveTo>
                    <a:pt x="66" y="725"/>
                  </a:moveTo>
                  <a:cubicBezTo>
                    <a:pt x="66" y="724"/>
                    <a:pt x="66" y="724"/>
                    <a:pt x="66" y="724"/>
                  </a:cubicBezTo>
                  <a:cubicBezTo>
                    <a:pt x="67" y="724"/>
                    <a:pt x="67" y="724"/>
                    <a:pt x="67" y="724"/>
                  </a:cubicBezTo>
                  <a:cubicBezTo>
                    <a:pt x="67" y="724"/>
                    <a:pt x="67" y="725"/>
                    <a:pt x="67" y="725"/>
                  </a:cubicBezTo>
                  <a:cubicBezTo>
                    <a:pt x="67" y="725"/>
                    <a:pt x="67" y="725"/>
                    <a:pt x="66" y="725"/>
                  </a:cubicBezTo>
                  <a:close/>
                  <a:moveTo>
                    <a:pt x="69" y="703"/>
                  </a:moveTo>
                  <a:cubicBezTo>
                    <a:pt x="69" y="703"/>
                    <a:pt x="69" y="703"/>
                    <a:pt x="69" y="703"/>
                  </a:cubicBezTo>
                  <a:cubicBezTo>
                    <a:pt x="69" y="703"/>
                    <a:pt x="69" y="703"/>
                    <a:pt x="69" y="703"/>
                  </a:cubicBezTo>
                  <a:cubicBezTo>
                    <a:pt x="69" y="703"/>
                    <a:pt x="69" y="703"/>
                    <a:pt x="69" y="703"/>
                  </a:cubicBezTo>
                  <a:close/>
                  <a:moveTo>
                    <a:pt x="69" y="705"/>
                  </a:moveTo>
                  <a:cubicBezTo>
                    <a:pt x="70" y="706"/>
                    <a:pt x="71" y="706"/>
                    <a:pt x="70" y="707"/>
                  </a:cubicBezTo>
                  <a:cubicBezTo>
                    <a:pt x="70" y="706"/>
                    <a:pt x="69" y="707"/>
                    <a:pt x="69" y="706"/>
                  </a:cubicBezTo>
                  <a:cubicBezTo>
                    <a:pt x="69" y="706"/>
                    <a:pt x="69" y="706"/>
                    <a:pt x="69" y="706"/>
                  </a:cubicBezTo>
                  <a:cubicBezTo>
                    <a:pt x="69" y="706"/>
                    <a:pt x="69" y="706"/>
                    <a:pt x="69" y="706"/>
                  </a:cubicBezTo>
                  <a:cubicBezTo>
                    <a:pt x="69" y="706"/>
                    <a:pt x="69" y="705"/>
                    <a:pt x="69" y="705"/>
                  </a:cubicBezTo>
                  <a:close/>
                  <a:moveTo>
                    <a:pt x="69" y="707"/>
                  </a:moveTo>
                  <a:cubicBezTo>
                    <a:pt x="69" y="707"/>
                    <a:pt x="68" y="707"/>
                    <a:pt x="68" y="707"/>
                  </a:cubicBezTo>
                  <a:cubicBezTo>
                    <a:pt x="68" y="706"/>
                    <a:pt x="68" y="706"/>
                    <a:pt x="68" y="706"/>
                  </a:cubicBezTo>
                  <a:cubicBezTo>
                    <a:pt x="68" y="707"/>
                    <a:pt x="69" y="707"/>
                    <a:pt x="69" y="707"/>
                  </a:cubicBezTo>
                  <a:close/>
                  <a:moveTo>
                    <a:pt x="68" y="706"/>
                  </a:moveTo>
                  <a:cubicBezTo>
                    <a:pt x="68" y="706"/>
                    <a:pt x="68" y="706"/>
                    <a:pt x="68" y="706"/>
                  </a:cubicBezTo>
                  <a:cubicBezTo>
                    <a:pt x="68" y="706"/>
                    <a:pt x="68" y="706"/>
                    <a:pt x="68" y="706"/>
                  </a:cubicBezTo>
                  <a:cubicBezTo>
                    <a:pt x="68" y="707"/>
                    <a:pt x="68" y="707"/>
                    <a:pt x="68" y="707"/>
                  </a:cubicBezTo>
                  <a:lnTo>
                    <a:pt x="68" y="706"/>
                  </a:lnTo>
                  <a:close/>
                  <a:moveTo>
                    <a:pt x="69" y="741"/>
                  </a:moveTo>
                  <a:cubicBezTo>
                    <a:pt x="68" y="741"/>
                    <a:pt x="68" y="741"/>
                    <a:pt x="68" y="740"/>
                  </a:cubicBezTo>
                  <a:cubicBezTo>
                    <a:pt x="69" y="740"/>
                    <a:pt x="69" y="740"/>
                    <a:pt x="69" y="740"/>
                  </a:cubicBezTo>
                  <a:lnTo>
                    <a:pt x="69" y="741"/>
                  </a:lnTo>
                  <a:close/>
                  <a:moveTo>
                    <a:pt x="68" y="711"/>
                  </a:moveTo>
                  <a:cubicBezTo>
                    <a:pt x="68" y="711"/>
                    <a:pt x="68" y="711"/>
                    <a:pt x="67" y="711"/>
                  </a:cubicBezTo>
                  <a:cubicBezTo>
                    <a:pt x="67" y="709"/>
                    <a:pt x="67" y="709"/>
                    <a:pt x="67" y="709"/>
                  </a:cubicBezTo>
                  <a:cubicBezTo>
                    <a:pt x="68" y="710"/>
                    <a:pt x="68" y="710"/>
                    <a:pt x="69" y="710"/>
                  </a:cubicBezTo>
                  <a:cubicBezTo>
                    <a:pt x="69" y="711"/>
                    <a:pt x="68" y="711"/>
                    <a:pt x="68" y="711"/>
                  </a:cubicBezTo>
                  <a:close/>
                  <a:moveTo>
                    <a:pt x="68" y="708"/>
                  </a:moveTo>
                  <a:cubicBezTo>
                    <a:pt x="68" y="707"/>
                    <a:pt x="68" y="707"/>
                    <a:pt x="68" y="707"/>
                  </a:cubicBezTo>
                  <a:cubicBezTo>
                    <a:pt x="68" y="708"/>
                    <a:pt x="68" y="708"/>
                    <a:pt x="68" y="708"/>
                  </a:cubicBezTo>
                  <a:cubicBezTo>
                    <a:pt x="68" y="708"/>
                    <a:pt x="69" y="709"/>
                    <a:pt x="70" y="709"/>
                  </a:cubicBezTo>
                  <a:cubicBezTo>
                    <a:pt x="70" y="709"/>
                    <a:pt x="70" y="709"/>
                    <a:pt x="71" y="709"/>
                  </a:cubicBezTo>
                  <a:cubicBezTo>
                    <a:pt x="71" y="709"/>
                    <a:pt x="71" y="709"/>
                    <a:pt x="71" y="709"/>
                  </a:cubicBezTo>
                  <a:cubicBezTo>
                    <a:pt x="68" y="710"/>
                    <a:pt x="69" y="708"/>
                    <a:pt x="68" y="708"/>
                  </a:cubicBezTo>
                  <a:close/>
                  <a:moveTo>
                    <a:pt x="71" y="725"/>
                  </a:moveTo>
                  <a:cubicBezTo>
                    <a:pt x="71" y="724"/>
                    <a:pt x="71" y="724"/>
                    <a:pt x="71" y="724"/>
                  </a:cubicBezTo>
                  <a:cubicBezTo>
                    <a:pt x="71" y="724"/>
                    <a:pt x="71" y="724"/>
                    <a:pt x="71" y="724"/>
                  </a:cubicBezTo>
                  <a:lnTo>
                    <a:pt x="71" y="725"/>
                  </a:lnTo>
                  <a:close/>
                  <a:moveTo>
                    <a:pt x="72" y="724"/>
                  </a:moveTo>
                  <a:cubicBezTo>
                    <a:pt x="71" y="723"/>
                    <a:pt x="71" y="723"/>
                    <a:pt x="72" y="723"/>
                  </a:cubicBezTo>
                  <a:lnTo>
                    <a:pt x="72" y="724"/>
                  </a:lnTo>
                  <a:close/>
                  <a:moveTo>
                    <a:pt x="72" y="720"/>
                  </a:moveTo>
                  <a:cubicBezTo>
                    <a:pt x="72" y="720"/>
                    <a:pt x="72" y="720"/>
                    <a:pt x="72" y="720"/>
                  </a:cubicBezTo>
                  <a:cubicBezTo>
                    <a:pt x="70" y="719"/>
                    <a:pt x="71" y="719"/>
                    <a:pt x="72" y="719"/>
                  </a:cubicBezTo>
                  <a:cubicBezTo>
                    <a:pt x="72" y="719"/>
                    <a:pt x="72" y="719"/>
                    <a:pt x="72" y="719"/>
                  </a:cubicBezTo>
                  <a:lnTo>
                    <a:pt x="72" y="720"/>
                  </a:lnTo>
                  <a:close/>
                  <a:moveTo>
                    <a:pt x="73" y="711"/>
                  </a:moveTo>
                  <a:cubicBezTo>
                    <a:pt x="73" y="711"/>
                    <a:pt x="73" y="711"/>
                    <a:pt x="72" y="711"/>
                  </a:cubicBezTo>
                  <a:cubicBezTo>
                    <a:pt x="72" y="711"/>
                    <a:pt x="72" y="711"/>
                    <a:pt x="72" y="711"/>
                  </a:cubicBezTo>
                  <a:cubicBezTo>
                    <a:pt x="72" y="711"/>
                    <a:pt x="72" y="711"/>
                    <a:pt x="72" y="711"/>
                  </a:cubicBezTo>
                  <a:cubicBezTo>
                    <a:pt x="72" y="711"/>
                    <a:pt x="72" y="711"/>
                    <a:pt x="72" y="711"/>
                  </a:cubicBezTo>
                  <a:cubicBezTo>
                    <a:pt x="72" y="711"/>
                    <a:pt x="72" y="711"/>
                    <a:pt x="73" y="711"/>
                  </a:cubicBezTo>
                  <a:cubicBezTo>
                    <a:pt x="73" y="710"/>
                    <a:pt x="73" y="710"/>
                    <a:pt x="73" y="710"/>
                  </a:cubicBezTo>
                  <a:cubicBezTo>
                    <a:pt x="73" y="710"/>
                    <a:pt x="73" y="710"/>
                    <a:pt x="73" y="710"/>
                  </a:cubicBezTo>
                  <a:cubicBezTo>
                    <a:pt x="73" y="711"/>
                    <a:pt x="73" y="711"/>
                    <a:pt x="73" y="711"/>
                  </a:cubicBezTo>
                  <a:close/>
                  <a:moveTo>
                    <a:pt x="74" y="156"/>
                  </a:moveTo>
                  <a:cubicBezTo>
                    <a:pt x="74" y="156"/>
                    <a:pt x="74" y="156"/>
                    <a:pt x="74" y="156"/>
                  </a:cubicBezTo>
                  <a:cubicBezTo>
                    <a:pt x="74" y="156"/>
                    <a:pt x="74" y="156"/>
                    <a:pt x="74" y="156"/>
                  </a:cubicBezTo>
                  <a:cubicBezTo>
                    <a:pt x="74" y="156"/>
                    <a:pt x="74" y="156"/>
                    <a:pt x="74" y="156"/>
                  </a:cubicBezTo>
                  <a:close/>
                  <a:moveTo>
                    <a:pt x="82" y="775"/>
                  </a:moveTo>
                  <a:cubicBezTo>
                    <a:pt x="82" y="775"/>
                    <a:pt x="82" y="775"/>
                    <a:pt x="82" y="774"/>
                  </a:cubicBezTo>
                  <a:cubicBezTo>
                    <a:pt x="82" y="774"/>
                    <a:pt x="83" y="775"/>
                    <a:pt x="83" y="775"/>
                  </a:cubicBezTo>
                  <a:lnTo>
                    <a:pt x="82" y="775"/>
                  </a:lnTo>
                  <a:close/>
                  <a:moveTo>
                    <a:pt x="83" y="58"/>
                  </a:moveTo>
                  <a:cubicBezTo>
                    <a:pt x="83" y="57"/>
                    <a:pt x="83" y="57"/>
                    <a:pt x="83" y="57"/>
                  </a:cubicBezTo>
                  <a:cubicBezTo>
                    <a:pt x="83" y="57"/>
                    <a:pt x="83" y="57"/>
                    <a:pt x="83" y="57"/>
                  </a:cubicBezTo>
                  <a:cubicBezTo>
                    <a:pt x="83" y="57"/>
                    <a:pt x="83" y="58"/>
                    <a:pt x="83" y="58"/>
                  </a:cubicBezTo>
                  <a:cubicBezTo>
                    <a:pt x="83" y="58"/>
                    <a:pt x="83" y="58"/>
                    <a:pt x="83" y="58"/>
                  </a:cubicBezTo>
                  <a:close/>
                  <a:moveTo>
                    <a:pt x="85" y="55"/>
                  </a:moveTo>
                  <a:cubicBezTo>
                    <a:pt x="85" y="55"/>
                    <a:pt x="85" y="55"/>
                    <a:pt x="85" y="55"/>
                  </a:cubicBezTo>
                  <a:cubicBezTo>
                    <a:pt x="85" y="55"/>
                    <a:pt x="85" y="55"/>
                    <a:pt x="85" y="55"/>
                  </a:cubicBezTo>
                  <a:cubicBezTo>
                    <a:pt x="85" y="55"/>
                    <a:pt x="85" y="55"/>
                    <a:pt x="85" y="55"/>
                  </a:cubicBezTo>
                  <a:close/>
                  <a:moveTo>
                    <a:pt x="86" y="102"/>
                  </a:moveTo>
                  <a:cubicBezTo>
                    <a:pt x="86" y="102"/>
                    <a:pt x="86" y="102"/>
                    <a:pt x="86" y="101"/>
                  </a:cubicBezTo>
                  <a:cubicBezTo>
                    <a:pt x="86" y="101"/>
                    <a:pt x="87" y="102"/>
                    <a:pt x="87" y="102"/>
                  </a:cubicBezTo>
                  <a:cubicBezTo>
                    <a:pt x="87" y="102"/>
                    <a:pt x="86" y="102"/>
                    <a:pt x="86" y="102"/>
                  </a:cubicBezTo>
                  <a:close/>
                  <a:moveTo>
                    <a:pt x="87" y="748"/>
                  </a:moveTo>
                  <a:cubicBezTo>
                    <a:pt x="87" y="748"/>
                    <a:pt x="87" y="748"/>
                    <a:pt x="86" y="748"/>
                  </a:cubicBezTo>
                  <a:cubicBezTo>
                    <a:pt x="86" y="748"/>
                    <a:pt x="87" y="748"/>
                    <a:pt x="87" y="747"/>
                  </a:cubicBezTo>
                  <a:cubicBezTo>
                    <a:pt x="87" y="748"/>
                    <a:pt x="87" y="748"/>
                    <a:pt x="87" y="748"/>
                  </a:cubicBezTo>
                  <a:cubicBezTo>
                    <a:pt x="87" y="748"/>
                    <a:pt x="87" y="748"/>
                    <a:pt x="87" y="748"/>
                  </a:cubicBezTo>
                  <a:close/>
                  <a:moveTo>
                    <a:pt x="86" y="104"/>
                  </a:moveTo>
                  <a:cubicBezTo>
                    <a:pt x="87" y="104"/>
                    <a:pt x="87" y="104"/>
                    <a:pt x="87" y="104"/>
                  </a:cubicBezTo>
                  <a:cubicBezTo>
                    <a:pt x="87" y="104"/>
                    <a:pt x="87" y="104"/>
                    <a:pt x="87" y="104"/>
                  </a:cubicBezTo>
                  <a:cubicBezTo>
                    <a:pt x="87" y="104"/>
                    <a:pt x="87" y="104"/>
                    <a:pt x="86" y="104"/>
                  </a:cubicBezTo>
                  <a:close/>
                  <a:moveTo>
                    <a:pt x="89" y="103"/>
                  </a:moveTo>
                  <a:cubicBezTo>
                    <a:pt x="88" y="103"/>
                    <a:pt x="87" y="103"/>
                    <a:pt x="86" y="103"/>
                  </a:cubicBezTo>
                  <a:cubicBezTo>
                    <a:pt x="87" y="103"/>
                    <a:pt x="88" y="103"/>
                    <a:pt x="89" y="103"/>
                  </a:cubicBezTo>
                  <a:cubicBezTo>
                    <a:pt x="89" y="103"/>
                    <a:pt x="89" y="103"/>
                    <a:pt x="89" y="103"/>
                  </a:cubicBezTo>
                  <a:close/>
                  <a:moveTo>
                    <a:pt x="92" y="442"/>
                  </a:moveTo>
                  <a:cubicBezTo>
                    <a:pt x="92" y="443"/>
                    <a:pt x="92" y="443"/>
                    <a:pt x="92" y="443"/>
                  </a:cubicBezTo>
                  <a:cubicBezTo>
                    <a:pt x="92" y="443"/>
                    <a:pt x="92" y="443"/>
                    <a:pt x="92" y="443"/>
                  </a:cubicBezTo>
                  <a:cubicBezTo>
                    <a:pt x="92" y="443"/>
                    <a:pt x="92" y="443"/>
                    <a:pt x="92" y="443"/>
                  </a:cubicBezTo>
                  <a:cubicBezTo>
                    <a:pt x="92" y="442"/>
                    <a:pt x="92" y="442"/>
                    <a:pt x="92" y="442"/>
                  </a:cubicBezTo>
                  <a:close/>
                  <a:moveTo>
                    <a:pt x="92" y="743"/>
                  </a:moveTo>
                  <a:cubicBezTo>
                    <a:pt x="93" y="743"/>
                    <a:pt x="93" y="744"/>
                    <a:pt x="94" y="744"/>
                  </a:cubicBezTo>
                  <a:cubicBezTo>
                    <a:pt x="94" y="744"/>
                    <a:pt x="94" y="745"/>
                    <a:pt x="94" y="745"/>
                  </a:cubicBezTo>
                  <a:cubicBezTo>
                    <a:pt x="93" y="745"/>
                    <a:pt x="92" y="744"/>
                    <a:pt x="92" y="743"/>
                  </a:cubicBezTo>
                  <a:cubicBezTo>
                    <a:pt x="92" y="743"/>
                    <a:pt x="92" y="743"/>
                    <a:pt x="92" y="743"/>
                  </a:cubicBezTo>
                  <a:close/>
                  <a:moveTo>
                    <a:pt x="90" y="747"/>
                  </a:moveTo>
                  <a:cubicBezTo>
                    <a:pt x="90" y="747"/>
                    <a:pt x="90" y="747"/>
                    <a:pt x="90" y="747"/>
                  </a:cubicBezTo>
                  <a:cubicBezTo>
                    <a:pt x="90" y="747"/>
                    <a:pt x="90" y="747"/>
                    <a:pt x="90" y="747"/>
                  </a:cubicBezTo>
                  <a:cubicBezTo>
                    <a:pt x="91" y="747"/>
                    <a:pt x="92" y="747"/>
                    <a:pt x="93" y="748"/>
                  </a:cubicBezTo>
                  <a:cubicBezTo>
                    <a:pt x="93" y="748"/>
                    <a:pt x="93" y="748"/>
                    <a:pt x="93" y="748"/>
                  </a:cubicBezTo>
                  <a:cubicBezTo>
                    <a:pt x="93" y="748"/>
                    <a:pt x="93" y="748"/>
                    <a:pt x="93" y="748"/>
                  </a:cubicBezTo>
                  <a:cubicBezTo>
                    <a:pt x="92" y="748"/>
                    <a:pt x="91" y="747"/>
                    <a:pt x="90" y="747"/>
                  </a:cubicBezTo>
                  <a:close/>
                  <a:moveTo>
                    <a:pt x="94" y="778"/>
                  </a:moveTo>
                  <a:cubicBezTo>
                    <a:pt x="94" y="778"/>
                    <a:pt x="94" y="779"/>
                    <a:pt x="94" y="779"/>
                  </a:cubicBezTo>
                  <a:cubicBezTo>
                    <a:pt x="92" y="779"/>
                    <a:pt x="92" y="779"/>
                    <a:pt x="92" y="779"/>
                  </a:cubicBezTo>
                  <a:cubicBezTo>
                    <a:pt x="93" y="776"/>
                    <a:pt x="93" y="776"/>
                    <a:pt x="93" y="776"/>
                  </a:cubicBezTo>
                  <a:cubicBezTo>
                    <a:pt x="93" y="777"/>
                    <a:pt x="94" y="777"/>
                    <a:pt x="94" y="778"/>
                  </a:cubicBezTo>
                  <a:cubicBezTo>
                    <a:pt x="93" y="778"/>
                    <a:pt x="93" y="778"/>
                    <a:pt x="93" y="778"/>
                  </a:cubicBezTo>
                  <a:lnTo>
                    <a:pt x="94" y="778"/>
                  </a:lnTo>
                  <a:close/>
                  <a:moveTo>
                    <a:pt x="111" y="241"/>
                  </a:moveTo>
                  <a:cubicBezTo>
                    <a:pt x="111" y="241"/>
                    <a:pt x="111" y="241"/>
                    <a:pt x="111" y="241"/>
                  </a:cubicBezTo>
                  <a:cubicBezTo>
                    <a:pt x="111" y="241"/>
                    <a:pt x="111" y="241"/>
                    <a:pt x="111" y="241"/>
                  </a:cubicBezTo>
                  <a:cubicBezTo>
                    <a:pt x="111" y="241"/>
                    <a:pt x="111" y="241"/>
                    <a:pt x="111" y="241"/>
                  </a:cubicBezTo>
                  <a:close/>
                  <a:moveTo>
                    <a:pt x="111" y="242"/>
                  </a:moveTo>
                  <a:cubicBezTo>
                    <a:pt x="111" y="242"/>
                    <a:pt x="111" y="243"/>
                    <a:pt x="111" y="243"/>
                  </a:cubicBezTo>
                  <a:cubicBezTo>
                    <a:pt x="111" y="243"/>
                    <a:pt x="111" y="243"/>
                    <a:pt x="111" y="243"/>
                  </a:cubicBezTo>
                  <a:cubicBezTo>
                    <a:pt x="111" y="243"/>
                    <a:pt x="111" y="242"/>
                    <a:pt x="111" y="242"/>
                  </a:cubicBezTo>
                  <a:close/>
                  <a:moveTo>
                    <a:pt x="110" y="244"/>
                  </a:moveTo>
                  <a:cubicBezTo>
                    <a:pt x="111" y="244"/>
                    <a:pt x="111" y="244"/>
                    <a:pt x="111" y="244"/>
                  </a:cubicBezTo>
                  <a:cubicBezTo>
                    <a:pt x="111" y="244"/>
                    <a:pt x="111" y="244"/>
                    <a:pt x="110" y="244"/>
                  </a:cubicBezTo>
                  <a:cubicBezTo>
                    <a:pt x="110" y="244"/>
                    <a:pt x="110" y="244"/>
                    <a:pt x="110" y="244"/>
                  </a:cubicBezTo>
                  <a:close/>
                  <a:moveTo>
                    <a:pt x="110" y="126"/>
                  </a:moveTo>
                  <a:cubicBezTo>
                    <a:pt x="110" y="126"/>
                    <a:pt x="110" y="126"/>
                    <a:pt x="110" y="126"/>
                  </a:cubicBezTo>
                  <a:cubicBezTo>
                    <a:pt x="110" y="126"/>
                    <a:pt x="110" y="126"/>
                    <a:pt x="110" y="126"/>
                  </a:cubicBezTo>
                  <a:cubicBezTo>
                    <a:pt x="110" y="126"/>
                    <a:pt x="110" y="126"/>
                    <a:pt x="110" y="126"/>
                  </a:cubicBezTo>
                  <a:close/>
                  <a:moveTo>
                    <a:pt x="110" y="244"/>
                  </a:moveTo>
                  <a:cubicBezTo>
                    <a:pt x="111" y="244"/>
                    <a:pt x="111" y="244"/>
                    <a:pt x="111" y="244"/>
                  </a:cubicBezTo>
                  <a:cubicBezTo>
                    <a:pt x="111" y="245"/>
                    <a:pt x="111" y="245"/>
                    <a:pt x="111" y="246"/>
                  </a:cubicBezTo>
                  <a:cubicBezTo>
                    <a:pt x="111" y="246"/>
                    <a:pt x="111" y="246"/>
                    <a:pt x="111" y="246"/>
                  </a:cubicBezTo>
                  <a:cubicBezTo>
                    <a:pt x="110" y="246"/>
                    <a:pt x="110" y="245"/>
                    <a:pt x="110" y="245"/>
                  </a:cubicBezTo>
                  <a:cubicBezTo>
                    <a:pt x="110" y="245"/>
                    <a:pt x="110" y="244"/>
                    <a:pt x="110" y="244"/>
                  </a:cubicBezTo>
                  <a:close/>
                  <a:moveTo>
                    <a:pt x="111" y="426"/>
                  </a:moveTo>
                  <a:cubicBezTo>
                    <a:pt x="111" y="426"/>
                    <a:pt x="111" y="426"/>
                    <a:pt x="111" y="426"/>
                  </a:cubicBezTo>
                  <a:cubicBezTo>
                    <a:pt x="111" y="426"/>
                    <a:pt x="111" y="426"/>
                    <a:pt x="111" y="426"/>
                  </a:cubicBezTo>
                  <a:cubicBezTo>
                    <a:pt x="111" y="426"/>
                    <a:pt x="111" y="426"/>
                    <a:pt x="111" y="426"/>
                  </a:cubicBezTo>
                  <a:close/>
                  <a:moveTo>
                    <a:pt x="109" y="72"/>
                  </a:moveTo>
                  <a:cubicBezTo>
                    <a:pt x="109" y="72"/>
                    <a:pt x="109" y="72"/>
                    <a:pt x="109" y="72"/>
                  </a:cubicBezTo>
                  <a:cubicBezTo>
                    <a:pt x="109" y="72"/>
                    <a:pt x="109" y="72"/>
                    <a:pt x="109" y="72"/>
                  </a:cubicBezTo>
                  <a:close/>
                  <a:moveTo>
                    <a:pt x="107" y="197"/>
                  </a:moveTo>
                  <a:cubicBezTo>
                    <a:pt x="107" y="198"/>
                    <a:pt x="107" y="198"/>
                    <a:pt x="107" y="198"/>
                  </a:cubicBezTo>
                  <a:cubicBezTo>
                    <a:pt x="107" y="198"/>
                    <a:pt x="107" y="198"/>
                    <a:pt x="107" y="198"/>
                  </a:cubicBezTo>
                  <a:cubicBezTo>
                    <a:pt x="106" y="198"/>
                    <a:pt x="106" y="198"/>
                    <a:pt x="106" y="198"/>
                  </a:cubicBezTo>
                  <a:cubicBezTo>
                    <a:pt x="106" y="198"/>
                    <a:pt x="106" y="198"/>
                    <a:pt x="107" y="197"/>
                  </a:cubicBezTo>
                  <a:close/>
                  <a:moveTo>
                    <a:pt x="103" y="786"/>
                  </a:moveTo>
                  <a:cubicBezTo>
                    <a:pt x="104" y="786"/>
                    <a:pt x="105" y="786"/>
                    <a:pt x="105" y="786"/>
                  </a:cubicBezTo>
                  <a:cubicBezTo>
                    <a:pt x="105" y="786"/>
                    <a:pt x="106" y="786"/>
                    <a:pt x="105" y="786"/>
                  </a:cubicBezTo>
                  <a:cubicBezTo>
                    <a:pt x="104" y="786"/>
                    <a:pt x="104" y="786"/>
                    <a:pt x="103" y="786"/>
                  </a:cubicBezTo>
                  <a:close/>
                  <a:moveTo>
                    <a:pt x="105" y="792"/>
                  </a:moveTo>
                  <a:cubicBezTo>
                    <a:pt x="105" y="792"/>
                    <a:pt x="104" y="792"/>
                    <a:pt x="104" y="792"/>
                  </a:cubicBezTo>
                  <a:cubicBezTo>
                    <a:pt x="104" y="792"/>
                    <a:pt x="105" y="792"/>
                    <a:pt x="105" y="792"/>
                  </a:cubicBezTo>
                  <a:close/>
                  <a:moveTo>
                    <a:pt x="102" y="87"/>
                  </a:moveTo>
                  <a:cubicBezTo>
                    <a:pt x="102" y="87"/>
                    <a:pt x="103" y="87"/>
                    <a:pt x="103" y="87"/>
                  </a:cubicBezTo>
                  <a:cubicBezTo>
                    <a:pt x="103" y="87"/>
                    <a:pt x="103" y="87"/>
                    <a:pt x="103" y="88"/>
                  </a:cubicBezTo>
                  <a:cubicBezTo>
                    <a:pt x="103" y="88"/>
                    <a:pt x="102" y="88"/>
                    <a:pt x="102" y="87"/>
                  </a:cubicBezTo>
                  <a:cubicBezTo>
                    <a:pt x="102" y="87"/>
                    <a:pt x="102" y="87"/>
                    <a:pt x="102" y="87"/>
                  </a:cubicBezTo>
                  <a:close/>
                  <a:moveTo>
                    <a:pt x="102" y="697"/>
                  </a:moveTo>
                  <a:cubicBezTo>
                    <a:pt x="101" y="696"/>
                    <a:pt x="101" y="696"/>
                    <a:pt x="101" y="696"/>
                  </a:cubicBezTo>
                  <a:cubicBezTo>
                    <a:pt x="102" y="696"/>
                    <a:pt x="102" y="696"/>
                    <a:pt x="102" y="696"/>
                  </a:cubicBezTo>
                  <a:cubicBezTo>
                    <a:pt x="102" y="697"/>
                    <a:pt x="102" y="697"/>
                    <a:pt x="102" y="697"/>
                  </a:cubicBezTo>
                  <a:close/>
                  <a:moveTo>
                    <a:pt x="102" y="596"/>
                  </a:moveTo>
                  <a:cubicBezTo>
                    <a:pt x="103" y="596"/>
                    <a:pt x="103" y="596"/>
                    <a:pt x="103" y="596"/>
                  </a:cubicBezTo>
                  <a:cubicBezTo>
                    <a:pt x="103" y="596"/>
                    <a:pt x="103" y="596"/>
                    <a:pt x="102" y="596"/>
                  </a:cubicBezTo>
                  <a:cubicBezTo>
                    <a:pt x="102" y="596"/>
                    <a:pt x="102" y="596"/>
                    <a:pt x="102" y="596"/>
                  </a:cubicBezTo>
                  <a:cubicBezTo>
                    <a:pt x="102" y="596"/>
                    <a:pt x="102" y="596"/>
                    <a:pt x="102" y="596"/>
                  </a:cubicBezTo>
                  <a:cubicBezTo>
                    <a:pt x="102" y="596"/>
                    <a:pt x="102" y="596"/>
                    <a:pt x="102" y="596"/>
                  </a:cubicBezTo>
                  <a:cubicBezTo>
                    <a:pt x="102" y="596"/>
                    <a:pt x="102" y="596"/>
                    <a:pt x="102" y="596"/>
                  </a:cubicBezTo>
                  <a:cubicBezTo>
                    <a:pt x="102" y="596"/>
                    <a:pt x="102" y="596"/>
                    <a:pt x="102" y="595"/>
                  </a:cubicBezTo>
                  <a:cubicBezTo>
                    <a:pt x="102" y="595"/>
                    <a:pt x="103" y="595"/>
                    <a:pt x="103" y="595"/>
                  </a:cubicBezTo>
                  <a:cubicBezTo>
                    <a:pt x="103" y="596"/>
                    <a:pt x="103" y="596"/>
                    <a:pt x="103" y="596"/>
                  </a:cubicBezTo>
                  <a:cubicBezTo>
                    <a:pt x="103" y="596"/>
                    <a:pt x="103" y="596"/>
                    <a:pt x="102" y="596"/>
                  </a:cubicBezTo>
                  <a:close/>
                  <a:moveTo>
                    <a:pt x="103" y="794"/>
                  </a:moveTo>
                  <a:cubicBezTo>
                    <a:pt x="103" y="794"/>
                    <a:pt x="104" y="794"/>
                    <a:pt x="105" y="794"/>
                  </a:cubicBezTo>
                  <a:cubicBezTo>
                    <a:pt x="105" y="794"/>
                    <a:pt x="105" y="794"/>
                    <a:pt x="105" y="794"/>
                  </a:cubicBezTo>
                  <a:cubicBezTo>
                    <a:pt x="103" y="794"/>
                    <a:pt x="103" y="794"/>
                    <a:pt x="103" y="794"/>
                  </a:cubicBezTo>
                  <a:close/>
                  <a:moveTo>
                    <a:pt x="107" y="797"/>
                  </a:moveTo>
                  <a:cubicBezTo>
                    <a:pt x="107" y="797"/>
                    <a:pt x="107" y="797"/>
                    <a:pt x="107" y="797"/>
                  </a:cubicBezTo>
                  <a:cubicBezTo>
                    <a:pt x="107" y="797"/>
                    <a:pt x="107" y="797"/>
                    <a:pt x="107" y="797"/>
                  </a:cubicBezTo>
                  <a:cubicBezTo>
                    <a:pt x="106" y="797"/>
                    <a:pt x="105" y="797"/>
                    <a:pt x="105" y="797"/>
                  </a:cubicBezTo>
                  <a:cubicBezTo>
                    <a:pt x="105" y="796"/>
                    <a:pt x="105" y="796"/>
                    <a:pt x="105" y="796"/>
                  </a:cubicBezTo>
                  <a:cubicBezTo>
                    <a:pt x="107" y="796"/>
                    <a:pt x="107" y="796"/>
                    <a:pt x="107" y="797"/>
                  </a:cubicBezTo>
                  <a:close/>
                  <a:moveTo>
                    <a:pt x="105" y="201"/>
                  </a:moveTo>
                  <a:cubicBezTo>
                    <a:pt x="105" y="201"/>
                    <a:pt x="106" y="201"/>
                    <a:pt x="106" y="200"/>
                  </a:cubicBezTo>
                  <a:cubicBezTo>
                    <a:pt x="106" y="200"/>
                    <a:pt x="106" y="200"/>
                    <a:pt x="106" y="201"/>
                  </a:cubicBezTo>
                  <a:cubicBezTo>
                    <a:pt x="107" y="200"/>
                    <a:pt x="107" y="200"/>
                    <a:pt x="107" y="200"/>
                  </a:cubicBezTo>
                  <a:cubicBezTo>
                    <a:pt x="107" y="201"/>
                    <a:pt x="108" y="202"/>
                    <a:pt x="108" y="202"/>
                  </a:cubicBezTo>
                  <a:cubicBezTo>
                    <a:pt x="108" y="202"/>
                    <a:pt x="108" y="202"/>
                    <a:pt x="108" y="202"/>
                  </a:cubicBezTo>
                  <a:cubicBezTo>
                    <a:pt x="107" y="202"/>
                    <a:pt x="106" y="202"/>
                    <a:pt x="105" y="201"/>
                  </a:cubicBezTo>
                  <a:close/>
                  <a:moveTo>
                    <a:pt x="108" y="796"/>
                  </a:moveTo>
                  <a:cubicBezTo>
                    <a:pt x="108" y="796"/>
                    <a:pt x="108" y="796"/>
                    <a:pt x="108" y="796"/>
                  </a:cubicBezTo>
                  <a:cubicBezTo>
                    <a:pt x="108" y="796"/>
                    <a:pt x="108" y="796"/>
                    <a:pt x="108" y="796"/>
                  </a:cubicBezTo>
                  <a:cubicBezTo>
                    <a:pt x="108" y="796"/>
                    <a:pt x="108" y="796"/>
                    <a:pt x="108" y="796"/>
                  </a:cubicBezTo>
                  <a:close/>
                  <a:moveTo>
                    <a:pt x="108" y="253"/>
                  </a:moveTo>
                  <a:cubicBezTo>
                    <a:pt x="108" y="253"/>
                    <a:pt x="108" y="253"/>
                    <a:pt x="108" y="253"/>
                  </a:cubicBezTo>
                  <a:cubicBezTo>
                    <a:pt x="108" y="253"/>
                    <a:pt x="108" y="253"/>
                    <a:pt x="108" y="253"/>
                  </a:cubicBezTo>
                  <a:cubicBezTo>
                    <a:pt x="108" y="253"/>
                    <a:pt x="108" y="253"/>
                    <a:pt x="108" y="253"/>
                  </a:cubicBezTo>
                  <a:cubicBezTo>
                    <a:pt x="108" y="253"/>
                    <a:pt x="108" y="253"/>
                    <a:pt x="108" y="253"/>
                  </a:cubicBezTo>
                  <a:cubicBezTo>
                    <a:pt x="108" y="253"/>
                    <a:pt x="108" y="253"/>
                    <a:pt x="108" y="253"/>
                  </a:cubicBezTo>
                  <a:cubicBezTo>
                    <a:pt x="108" y="252"/>
                    <a:pt x="109" y="252"/>
                    <a:pt x="110" y="252"/>
                  </a:cubicBezTo>
                  <a:cubicBezTo>
                    <a:pt x="110" y="252"/>
                    <a:pt x="110" y="252"/>
                    <a:pt x="110" y="252"/>
                  </a:cubicBezTo>
                  <a:cubicBezTo>
                    <a:pt x="110" y="252"/>
                    <a:pt x="110" y="252"/>
                    <a:pt x="110" y="252"/>
                  </a:cubicBezTo>
                  <a:cubicBezTo>
                    <a:pt x="110" y="253"/>
                    <a:pt x="109" y="253"/>
                    <a:pt x="108" y="253"/>
                  </a:cubicBezTo>
                  <a:close/>
                  <a:moveTo>
                    <a:pt x="110" y="695"/>
                  </a:moveTo>
                  <a:cubicBezTo>
                    <a:pt x="110" y="695"/>
                    <a:pt x="110" y="695"/>
                    <a:pt x="110" y="695"/>
                  </a:cubicBezTo>
                  <a:cubicBezTo>
                    <a:pt x="110" y="695"/>
                    <a:pt x="110" y="696"/>
                    <a:pt x="110" y="696"/>
                  </a:cubicBezTo>
                  <a:cubicBezTo>
                    <a:pt x="110" y="696"/>
                    <a:pt x="110" y="696"/>
                    <a:pt x="110" y="696"/>
                  </a:cubicBezTo>
                  <a:cubicBezTo>
                    <a:pt x="110" y="696"/>
                    <a:pt x="110" y="696"/>
                    <a:pt x="109" y="696"/>
                  </a:cubicBezTo>
                  <a:lnTo>
                    <a:pt x="110" y="695"/>
                  </a:lnTo>
                  <a:close/>
                  <a:moveTo>
                    <a:pt x="109" y="698"/>
                  </a:moveTo>
                  <a:cubicBezTo>
                    <a:pt x="109" y="697"/>
                    <a:pt x="109" y="697"/>
                    <a:pt x="109" y="697"/>
                  </a:cubicBezTo>
                  <a:cubicBezTo>
                    <a:pt x="109" y="697"/>
                    <a:pt x="109" y="697"/>
                    <a:pt x="110" y="697"/>
                  </a:cubicBezTo>
                  <a:cubicBezTo>
                    <a:pt x="109" y="697"/>
                    <a:pt x="109" y="697"/>
                    <a:pt x="109" y="697"/>
                  </a:cubicBezTo>
                  <a:cubicBezTo>
                    <a:pt x="109" y="696"/>
                    <a:pt x="109" y="696"/>
                    <a:pt x="109" y="696"/>
                  </a:cubicBezTo>
                  <a:cubicBezTo>
                    <a:pt x="110" y="696"/>
                    <a:pt x="110" y="696"/>
                    <a:pt x="110" y="696"/>
                  </a:cubicBezTo>
                  <a:cubicBezTo>
                    <a:pt x="110" y="696"/>
                    <a:pt x="110" y="696"/>
                    <a:pt x="110" y="696"/>
                  </a:cubicBezTo>
                  <a:cubicBezTo>
                    <a:pt x="110" y="696"/>
                    <a:pt x="110" y="697"/>
                    <a:pt x="110" y="697"/>
                  </a:cubicBezTo>
                  <a:cubicBezTo>
                    <a:pt x="110" y="697"/>
                    <a:pt x="110" y="697"/>
                    <a:pt x="110" y="697"/>
                  </a:cubicBezTo>
                  <a:cubicBezTo>
                    <a:pt x="110" y="697"/>
                    <a:pt x="110" y="697"/>
                    <a:pt x="110" y="697"/>
                  </a:cubicBezTo>
                  <a:cubicBezTo>
                    <a:pt x="110" y="697"/>
                    <a:pt x="110" y="698"/>
                    <a:pt x="110" y="698"/>
                  </a:cubicBezTo>
                  <a:lnTo>
                    <a:pt x="109" y="698"/>
                  </a:lnTo>
                  <a:close/>
                  <a:moveTo>
                    <a:pt x="110" y="700"/>
                  </a:moveTo>
                  <a:cubicBezTo>
                    <a:pt x="110" y="700"/>
                    <a:pt x="110" y="700"/>
                    <a:pt x="110" y="700"/>
                  </a:cubicBezTo>
                  <a:cubicBezTo>
                    <a:pt x="110" y="700"/>
                    <a:pt x="110" y="700"/>
                    <a:pt x="110" y="700"/>
                  </a:cubicBezTo>
                  <a:close/>
                  <a:moveTo>
                    <a:pt x="110" y="700"/>
                  </a:moveTo>
                  <a:cubicBezTo>
                    <a:pt x="110" y="700"/>
                    <a:pt x="110" y="700"/>
                    <a:pt x="110" y="700"/>
                  </a:cubicBezTo>
                  <a:cubicBezTo>
                    <a:pt x="110" y="700"/>
                    <a:pt x="110" y="700"/>
                    <a:pt x="110" y="700"/>
                  </a:cubicBezTo>
                  <a:cubicBezTo>
                    <a:pt x="110" y="700"/>
                    <a:pt x="110" y="700"/>
                    <a:pt x="110" y="700"/>
                  </a:cubicBezTo>
                  <a:close/>
                  <a:moveTo>
                    <a:pt x="111" y="694"/>
                  </a:moveTo>
                  <a:cubicBezTo>
                    <a:pt x="110" y="693"/>
                    <a:pt x="110" y="693"/>
                    <a:pt x="110" y="693"/>
                  </a:cubicBezTo>
                  <a:cubicBezTo>
                    <a:pt x="110" y="693"/>
                    <a:pt x="110" y="693"/>
                    <a:pt x="110" y="693"/>
                  </a:cubicBezTo>
                  <a:cubicBezTo>
                    <a:pt x="110" y="693"/>
                    <a:pt x="110" y="693"/>
                    <a:pt x="110" y="693"/>
                  </a:cubicBezTo>
                  <a:cubicBezTo>
                    <a:pt x="111" y="693"/>
                    <a:pt x="111" y="693"/>
                    <a:pt x="111" y="693"/>
                  </a:cubicBezTo>
                  <a:cubicBezTo>
                    <a:pt x="111" y="693"/>
                    <a:pt x="111" y="694"/>
                    <a:pt x="111" y="694"/>
                  </a:cubicBezTo>
                  <a:close/>
                  <a:moveTo>
                    <a:pt x="111" y="426"/>
                  </a:moveTo>
                  <a:cubicBezTo>
                    <a:pt x="111" y="426"/>
                    <a:pt x="111" y="426"/>
                    <a:pt x="111" y="426"/>
                  </a:cubicBezTo>
                  <a:cubicBezTo>
                    <a:pt x="111" y="426"/>
                    <a:pt x="111" y="426"/>
                    <a:pt x="111" y="426"/>
                  </a:cubicBezTo>
                  <a:cubicBezTo>
                    <a:pt x="111" y="426"/>
                    <a:pt x="111" y="426"/>
                    <a:pt x="111" y="426"/>
                  </a:cubicBezTo>
                  <a:close/>
                  <a:moveTo>
                    <a:pt x="111" y="242"/>
                  </a:moveTo>
                  <a:cubicBezTo>
                    <a:pt x="111" y="241"/>
                    <a:pt x="111" y="241"/>
                    <a:pt x="111" y="241"/>
                  </a:cubicBezTo>
                  <a:cubicBezTo>
                    <a:pt x="111" y="241"/>
                    <a:pt x="111" y="241"/>
                    <a:pt x="111" y="241"/>
                  </a:cubicBezTo>
                  <a:cubicBezTo>
                    <a:pt x="111" y="241"/>
                    <a:pt x="111" y="242"/>
                    <a:pt x="111" y="242"/>
                  </a:cubicBezTo>
                  <a:close/>
                  <a:moveTo>
                    <a:pt x="128" y="105"/>
                  </a:moveTo>
                  <a:cubicBezTo>
                    <a:pt x="128" y="105"/>
                    <a:pt x="128" y="105"/>
                    <a:pt x="128" y="105"/>
                  </a:cubicBezTo>
                  <a:cubicBezTo>
                    <a:pt x="128" y="105"/>
                    <a:pt x="128" y="105"/>
                    <a:pt x="128" y="105"/>
                  </a:cubicBezTo>
                  <a:close/>
                  <a:moveTo>
                    <a:pt x="128" y="104"/>
                  </a:moveTo>
                  <a:cubicBezTo>
                    <a:pt x="128" y="103"/>
                    <a:pt x="128" y="103"/>
                    <a:pt x="128" y="103"/>
                  </a:cubicBezTo>
                  <a:cubicBezTo>
                    <a:pt x="128" y="103"/>
                    <a:pt x="128" y="103"/>
                    <a:pt x="128" y="103"/>
                  </a:cubicBezTo>
                  <a:lnTo>
                    <a:pt x="128" y="104"/>
                  </a:lnTo>
                  <a:close/>
                  <a:moveTo>
                    <a:pt x="128" y="101"/>
                  </a:moveTo>
                  <a:cubicBezTo>
                    <a:pt x="128" y="102"/>
                    <a:pt x="128" y="102"/>
                    <a:pt x="128" y="102"/>
                  </a:cubicBezTo>
                  <a:cubicBezTo>
                    <a:pt x="128" y="102"/>
                    <a:pt x="127" y="102"/>
                    <a:pt x="127" y="102"/>
                  </a:cubicBezTo>
                  <a:cubicBezTo>
                    <a:pt x="127" y="101"/>
                    <a:pt x="127" y="101"/>
                    <a:pt x="127" y="101"/>
                  </a:cubicBezTo>
                  <a:lnTo>
                    <a:pt x="128" y="101"/>
                  </a:lnTo>
                  <a:close/>
                  <a:moveTo>
                    <a:pt x="126" y="172"/>
                  </a:moveTo>
                  <a:cubicBezTo>
                    <a:pt x="127" y="172"/>
                    <a:pt x="127" y="173"/>
                    <a:pt x="127" y="174"/>
                  </a:cubicBezTo>
                  <a:cubicBezTo>
                    <a:pt x="127" y="174"/>
                    <a:pt x="126" y="174"/>
                    <a:pt x="126" y="174"/>
                  </a:cubicBezTo>
                  <a:cubicBezTo>
                    <a:pt x="127" y="174"/>
                    <a:pt x="128" y="174"/>
                    <a:pt x="129" y="174"/>
                  </a:cubicBezTo>
                  <a:cubicBezTo>
                    <a:pt x="129" y="175"/>
                    <a:pt x="127" y="174"/>
                    <a:pt x="125" y="174"/>
                  </a:cubicBezTo>
                  <a:lnTo>
                    <a:pt x="126" y="172"/>
                  </a:lnTo>
                  <a:close/>
                  <a:moveTo>
                    <a:pt x="127" y="750"/>
                  </a:moveTo>
                  <a:cubicBezTo>
                    <a:pt x="127" y="751"/>
                    <a:pt x="127" y="751"/>
                    <a:pt x="127" y="751"/>
                  </a:cubicBezTo>
                  <a:cubicBezTo>
                    <a:pt x="126" y="751"/>
                    <a:pt x="126" y="751"/>
                    <a:pt x="126" y="751"/>
                  </a:cubicBezTo>
                  <a:cubicBezTo>
                    <a:pt x="126" y="751"/>
                    <a:pt x="127" y="750"/>
                    <a:pt x="127" y="750"/>
                  </a:cubicBezTo>
                  <a:close/>
                  <a:moveTo>
                    <a:pt x="127" y="424"/>
                  </a:moveTo>
                  <a:cubicBezTo>
                    <a:pt x="127" y="424"/>
                    <a:pt x="127" y="424"/>
                    <a:pt x="127" y="424"/>
                  </a:cubicBezTo>
                  <a:cubicBezTo>
                    <a:pt x="127" y="424"/>
                    <a:pt x="127" y="424"/>
                    <a:pt x="127" y="424"/>
                  </a:cubicBezTo>
                  <a:cubicBezTo>
                    <a:pt x="127" y="424"/>
                    <a:pt x="127" y="424"/>
                    <a:pt x="127" y="424"/>
                  </a:cubicBezTo>
                  <a:cubicBezTo>
                    <a:pt x="127" y="424"/>
                    <a:pt x="127" y="424"/>
                    <a:pt x="127" y="424"/>
                  </a:cubicBezTo>
                  <a:close/>
                  <a:moveTo>
                    <a:pt x="127" y="752"/>
                  </a:moveTo>
                  <a:cubicBezTo>
                    <a:pt x="127" y="752"/>
                    <a:pt x="127" y="752"/>
                    <a:pt x="127" y="752"/>
                  </a:cubicBezTo>
                  <a:cubicBezTo>
                    <a:pt x="127" y="752"/>
                    <a:pt x="127" y="752"/>
                    <a:pt x="127" y="752"/>
                  </a:cubicBezTo>
                  <a:cubicBezTo>
                    <a:pt x="127" y="752"/>
                    <a:pt x="127" y="752"/>
                    <a:pt x="127" y="752"/>
                  </a:cubicBezTo>
                  <a:cubicBezTo>
                    <a:pt x="127" y="752"/>
                    <a:pt x="127" y="752"/>
                    <a:pt x="127" y="752"/>
                  </a:cubicBezTo>
                  <a:cubicBezTo>
                    <a:pt x="127" y="752"/>
                    <a:pt x="127" y="752"/>
                    <a:pt x="127" y="752"/>
                  </a:cubicBezTo>
                  <a:cubicBezTo>
                    <a:pt x="127" y="752"/>
                    <a:pt x="127" y="752"/>
                    <a:pt x="127" y="752"/>
                  </a:cubicBezTo>
                  <a:cubicBezTo>
                    <a:pt x="127" y="752"/>
                    <a:pt x="127" y="752"/>
                    <a:pt x="128" y="752"/>
                  </a:cubicBezTo>
                  <a:cubicBezTo>
                    <a:pt x="127" y="752"/>
                    <a:pt x="127" y="752"/>
                    <a:pt x="127" y="752"/>
                  </a:cubicBezTo>
                  <a:cubicBezTo>
                    <a:pt x="127" y="752"/>
                    <a:pt x="127" y="752"/>
                    <a:pt x="127" y="752"/>
                  </a:cubicBezTo>
                  <a:close/>
                  <a:moveTo>
                    <a:pt x="127" y="754"/>
                  </a:moveTo>
                  <a:cubicBezTo>
                    <a:pt x="127" y="754"/>
                    <a:pt x="126" y="754"/>
                    <a:pt x="126" y="755"/>
                  </a:cubicBezTo>
                  <a:cubicBezTo>
                    <a:pt x="126" y="754"/>
                    <a:pt x="127" y="754"/>
                    <a:pt x="127" y="754"/>
                  </a:cubicBezTo>
                  <a:cubicBezTo>
                    <a:pt x="127" y="754"/>
                    <a:pt x="127" y="754"/>
                    <a:pt x="127" y="754"/>
                  </a:cubicBezTo>
                  <a:close/>
                  <a:moveTo>
                    <a:pt x="125" y="99"/>
                  </a:moveTo>
                  <a:cubicBezTo>
                    <a:pt x="125" y="99"/>
                    <a:pt x="125" y="100"/>
                    <a:pt x="125" y="101"/>
                  </a:cubicBezTo>
                  <a:cubicBezTo>
                    <a:pt x="125" y="101"/>
                    <a:pt x="125" y="101"/>
                    <a:pt x="125" y="100"/>
                  </a:cubicBezTo>
                  <a:cubicBezTo>
                    <a:pt x="125" y="100"/>
                    <a:pt x="125" y="99"/>
                    <a:pt x="125" y="99"/>
                  </a:cubicBezTo>
                  <a:close/>
                  <a:moveTo>
                    <a:pt x="121" y="771"/>
                  </a:moveTo>
                  <a:cubicBezTo>
                    <a:pt x="121" y="770"/>
                    <a:pt x="121" y="770"/>
                    <a:pt x="121" y="770"/>
                  </a:cubicBezTo>
                  <a:cubicBezTo>
                    <a:pt x="121" y="770"/>
                    <a:pt x="121" y="770"/>
                    <a:pt x="121" y="770"/>
                  </a:cubicBezTo>
                  <a:cubicBezTo>
                    <a:pt x="122" y="770"/>
                    <a:pt x="122" y="770"/>
                    <a:pt x="121" y="769"/>
                  </a:cubicBezTo>
                  <a:cubicBezTo>
                    <a:pt x="122" y="768"/>
                    <a:pt x="122" y="768"/>
                    <a:pt x="123" y="767"/>
                  </a:cubicBezTo>
                  <a:cubicBezTo>
                    <a:pt x="123" y="767"/>
                    <a:pt x="123" y="767"/>
                    <a:pt x="124" y="767"/>
                  </a:cubicBezTo>
                  <a:cubicBezTo>
                    <a:pt x="124" y="770"/>
                    <a:pt x="124" y="770"/>
                    <a:pt x="124" y="770"/>
                  </a:cubicBezTo>
                  <a:cubicBezTo>
                    <a:pt x="123" y="770"/>
                    <a:pt x="123" y="769"/>
                    <a:pt x="122" y="769"/>
                  </a:cubicBezTo>
                  <a:cubicBezTo>
                    <a:pt x="123" y="770"/>
                    <a:pt x="123" y="770"/>
                    <a:pt x="124" y="770"/>
                  </a:cubicBezTo>
                  <a:cubicBezTo>
                    <a:pt x="124" y="770"/>
                    <a:pt x="124" y="770"/>
                    <a:pt x="124" y="770"/>
                  </a:cubicBezTo>
                  <a:cubicBezTo>
                    <a:pt x="123" y="771"/>
                    <a:pt x="122" y="771"/>
                    <a:pt x="121" y="771"/>
                  </a:cubicBezTo>
                  <a:cubicBezTo>
                    <a:pt x="121" y="771"/>
                    <a:pt x="121" y="771"/>
                    <a:pt x="121" y="770"/>
                  </a:cubicBezTo>
                  <a:lnTo>
                    <a:pt x="121" y="771"/>
                  </a:lnTo>
                  <a:close/>
                  <a:moveTo>
                    <a:pt x="123" y="777"/>
                  </a:moveTo>
                  <a:cubicBezTo>
                    <a:pt x="123" y="777"/>
                    <a:pt x="123" y="777"/>
                    <a:pt x="123" y="777"/>
                  </a:cubicBezTo>
                  <a:cubicBezTo>
                    <a:pt x="123" y="778"/>
                    <a:pt x="123" y="778"/>
                    <a:pt x="123" y="778"/>
                  </a:cubicBezTo>
                  <a:cubicBezTo>
                    <a:pt x="123" y="779"/>
                    <a:pt x="123" y="779"/>
                    <a:pt x="123" y="779"/>
                  </a:cubicBezTo>
                  <a:cubicBezTo>
                    <a:pt x="118" y="777"/>
                    <a:pt x="118" y="777"/>
                    <a:pt x="118" y="777"/>
                  </a:cubicBezTo>
                  <a:cubicBezTo>
                    <a:pt x="117" y="778"/>
                    <a:pt x="123" y="778"/>
                    <a:pt x="122" y="780"/>
                  </a:cubicBezTo>
                  <a:cubicBezTo>
                    <a:pt x="119" y="780"/>
                    <a:pt x="117" y="779"/>
                    <a:pt x="116" y="779"/>
                  </a:cubicBezTo>
                  <a:cubicBezTo>
                    <a:pt x="115" y="779"/>
                    <a:pt x="115" y="778"/>
                    <a:pt x="116" y="778"/>
                  </a:cubicBezTo>
                  <a:cubicBezTo>
                    <a:pt x="116" y="778"/>
                    <a:pt x="117" y="778"/>
                    <a:pt x="117" y="778"/>
                  </a:cubicBezTo>
                  <a:cubicBezTo>
                    <a:pt x="117" y="778"/>
                    <a:pt x="117" y="778"/>
                    <a:pt x="116" y="778"/>
                  </a:cubicBezTo>
                  <a:cubicBezTo>
                    <a:pt x="118" y="777"/>
                    <a:pt x="120" y="776"/>
                    <a:pt x="120" y="775"/>
                  </a:cubicBezTo>
                  <a:cubicBezTo>
                    <a:pt x="121" y="775"/>
                    <a:pt x="122" y="775"/>
                    <a:pt x="123" y="775"/>
                  </a:cubicBezTo>
                  <a:lnTo>
                    <a:pt x="123" y="777"/>
                  </a:lnTo>
                  <a:close/>
                  <a:moveTo>
                    <a:pt x="123" y="775"/>
                  </a:moveTo>
                  <a:cubicBezTo>
                    <a:pt x="122" y="775"/>
                    <a:pt x="121" y="774"/>
                    <a:pt x="122" y="774"/>
                  </a:cubicBezTo>
                  <a:cubicBezTo>
                    <a:pt x="123" y="774"/>
                    <a:pt x="123" y="774"/>
                    <a:pt x="123" y="774"/>
                  </a:cubicBezTo>
                  <a:lnTo>
                    <a:pt x="123" y="775"/>
                  </a:lnTo>
                  <a:close/>
                  <a:moveTo>
                    <a:pt x="128" y="780"/>
                  </a:moveTo>
                  <a:cubicBezTo>
                    <a:pt x="128" y="780"/>
                    <a:pt x="127" y="780"/>
                    <a:pt x="127" y="780"/>
                  </a:cubicBezTo>
                  <a:cubicBezTo>
                    <a:pt x="126" y="779"/>
                    <a:pt x="125" y="779"/>
                    <a:pt x="125" y="778"/>
                  </a:cubicBezTo>
                  <a:cubicBezTo>
                    <a:pt x="125" y="779"/>
                    <a:pt x="125" y="779"/>
                    <a:pt x="124" y="779"/>
                  </a:cubicBezTo>
                  <a:cubicBezTo>
                    <a:pt x="123" y="779"/>
                    <a:pt x="123" y="779"/>
                    <a:pt x="123" y="779"/>
                  </a:cubicBezTo>
                  <a:cubicBezTo>
                    <a:pt x="124" y="779"/>
                    <a:pt x="124" y="778"/>
                    <a:pt x="124" y="778"/>
                  </a:cubicBezTo>
                  <a:cubicBezTo>
                    <a:pt x="124" y="778"/>
                    <a:pt x="124" y="778"/>
                    <a:pt x="125" y="778"/>
                  </a:cubicBezTo>
                  <a:cubicBezTo>
                    <a:pt x="124" y="778"/>
                    <a:pt x="125" y="778"/>
                    <a:pt x="126" y="777"/>
                  </a:cubicBezTo>
                  <a:cubicBezTo>
                    <a:pt x="125" y="777"/>
                    <a:pt x="124" y="777"/>
                    <a:pt x="124" y="777"/>
                  </a:cubicBezTo>
                  <a:cubicBezTo>
                    <a:pt x="124" y="777"/>
                    <a:pt x="124" y="776"/>
                    <a:pt x="124" y="775"/>
                  </a:cubicBezTo>
                  <a:cubicBezTo>
                    <a:pt x="124" y="775"/>
                    <a:pt x="124" y="775"/>
                    <a:pt x="124" y="776"/>
                  </a:cubicBezTo>
                  <a:cubicBezTo>
                    <a:pt x="125" y="775"/>
                    <a:pt x="125" y="775"/>
                    <a:pt x="124" y="775"/>
                  </a:cubicBezTo>
                  <a:cubicBezTo>
                    <a:pt x="124" y="774"/>
                    <a:pt x="124" y="774"/>
                    <a:pt x="124" y="774"/>
                  </a:cubicBezTo>
                  <a:cubicBezTo>
                    <a:pt x="126" y="774"/>
                    <a:pt x="126" y="774"/>
                    <a:pt x="126" y="774"/>
                  </a:cubicBezTo>
                  <a:cubicBezTo>
                    <a:pt x="127" y="773"/>
                    <a:pt x="129" y="771"/>
                    <a:pt x="127" y="770"/>
                  </a:cubicBezTo>
                  <a:cubicBezTo>
                    <a:pt x="125" y="770"/>
                    <a:pt x="125" y="770"/>
                    <a:pt x="124" y="770"/>
                  </a:cubicBezTo>
                  <a:cubicBezTo>
                    <a:pt x="124" y="769"/>
                    <a:pt x="124" y="768"/>
                    <a:pt x="124" y="766"/>
                  </a:cubicBezTo>
                  <a:cubicBezTo>
                    <a:pt x="125" y="766"/>
                    <a:pt x="125" y="766"/>
                    <a:pt x="125" y="765"/>
                  </a:cubicBezTo>
                  <a:cubicBezTo>
                    <a:pt x="125" y="765"/>
                    <a:pt x="125" y="765"/>
                    <a:pt x="125" y="765"/>
                  </a:cubicBezTo>
                  <a:cubicBezTo>
                    <a:pt x="125" y="766"/>
                    <a:pt x="126" y="767"/>
                    <a:pt x="128" y="769"/>
                  </a:cubicBezTo>
                  <a:cubicBezTo>
                    <a:pt x="128" y="773"/>
                    <a:pt x="128" y="776"/>
                    <a:pt x="128" y="780"/>
                  </a:cubicBezTo>
                  <a:close/>
                  <a:moveTo>
                    <a:pt x="129" y="763"/>
                  </a:moveTo>
                  <a:cubicBezTo>
                    <a:pt x="128" y="763"/>
                    <a:pt x="128" y="763"/>
                    <a:pt x="128" y="763"/>
                  </a:cubicBezTo>
                  <a:cubicBezTo>
                    <a:pt x="127" y="763"/>
                    <a:pt x="127" y="762"/>
                    <a:pt x="126" y="762"/>
                  </a:cubicBezTo>
                  <a:cubicBezTo>
                    <a:pt x="126" y="762"/>
                    <a:pt x="127" y="761"/>
                    <a:pt x="127" y="760"/>
                  </a:cubicBezTo>
                  <a:cubicBezTo>
                    <a:pt x="127" y="760"/>
                    <a:pt x="127" y="760"/>
                    <a:pt x="127" y="760"/>
                  </a:cubicBezTo>
                  <a:cubicBezTo>
                    <a:pt x="127" y="760"/>
                    <a:pt x="127" y="760"/>
                    <a:pt x="128" y="760"/>
                  </a:cubicBezTo>
                  <a:cubicBezTo>
                    <a:pt x="128" y="760"/>
                    <a:pt x="128" y="760"/>
                    <a:pt x="128" y="760"/>
                  </a:cubicBezTo>
                  <a:cubicBezTo>
                    <a:pt x="128" y="761"/>
                    <a:pt x="128" y="761"/>
                    <a:pt x="129" y="761"/>
                  </a:cubicBezTo>
                  <a:cubicBezTo>
                    <a:pt x="129" y="762"/>
                    <a:pt x="129" y="762"/>
                    <a:pt x="129" y="763"/>
                  </a:cubicBezTo>
                  <a:close/>
                  <a:moveTo>
                    <a:pt x="125" y="758"/>
                  </a:moveTo>
                  <a:cubicBezTo>
                    <a:pt x="125" y="757"/>
                    <a:pt x="126" y="758"/>
                    <a:pt x="128" y="757"/>
                  </a:cubicBezTo>
                  <a:cubicBezTo>
                    <a:pt x="128" y="757"/>
                    <a:pt x="128" y="757"/>
                    <a:pt x="129" y="757"/>
                  </a:cubicBezTo>
                  <a:cubicBezTo>
                    <a:pt x="129" y="757"/>
                    <a:pt x="129" y="757"/>
                    <a:pt x="129" y="758"/>
                  </a:cubicBezTo>
                  <a:cubicBezTo>
                    <a:pt x="129" y="758"/>
                    <a:pt x="129" y="759"/>
                    <a:pt x="129" y="759"/>
                  </a:cubicBezTo>
                  <a:cubicBezTo>
                    <a:pt x="129" y="759"/>
                    <a:pt x="129" y="760"/>
                    <a:pt x="129" y="760"/>
                  </a:cubicBezTo>
                  <a:cubicBezTo>
                    <a:pt x="129" y="759"/>
                    <a:pt x="128" y="758"/>
                    <a:pt x="125" y="758"/>
                  </a:cubicBezTo>
                  <a:close/>
                  <a:moveTo>
                    <a:pt x="131" y="803"/>
                  </a:moveTo>
                  <a:cubicBezTo>
                    <a:pt x="129" y="803"/>
                    <a:pt x="129" y="803"/>
                    <a:pt x="129" y="803"/>
                  </a:cubicBezTo>
                  <a:cubicBezTo>
                    <a:pt x="129" y="801"/>
                    <a:pt x="129" y="801"/>
                    <a:pt x="129" y="801"/>
                  </a:cubicBezTo>
                  <a:cubicBezTo>
                    <a:pt x="131" y="802"/>
                    <a:pt x="132" y="803"/>
                    <a:pt x="131" y="803"/>
                  </a:cubicBezTo>
                  <a:close/>
                  <a:moveTo>
                    <a:pt x="150" y="111"/>
                  </a:moveTo>
                  <a:cubicBezTo>
                    <a:pt x="149" y="111"/>
                    <a:pt x="148" y="110"/>
                    <a:pt x="148" y="110"/>
                  </a:cubicBezTo>
                  <a:cubicBezTo>
                    <a:pt x="148" y="110"/>
                    <a:pt x="148" y="110"/>
                    <a:pt x="148" y="109"/>
                  </a:cubicBezTo>
                  <a:cubicBezTo>
                    <a:pt x="149" y="109"/>
                    <a:pt x="151" y="109"/>
                    <a:pt x="150" y="111"/>
                  </a:cubicBezTo>
                  <a:close/>
                  <a:moveTo>
                    <a:pt x="148" y="108"/>
                  </a:moveTo>
                  <a:cubicBezTo>
                    <a:pt x="148" y="108"/>
                    <a:pt x="148" y="108"/>
                    <a:pt x="148" y="109"/>
                  </a:cubicBezTo>
                  <a:cubicBezTo>
                    <a:pt x="147" y="108"/>
                    <a:pt x="147" y="108"/>
                    <a:pt x="147" y="108"/>
                  </a:cubicBezTo>
                  <a:cubicBezTo>
                    <a:pt x="148" y="108"/>
                    <a:pt x="148" y="108"/>
                    <a:pt x="148" y="108"/>
                  </a:cubicBezTo>
                  <a:close/>
                  <a:moveTo>
                    <a:pt x="148" y="766"/>
                  </a:moveTo>
                  <a:cubicBezTo>
                    <a:pt x="148" y="767"/>
                    <a:pt x="148" y="767"/>
                    <a:pt x="148" y="768"/>
                  </a:cubicBezTo>
                  <a:cubicBezTo>
                    <a:pt x="147" y="767"/>
                    <a:pt x="147" y="767"/>
                    <a:pt x="148" y="766"/>
                  </a:cubicBezTo>
                  <a:close/>
                  <a:moveTo>
                    <a:pt x="150" y="771"/>
                  </a:moveTo>
                  <a:cubicBezTo>
                    <a:pt x="149" y="771"/>
                    <a:pt x="148" y="770"/>
                    <a:pt x="148" y="770"/>
                  </a:cubicBezTo>
                  <a:cubicBezTo>
                    <a:pt x="148" y="770"/>
                    <a:pt x="148" y="770"/>
                    <a:pt x="148" y="770"/>
                  </a:cubicBezTo>
                  <a:cubicBezTo>
                    <a:pt x="150" y="769"/>
                    <a:pt x="151" y="770"/>
                    <a:pt x="150" y="771"/>
                  </a:cubicBezTo>
                  <a:close/>
                  <a:moveTo>
                    <a:pt x="151" y="771"/>
                  </a:moveTo>
                  <a:cubicBezTo>
                    <a:pt x="151" y="771"/>
                    <a:pt x="151" y="771"/>
                    <a:pt x="151" y="771"/>
                  </a:cubicBezTo>
                  <a:cubicBezTo>
                    <a:pt x="151" y="771"/>
                    <a:pt x="151" y="771"/>
                    <a:pt x="151" y="771"/>
                  </a:cubicBezTo>
                  <a:close/>
                  <a:moveTo>
                    <a:pt x="153" y="744"/>
                  </a:moveTo>
                  <a:cubicBezTo>
                    <a:pt x="153" y="744"/>
                    <a:pt x="153" y="744"/>
                    <a:pt x="153" y="744"/>
                  </a:cubicBezTo>
                  <a:cubicBezTo>
                    <a:pt x="153" y="744"/>
                    <a:pt x="153" y="744"/>
                    <a:pt x="153" y="744"/>
                  </a:cubicBezTo>
                  <a:cubicBezTo>
                    <a:pt x="153" y="744"/>
                    <a:pt x="153" y="744"/>
                    <a:pt x="153" y="744"/>
                  </a:cubicBezTo>
                  <a:close/>
                  <a:moveTo>
                    <a:pt x="168" y="448"/>
                  </a:moveTo>
                  <a:cubicBezTo>
                    <a:pt x="169" y="448"/>
                    <a:pt x="169" y="448"/>
                    <a:pt x="169" y="448"/>
                  </a:cubicBezTo>
                  <a:cubicBezTo>
                    <a:pt x="169" y="448"/>
                    <a:pt x="169" y="448"/>
                    <a:pt x="169" y="449"/>
                  </a:cubicBezTo>
                  <a:cubicBezTo>
                    <a:pt x="168" y="448"/>
                    <a:pt x="168" y="448"/>
                    <a:pt x="168" y="448"/>
                  </a:cubicBezTo>
                  <a:cubicBezTo>
                    <a:pt x="168" y="448"/>
                    <a:pt x="168" y="448"/>
                    <a:pt x="168" y="448"/>
                  </a:cubicBezTo>
                  <a:cubicBezTo>
                    <a:pt x="168" y="448"/>
                    <a:pt x="168" y="448"/>
                    <a:pt x="168" y="448"/>
                  </a:cubicBezTo>
                  <a:close/>
                  <a:moveTo>
                    <a:pt x="168" y="451"/>
                  </a:moveTo>
                  <a:cubicBezTo>
                    <a:pt x="168" y="450"/>
                    <a:pt x="168" y="450"/>
                    <a:pt x="167" y="450"/>
                  </a:cubicBezTo>
                  <a:cubicBezTo>
                    <a:pt x="167" y="449"/>
                    <a:pt x="167" y="449"/>
                    <a:pt x="167" y="448"/>
                  </a:cubicBezTo>
                  <a:cubicBezTo>
                    <a:pt x="167" y="448"/>
                    <a:pt x="167" y="448"/>
                    <a:pt x="167" y="448"/>
                  </a:cubicBezTo>
                  <a:cubicBezTo>
                    <a:pt x="168" y="448"/>
                    <a:pt x="168" y="449"/>
                    <a:pt x="169" y="449"/>
                  </a:cubicBezTo>
                  <a:cubicBezTo>
                    <a:pt x="168" y="450"/>
                    <a:pt x="168" y="450"/>
                    <a:pt x="168" y="451"/>
                  </a:cubicBezTo>
                  <a:close/>
                  <a:moveTo>
                    <a:pt x="168" y="455"/>
                  </a:moveTo>
                  <a:cubicBezTo>
                    <a:pt x="168" y="455"/>
                    <a:pt x="168" y="454"/>
                    <a:pt x="167" y="454"/>
                  </a:cubicBezTo>
                  <a:cubicBezTo>
                    <a:pt x="168" y="454"/>
                    <a:pt x="168" y="454"/>
                    <a:pt x="168" y="454"/>
                  </a:cubicBezTo>
                  <a:cubicBezTo>
                    <a:pt x="168" y="454"/>
                    <a:pt x="168" y="454"/>
                    <a:pt x="168" y="455"/>
                  </a:cubicBezTo>
                  <a:close/>
                  <a:moveTo>
                    <a:pt x="168" y="111"/>
                  </a:moveTo>
                  <a:cubicBezTo>
                    <a:pt x="168" y="111"/>
                    <a:pt x="168" y="111"/>
                    <a:pt x="168" y="111"/>
                  </a:cubicBezTo>
                  <a:cubicBezTo>
                    <a:pt x="168" y="111"/>
                    <a:pt x="168" y="111"/>
                    <a:pt x="168" y="111"/>
                  </a:cubicBezTo>
                  <a:cubicBezTo>
                    <a:pt x="168" y="111"/>
                    <a:pt x="168" y="111"/>
                    <a:pt x="168" y="111"/>
                  </a:cubicBezTo>
                  <a:close/>
                  <a:moveTo>
                    <a:pt x="168" y="102"/>
                  </a:moveTo>
                  <a:cubicBezTo>
                    <a:pt x="168" y="102"/>
                    <a:pt x="168" y="102"/>
                    <a:pt x="168" y="102"/>
                  </a:cubicBezTo>
                  <a:cubicBezTo>
                    <a:pt x="167" y="102"/>
                    <a:pt x="167" y="102"/>
                    <a:pt x="166" y="102"/>
                  </a:cubicBezTo>
                  <a:cubicBezTo>
                    <a:pt x="167" y="102"/>
                    <a:pt x="167" y="102"/>
                    <a:pt x="168" y="102"/>
                  </a:cubicBezTo>
                  <a:close/>
                  <a:moveTo>
                    <a:pt x="166" y="266"/>
                  </a:moveTo>
                  <a:cubicBezTo>
                    <a:pt x="166" y="265"/>
                    <a:pt x="166" y="265"/>
                    <a:pt x="166" y="265"/>
                  </a:cubicBezTo>
                  <a:cubicBezTo>
                    <a:pt x="167" y="265"/>
                    <a:pt x="167" y="265"/>
                    <a:pt x="167" y="265"/>
                  </a:cubicBezTo>
                  <a:cubicBezTo>
                    <a:pt x="167" y="265"/>
                    <a:pt x="167" y="265"/>
                    <a:pt x="167" y="265"/>
                  </a:cubicBezTo>
                  <a:cubicBezTo>
                    <a:pt x="167" y="265"/>
                    <a:pt x="167" y="265"/>
                    <a:pt x="167" y="265"/>
                  </a:cubicBezTo>
                  <a:cubicBezTo>
                    <a:pt x="167" y="265"/>
                    <a:pt x="166" y="265"/>
                    <a:pt x="166" y="266"/>
                  </a:cubicBezTo>
                  <a:close/>
                  <a:moveTo>
                    <a:pt x="165" y="111"/>
                  </a:moveTo>
                  <a:cubicBezTo>
                    <a:pt x="166" y="111"/>
                    <a:pt x="166" y="111"/>
                    <a:pt x="166" y="111"/>
                  </a:cubicBezTo>
                  <a:cubicBezTo>
                    <a:pt x="166" y="112"/>
                    <a:pt x="167" y="112"/>
                    <a:pt x="166" y="112"/>
                  </a:cubicBezTo>
                  <a:cubicBezTo>
                    <a:pt x="166" y="112"/>
                    <a:pt x="166" y="112"/>
                    <a:pt x="165" y="111"/>
                  </a:cubicBezTo>
                  <a:close/>
                  <a:moveTo>
                    <a:pt x="165" y="269"/>
                  </a:moveTo>
                  <a:cubicBezTo>
                    <a:pt x="165" y="269"/>
                    <a:pt x="165" y="269"/>
                    <a:pt x="165" y="269"/>
                  </a:cubicBezTo>
                  <a:cubicBezTo>
                    <a:pt x="164" y="267"/>
                    <a:pt x="164" y="267"/>
                    <a:pt x="164" y="267"/>
                  </a:cubicBezTo>
                  <a:cubicBezTo>
                    <a:pt x="165" y="267"/>
                    <a:pt x="165" y="268"/>
                    <a:pt x="165" y="269"/>
                  </a:cubicBezTo>
                  <a:close/>
                  <a:moveTo>
                    <a:pt x="164" y="452"/>
                  </a:moveTo>
                  <a:cubicBezTo>
                    <a:pt x="164" y="452"/>
                    <a:pt x="164" y="452"/>
                    <a:pt x="164" y="452"/>
                  </a:cubicBezTo>
                  <a:cubicBezTo>
                    <a:pt x="164" y="451"/>
                    <a:pt x="164" y="451"/>
                    <a:pt x="164" y="451"/>
                  </a:cubicBezTo>
                  <a:cubicBezTo>
                    <a:pt x="164" y="451"/>
                    <a:pt x="164" y="452"/>
                    <a:pt x="164" y="452"/>
                  </a:cubicBezTo>
                  <a:close/>
                  <a:moveTo>
                    <a:pt x="162" y="708"/>
                  </a:moveTo>
                  <a:cubicBezTo>
                    <a:pt x="164" y="709"/>
                    <a:pt x="166" y="709"/>
                    <a:pt x="167" y="709"/>
                  </a:cubicBezTo>
                  <a:cubicBezTo>
                    <a:pt x="167" y="710"/>
                    <a:pt x="166" y="710"/>
                    <a:pt x="166" y="711"/>
                  </a:cubicBezTo>
                  <a:cubicBezTo>
                    <a:pt x="165" y="711"/>
                    <a:pt x="165" y="710"/>
                    <a:pt x="163" y="710"/>
                  </a:cubicBezTo>
                  <a:cubicBezTo>
                    <a:pt x="162" y="708"/>
                    <a:pt x="162" y="708"/>
                    <a:pt x="162" y="708"/>
                  </a:cubicBezTo>
                  <a:cubicBezTo>
                    <a:pt x="162" y="708"/>
                    <a:pt x="162" y="708"/>
                    <a:pt x="162" y="708"/>
                  </a:cubicBezTo>
                  <a:close/>
                  <a:moveTo>
                    <a:pt x="159" y="741"/>
                  </a:moveTo>
                  <a:cubicBezTo>
                    <a:pt x="161" y="741"/>
                    <a:pt x="161" y="741"/>
                    <a:pt x="161" y="741"/>
                  </a:cubicBezTo>
                  <a:cubicBezTo>
                    <a:pt x="161" y="741"/>
                    <a:pt x="161" y="741"/>
                    <a:pt x="161" y="741"/>
                  </a:cubicBezTo>
                  <a:cubicBezTo>
                    <a:pt x="161" y="742"/>
                    <a:pt x="163" y="742"/>
                    <a:pt x="164" y="743"/>
                  </a:cubicBezTo>
                  <a:cubicBezTo>
                    <a:pt x="165" y="743"/>
                    <a:pt x="165" y="743"/>
                    <a:pt x="165" y="743"/>
                  </a:cubicBezTo>
                  <a:cubicBezTo>
                    <a:pt x="164" y="743"/>
                    <a:pt x="163" y="743"/>
                    <a:pt x="162" y="743"/>
                  </a:cubicBezTo>
                  <a:cubicBezTo>
                    <a:pt x="162" y="742"/>
                    <a:pt x="159" y="742"/>
                    <a:pt x="159" y="741"/>
                  </a:cubicBezTo>
                  <a:close/>
                  <a:moveTo>
                    <a:pt x="167" y="732"/>
                  </a:moveTo>
                  <a:cubicBezTo>
                    <a:pt x="167" y="732"/>
                    <a:pt x="167" y="733"/>
                    <a:pt x="167" y="733"/>
                  </a:cubicBezTo>
                  <a:cubicBezTo>
                    <a:pt x="167" y="733"/>
                    <a:pt x="167" y="733"/>
                    <a:pt x="166" y="733"/>
                  </a:cubicBezTo>
                  <a:cubicBezTo>
                    <a:pt x="167" y="733"/>
                    <a:pt x="167" y="733"/>
                    <a:pt x="167" y="733"/>
                  </a:cubicBezTo>
                  <a:cubicBezTo>
                    <a:pt x="167" y="733"/>
                    <a:pt x="167" y="734"/>
                    <a:pt x="167" y="734"/>
                  </a:cubicBezTo>
                  <a:cubicBezTo>
                    <a:pt x="167" y="734"/>
                    <a:pt x="167" y="734"/>
                    <a:pt x="167" y="735"/>
                  </a:cubicBezTo>
                  <a:cubicBezTo>
                    <a:pt x="166" y="734"/>
                    <a:pt x="166" y="734"/>
                    <a:pt x="165" y="734"/>
                  </a:cubicBezTo>
                  <a:cubicBezTo>
                    <a:pt x="166" y="733"/>
                    <a:pt x="166" y="733"/>
                    <a:pt x="165" y="733"/>
                  </a:cubicBezTo>
                  <a:cubicBezTo>
                    <a:pt x="164" y="733"/>
                    <a:pt x="164" y="733"/>
                    <a:pt x="164" y="733"/>
                  </a:cubicBezTo>
                  <a:cubicBezTo>
                    <a:pt x="164" y="731"/>
                    <a:pt x="164" y="731"/>
                    <a:pt x="164" y="731"/>
                  </a:cubicBezTo>
                  <a:cubicBezTo>
                    <a:pt x="165" y="731"/>
                    <a:pt x="167" y="731"/>
                    <a:pt x="168" y="732"/>
                  </a:cubicBezTo>
                  <a:cubicBezTo>
                    <a:pt x="168" y="732"/>
                    <a:pt x="168" y="732"/>
                    <a:pt x="168" y="732"/>
                  </a:cubicBezTo>
                  <a:cubicBezTo>
                    <a:pt x="167" y="732"/>
                    <a:pt x="166" y="732"/>
                    <a:pt x="165" y="732"/>
                  </a:cubicBezTo>
                  <a:cubicBezTo>
                    <a:pt x="165" y="732"/>
                    <a:pt x="167" y="732"/>
                    <a:pt x="167" y="732"/>
                  </a:cubicBezTo>
                  <a:close/>
                  <a:moveTo>
                    <a:pt x="166" y="736"/>
                  </a:moveTo>
                  <a:cubicBezTo>
                    <a:pt x="166" y="736"/>
                    <a:pt x="166" y="736"/>
                    <a:pt x="165" y="736"/>
                  </a:cubicBezTo>
                  <a:cubicBezTo>
                    <a:pt x="165" y="736"/>
                    <a:pt x="165" y="736"/>
                    <a:pt x="165" y="736"/>
                  </a:cubicBezTo>
                  <a:cubicBezTo>
                    <a:pt x="166" y="736"/>
                    <a:pt x="166" y="736"/>
                    <a:pt x="166" y="736"/>
                  </a:cubicBezTo>
                  <a:close/>
                  <a:moveTo>
                    <a:pt x="168" y="754"/>
                  </a:moveTo>
                  <a:cubicBezTo>
                    <a:pt x="166" y="754"/>
                    <a:pt x="166" y="754"/>
                    <a:pt x="166" y="754"/>
                  </a:cubicBezTo>
                  <a:cubicBezTo>
                    <a:pt x="165" y="753"/>
                    <a:pt x="166" y="753"/>
                    <a:pt x="168" y="754"/>
                  </a:cubicBezTo>
                  <a:close/>
                  <a:moveTo>
                    <a:pt x="168" y="752"/>
                  </a:moveTo>
                  <a:cubicBezTo>
                    <a:pt x="164" y="751"/>
                    <a:pt x="164" y="751"/>
                    <a:pt x="164" y="751"/>
                  </a:cubicBezTo>
                  <a:cubicBezTo>
                    <a:pt x="165" y="752"/>
                    <a:pt x="168" y="752"/>
                    <a:pt x="166" y="753"/>
                  </a:cubicBezTo>
                  <a:cubicBezTo>
                    <a:pt x="164" y="753"/>
                    <a:pt x="163" y="752"/>
                    <a:pt x="160" y="752"/>
                  </a:cubicBezTo>
                  <a:cubicBezTo>
                    <a:pt x="162" y="752"/>
                    <a:pt x="161" y="750"/>
                    <a:pt x="164" y="751"/>
                  </a:cubicBezTo>
                  <a:cubicBezTo>
                    <a:pt x="160" y="749"/>
                    <a:pt x="160" y="749"/>
                    <a:pt x="160" y="749"/>
                  </a:cubicBezTo>
                  <a:cubicBezTo>
                    <a:pt x="161" y="749"/>
                    <a:pt x="162" y="750"/>
                    <a:pt x="163" y="750"/>
                  </a:cubicBezTo>
                  <a:cubicBezTo>
                    <a:pt x="162" y="749"/>
                    <a:pt x="162" y="749"/>
                    <a:pt x="162" y="749"/>
                  </a:cubicBezTo>
                  <a:cubicBezTo>
                    <a:pt x="163" y="749"/>
                    <a:pt x="163" y="749"/>
                    <a:pt x="163" y="749"/>
                  </a:cubicBezTo>
                  <a:cubicBezTo>
                    <a:pt x="161" y="748"/>
                    <a:pt x="161" y="746"/>
                    <a:pt x="158" y="745"/>
                  </a:cubicBezTo>
                  <a:cubicBezTo>
                    <a:pt x="156" y="746"/>
                    <a:pt x="156" y="745"/>
                    <a:pt x="155" y="745"/>
                  </a:cubicBezTo>
                  <a:cubicBezTo>
                    <a:pt x="155" y="744"/>
                    <a:pt x="156" y="744"/>
                    <a:pt x="157" y="744"/>
                  </a:cubicBezTo>
                  <a:cubicBezTo>
                    <a:pt x="157" y="744"/>
                    <a:pt x="157" y="744"/>
                    <a:pt x="157" y="744"/>
                  </a:cubicBezTo>
                  <a:cubicBezTo>
                    <a:pt x="157" y="744"/>
                    <a:pt x="158" y="744"/>
                    <a:pt x="158" y="744"/>
                  </a:cubicBezTo>
                  <a:cubicBezTo>
                    <a:pt x="159" y="744"/>
                    <a:pt x="160" y="744"/>
                    <a:pt x="161" y="745"/>
                  </a:cubicBezTo>
                  <a:cubicBezTo>
                    <a:pt x="161" y="745"/>
                    <a:pt x="161" y="744"/>
                    <a:pt x="161" y="744"/>
                  </a:cubicBezTo>
                  <a:cubicBezTo>
                    <a:pt x="162" y="745"/>
                    <a:pt x="163" y="745"/>
                    <a:pt x="163" y="745"/>
                  </a:cubicBezTo>
                  <a:cubicBezTo>
                    <a:pt x="161" y="745"/>
                    <a:pt x="164" y="747"/>
                    <a:pt x="164" y="747"/>
                  </a:cubicBezTo>
                  <a:cubicBezTo>
                    <a:pt x="165" y="746"/>
                    <a:pt x="164" y="746"/>
                    <a:pt x="163" y="745"/>
                  </a:cubicBezTo>
                  <a:cubicBezTo>
                    <a:pt x="164" y="746"/>
                    <a:pt x="165" y="745"/>
                    <a:pt x="166" y="745"/>
                  </a:cubicBezTo>
                  <a:cubicBezTo>
                    <a:pt x="166" y="745"/>
                    <a:pt x="166" y="745"/>
                    <a:pt x="166" y="746"/>
                  </a:cubicBezTo>
                  <a:cubicBezTo>
                    <a:pt x="165" y="748"/>
                    <a:pt x="165" y="748"/>
                    <a:pt x="165" y="748"/>
                  </a:cubicBezTo>
                  <a:cubicBezTo>
                    <a:pt x="166" y="748"/>
                    <a:pt x="166" y="748"/>
                    <a:pt x="166" y="748"/>
                  </a:cubicBezTo>
                  <a:cubicBezTo>
                    <a:pt x="167" y="748"/>
                    <a:pt x="167" y="749"/>
                    <a:pt x="167" y="749"/>
                  </a:cubicBezTo>
                  <a:cubicBezTo>
                    <a:pt x="166" y="749"/>
                    <a:pt x="166" y="749"/>
                    <a:pt x="166" y="749"/>
                  </a:cubicBezTo>
                  <a:cubicBezTo>
                    <a:pt x="166" y="749"/>
                    <a:pt x="166" y="751"/>
                    <a:pt x="168" y="751"/>
                  </a:cubicBezTo>
                  <a:lnTo>
                    <a:pt x="168" y="752"/>
                  </a:lnTo>
                  <a:close/>
                  <a:moveTo>
                    <a:pt x="168" y="751"/>
                  </a:moveTo>
                  <a:cubicBezTo>
                    <a:pt x="166" y="749"/>
                    <a:pt x="166" y="749"/>
                    <a:pt x="166" y="749"/>
                  </a:cubicBezTo>
                  <a:cubicBezTo>
                    <a:pt x="167" y="749"/>
                    <a:pt x="167" y="749"/>
                    <a:pt x="168" y="749"/>
                  </a:cubicBezTo>
                  <a:lnTo>
                    <a:pt x="168" y="751"/>
                  </a:lnTo>
                  <a:close/>
                  <a:moveTo>
                    <a:pt x="168" y="745"/>
                  </a:moveTo>
                  <a:cubicBezTo>
                    <a:pt x="168" y="745"/>
                    <a:pt x="167" y="745"/>
                    <a:pt x="167" y="745"/>
                  </a:cubicBezTo>
                  <a:cubicBezTo>
                    <a:pt x="168" y="745"/>
                    <a:pt x="168" y="745"/>
                    <a:pt x="168" y="745"/>
                  </a:cubicBezTo>
                  <a:cubicBezTo>
                    <a:pt x="168" y="745"/>
                    <a:pt x="168" y="745"/>
                    <a:pt x="168" y="745"/>
                  </a:cubicBezTo>
                  <a:close/>
                  <a:moveTo>
                    <a:pt x="168" y="744"/>
                  </a:moveTo>
                  <a:cubicBezTo>
                    <a:pt x="167" y="744"/>
                    <a:pt x="167" y="744"/>
                    <a:pt x="166" y="744"/>
                  </a:cubicBezTo>
                  <a:cubicBezTo>
                    <a:pt x="166" y="743"/>
                    <a:pt x="166" y="743"/>
                    <a:pt x="166" y="743"/>
                  </a:cubicBezTo>
                  <a:cubicBezTo>
                    <a:pt x="166" y="743"/>
                    <a:pt x="167" y="743"/>
                    <a:pt x="167" y="743"/>
                  </a:cubicBezTo>
                  <a:cubicBezTo>
                    <a:pt x="166" y="742"/>
                    <a:pt x="166" y="742"/>
                    <a:pt x="166" y="742"/>
                  </a:cubicBezTo>
                  <a:cubicBezTo>
                    <a:pt x="167" y="742"/>
                    <a:pt x="167" y="742"/>
                    <a:pt x="167" y="742"/>
                  </a:cubicBezTo>
                  <a:cubicBezTo>
                    <a:pt x="168" y="742"/>
                    <a:pt x="168" y="742"/>
                    <a:pt x="168" y="743"/>
                  </a:cubicBezTo>
                  <a:lnTo>
                    <a:pt x="168" y="744"/>
                  </a:lnTo>
                  <a:close/>
                  <a:moveTo>
                    <a:pt x="168" y="742"/>
                  </a:moveTo>
                  <a:cubicBezTo>
                    <a:pt x="166" y="741"/>
                    <a:pt x="166" y="741"/>
                    <a:pt x="166" y="740"/>
                  </a:cubicBezTo>
                  <a:cubicBezTo>
                    <a:pt x="168" y="741"/>
                    <a:pt x="168" y="741"/>
                    <a:pt x="168" y="741"/>
                  </a:cubicBezTo>
                  <a:lnTo>
                    <a:pt x="168" y="742"/>
                  </a:lnTo>
                  <a:close/>
                  <a:moveTo>
                    <a:pt x="168" y="738"/>
                  </a:moveTo>
                  <a:cubicBezTo>
                    <a:pt x="168" y="738"/>
                    <a:pt x="168" y="738"/>
                    <a:pt x="168" y="737"/>
                  </a:cubicBezTo>
                  <a:cubicBezTo>
                    <a:pt x="168" y="737"/>
                    <a:pt x="168" y="737"/>
                    <a:pt x="168" y="737"/>
                  </a:cubicBezTo>
                  <a:lnTo>
                    <a:pt x="168" y="738"/>
                  </a:lnTo>
                  <a:close/>
                  <a:moveTo>
                    <a:pt x="169" y="727"/>
                  </a:moveTo>
                  <a:cubicBezTo>
                    <a:pt x="168" y="727"/>
                    <a:pt x="167" y="727"/>
                    <a:pt x="167" y="727"/>
                  </a:cubicBezTo>
                  <a:cubicBezTo>
                    <a:pt x="166" y="728"/>
                    <a:pt x="167" y="728"/>
                    <a:pt x="169" y="728"/>
                  </a:cubicBezTo>
                  <a:cubicBezTo>
                    <a:pt x="168" y="729"/>
                    <a:pt x="168" y="730"/>
                    <a:pt x="168" y="731"/>
                  </a:cubicBezTo>
                  <a:cubicBezTo>
                    <a:pt x="167" y="730"/>
                    <a:pt x="165" y="729"/>
                    <a:pt x="163" y="727"/>
                  </a:cubicBezTo>
                  <a:cubicBezTo>
                    <a:pt x="163" y="724"/>
                    <a:pt x="163" y="724"/>
                    <a:pt x="163" y="724"/>
                  </a:cubicBezTo>
                  <a:cubicBezTo>
                    <a:pt x="163" y="724"/>
                    <a:pt x="163" y="724"/>
                    <a:pt x="163" y="724"/>
                  </a:cubicBezTo>
                  <a:cubicBezTo>
                    <a:pt x="163" y="724"/>
                    <a:pt x="163" y="724"/>
                    <a:pt x="163" y="724"/>
                  </a:cubicBezTo>
                  <a:cubicBezTo>
                    <a:pt x="163" y="724"/>
                    <a:pt x="163" y="724"/>
                    <a:pt x="163" y="724"/>
                  </a:cubicBezTo>
                  <a:cubicBezTo>
                    <a:pt x="163" y="724"/>
                    <a:pt x="163" y="724"/>
                    <a:pt x="163" y="724"/>
                  </a:cubicBezTo>
                  <a:cubicBezTo>
                    <a:pt x="163" y="724"/>
                    <a:pt x="163" y="724"/>
                    <a:pt x="163" y="724"/>
                  </a:cubicBezTo>
                  <a:cubicBezTo>
                    <a:pt x="165" y="725"/>
                    <a:pt x="168" y="726"/>
                    <a:pt x="169" y="727"/>
                  </a:cubicBezTo>
                  <a:close/>
                  <a:moveTo>
                    <a:pt x="169" y="717"/>
                  </a:moveTo>
                  <a:cubicBezTo>
                    <a:pt x="167" y="716"/>
                    <a:pt x="164" y="715"/>
                    <a:pt x="164" y="715"/>
                  </a:cubicBezTo>
                  <a:cubicBezTo>
                    <a:pt x="163" y="715"/>
                    <a:pt x="163" y="714"/>
                    <a:pt x="164" y="713"/>
                  </a:cubicBezTo>
                  <a:cubicBezTo>
                    <a:pt x="165" y="713"/>
                    <a:pt x="165" y="713"/>
                    <a:pt x="165" y="713"/>
                  </a:cubicBezTo>
                  <a:cubicBezTo>
                    <a:pt x="166" y="713"/>
                    <a:pt x="163" y="711"/>
                    <a:pt x="166" y="711"/>
                  </a:cubicBezTo>
                  <a:cubicBezTo>
                    <a:pt x="166" y="712"/>
                    <a:pt x="167" y="713"/>
                    <a:pt x="169" y="714"/>
                  </a:cubicBezTo>
                  <a:lnTo>
                    <a:pt x="169" y="717"/>
                  </a:lnTo>
                  <a:close/>
                  <a:moveTo>
                    <a:pt x="169" y="702"/>
                  </a:moveTo>
                  <a:cubicBezTo>
                    <a:pt x="168" y="701"/>
                    <a:pt x="168" y="701"/>
                    <a:pt x="168" y="701"/>
                  </a:cubicBezTo>
                  <a:cubicBezTo>
                    <a:pt x="168" y="700"/>
                    <a:pt x="168" y="700"/>
                    <a:pt x="168" y="700"/>
                  </a:cubicBezTo>
                  <a:cubicBezTo>
                    <a:pt x="169" y="700"/>
                    <a:pt x="169" y="700"/>
                    <a:pt x="169" y="700"/>
                  </a:cubicBezTo>
                  <a:cubicBezTo>
                    <a:pt x="169" y="700"/>
                    <a:pt x="169" y="701"/>
                    <a:pt x="169" y="702"/>
                  </a:cubicBezTo>
                  <a:close/>
                  <a:moveTo>
                    <a:pt x="198" y="661"/>
                  </a:moveTo>
                  <a:cubicBezTo>
                    <a:pt x="199" y="661"/>
                    <a:pt x="199" y="661"/>
                    <a:pt x="199" y="661"/>
                  </a:cubicBezTo>
                  <a:cubicBezTo>
                    <a:pt x="199" y="661"/>
                    <a:pt x="198" y="661"/>
                    <a:pt x="198" y="661"/>
                  </a:cubicBezTo>
                  <a:cubicBezTo>
                    <a:pt x="198" y="661"/>
                    <a:pt x="198" y="661"/>
                    <a:pt x="198" y="661"/>
                  </a:cubicBezTo>
                  <a:cubicBezTo>
                    <a:pt x="198" y="661"/>
                    <a:pt x="198" y="661"/>
                    <a:pt x="198" y="661"/>
                  </a:cubicBezTo>
                  <a:close/>
                  <a:moveTo>
                    <a:pt x="199" y="663"/>
                  </a:moveTo>
                  <a:cubicBezTo>
                    <a:pt x="199" y="663"/>
                    <a:pt x="199" y="663"/>
                    <a:pt x="199" y="663"/>
                  </a:cubicBezTo>
                  <a:cubicBezTo>
                    <a:pt x="199" y="663"/>
                    <a:pt x="198" y="663"/>
                    <a:pt x="198" y="663"/>
                  </a:cubicBezTo>
                  <a:cubicBezTo>
                    <a:pt x="198" y="663"/>
                    <a:pt x="198" y="663"/>
                    <a:pt x="198" y="663"/>
                  </a:cubicBezTo>
                  <a:cubicBezTo>
                    <a:pt x="198" y="663"/>
                    <a:pt x="199" y="663"/>
                    <a:pt x="199" y="663"/>
                  </a:cubicBezTo>
                  <a:close/>
                  <a:moveTo>
                    <a:pt x="198" y="644"/>
                  </a:moveTo>
                  <a:cubicBezTo>
                    <a:pt x="197" y="644"/>
                    <a:pt x="197" y="644"/>
                    <a:pt x="197" y="644"/>
                  </a:cubicBezTo>
                  <a:cubicBezTo>
                    <a:pt x="196" y="644"/>
                    <a:pt x="196" y="644"/>
                    <a:pt x="196" y="644"/>
                  </a:cubicBezTo>
                  <a:lnTo>
                    <a:pt x="198" y="644"/>
                  </a:lnTo>
                  <a:close/>
                  <a:moveTo>
                    <a:pt x="197" y="652"/>
                  </a:moveTo>
                  <a:cubicBezTo>
                    <a:pt x="198" y="651"/>
                    <a:pt x="198" y="651"/>
                    <a:pt x="198" y="651"/>
                  </a:cubicBezTo>
                  <a:cubicBezTo>
                    <a:pt x="201" y="653"/>
                    <a:pt x="200" y="656"/>
                    <a:pt x="197" y="656"/>
                  </a:cubicBezTo>
                  <a:cubicBezTo>
                    <a:pt x="197" y="655"/>
                    <a:pt x="196" y="655"/>
                    <a:pt x="196" y="655"/>
                  </a:cubicBezTo>
                  <a:cubicBezTo>
                    <a:pt x="196" y="654"/>
                    <a:pt x="196" y="654"/>
                    <a:pt x="197" y="654"/>
                  </a:cubicBezTo>
                  <a:cubicBezTo>
                    <a:pt x="198" y="654"/>
                    <a:pt x="198" y="654"/>
                    <a:pt x="198" y="654"/>
                  </a:cubicBezTo>
                  <a:cubicBezTo>
                    <a:pt x="198" y="654"/>
                    <a:pt x="198" y="654"/>
                    <a:pt x="197" y="654"/>
                  </a:cubicBezTo>
                  <a:cubicBezTo>
                    <a:pt x="198" y="654"/>
                    <a:pt x="198" y="654"/>
                    <a:pt x="199" y="653"/>
                  </a:cubicBezTo>
                  <a:cubicBezTo>
                    <a:pt x="199" y="652"/>
                    <a:pt x="198" y="653"/>
                    <a:pt x="197" y="653"/>
                  </a:cubicBezTo>
                  <a:cubicBezTo>
                    <a:pt x="196" y="653"/>
                    <a:pt x="196" y="652"/>
                    <a:pt x="196" y="652"/>
                  </a:cubicBezTo>
                  <a:lnTo>
                    <a:pt x="197" y="652"/>
                  </a:lnTo>
                  <a:close/>
                  <a:moveTo>
                    <a:pt x="196" y="651"/>
                  </a:moveTo>
                  <a:cubicBezTo>
                    <a:pt x="195" y="651"/>
                    <a:pt x="195" y="651"/>
                    <a:pt x="195" y="651"/>
                  </a:cubicBezTo>
                  <a:cubicBezTo>
                    <a:pt x="195" y="651"/>
                    <a:pt x="195" y="651"/>
                    <a:pt x="195" y="651"/>
                  </a:cubicBezTo>
                  <a:cubicBezTo>
                    <a:pt x="195" y="651"/>
                    <a:pt x="195" y="651"/>
                    <a:pt x="196" y="651"/>
                  </a:cubicBezTo>
                  <a:close/>
                  <a:moveTo>
                    <a:pt x="196" y="663"/>
                  </a:moveTo>
                  <a:cubicBezTo>
                    <a:pt x="196" y="663"/>
                    <a:pt x="196" y="663"/>
                    <a:pt x="196" y="663"/>
                  </a:cubicBezTo>
                  <a:cubicBezTo>
                    <a:pt x="196" y="663"/>
                    <a:pt x="195" y="664"/>
                    <a:pt x="194" y="664"/>
                  </a:cubicBezTo>
                  <a:cubicBezTo>
                    <a:pt x="194" y="663"/>
                    <a:pt x="194" y="663"/>
                    <a:pt x="194" y="663"/>
                  </a:cubicBezTo>
                  <a:cubicBezTo>
                    <a:pt x="195" y="663"/>
                    <a:pt x="195" y="663"/>
                    <a:pt x="196" y="663"/>
                  </a:cubicBezTo>
                  <a:close/>
                  <a:moveTo>
                    <a:pt x="195" y="653"/>
                  </a:moveTo>
                  <a:cubicBezTo>
                    <a:pt x="195" y="653"/>
                    <a:pt x="195" y="653"/>
                    <a:pt x="195" y="653"/>
                  </a:cubicBezTo>
                  <a:cubicBezTo>
                    <a:pt x="195" y="653"/>
                    <a:pt x="195" y="653"/>
                    <a:pt x="195" y="653"/>
                  </a:cubicBezTo>
                  <a:cubicBezTo>
                    <a:pt x="195" y="653"/>
                    <a:pt x="195" y="653"/>
                    <a:pt x="195" y="653"/>
                  </a:cubicBezTo>
                  <a:close/>
                  <a:moveTo>
                    <a:pt x="194" y="651"/>
                  </a:moveTo>
                  <a:cubicBezTo>
                    <a:pt x="194" y="651"/>
                    <a:pt x="194" y="651"/>
                    <a:pt x="194" y="651"/>
                  </a:cubicBezTo>
                  <a:cubicBezTo>
                    <a:pt x="194" y="651"/>
                    <a:pt x="194" y="651"/>
                    <a:pt x="194" y="651"/>
                  </a:cubicBezTo>
                  <a:cubicBezTo>
                    <a:pt x="194" y="651"/>
                    <a:pt x="194" y="651"/>
                    <a:pt x="194" y="651"/>
                  </a:cubicBezTo>
                  <a:close/>
                  <a:moveTo>
                    <a:pt x="194" y="651"/>
                  </a:moveTo>
                  <a:cubicBezTo>
                    <a:pt x="195" y="651"/>
                    <a:pt x="195" y="651"/>
                    <a:pt x="195" y="651"/>
                  </a:cubicBezTo>
                  <a:cubicBezTo>
                    <a:pt x="195" y="651"/>
                    <a:pt x="195" y="652"/>
                    <a:pt x="195" y="652"/>
                  </a:cubicBezTo>
                  <a:cubicBezTo>
                    <a:pt x="195" y="652"/>
                    <a:pt x="194" y="652"/>
                    <a:pt x="194" y="652"/>
                  </a:cubicBezTo>
                  <a:cubicBezTo>
                    <a:pt x="194" y="652"/>
                    <a:pt x="194" y="651"/>
                    <a:pt x="194" y="651"/>
                  </a:cubicBezTo>
                  <a:close/>
                  <a:moveTo>
                    <a:pt x="193" y="663"/>
                  </a:moveTo>
                  <a:cubicBezTo>
                    <a:pt x="193" y="663"/>
                    <a:pt x="193" y="663"/>
                    <a:pt x="193" y="663"/>
                  </a:cubicBezTo>
                  <a:cubicBezTo>
                    <a:pt x="193" y="663"/>
                    <a:pt x="193" y="663"/>
                    <a:pt x="193" y="663"/>
                  </a:cubicBezTo>
                  <a:cubicBezTo>
                    <a:pt x="193" y="663"/>
                    <a:pt x="193" y="663"/>
                    <a:pt x="193" y="663"/>
                  </a:cubicBezTo>
                  <a:close/>
                  <a:moveTo>
                    <a:pt x="192" y="665"/>
                  </a:moveTo>
                  <a:cubicBezTo>
                    <a:pt x="191" y="665"/>
                    <a:pt x="191" y="665"/>
                    <a:pt x="191" y="665"/>
                  </a:cubicBezTo>
                  <a:cubicBezTo>
                    <a:pt x="191" y="665"/>
                    <a:pt x="192" y="665"/>
                    <a:pt x="192" y="665"/>
                  </a:cubicBezTo>
                  <a:close/>
                  <a:moveTo>
                    <a:pt x="206" y="472"/>
                  </a:moveTo>
                  <a:cubicBezTo>
                    <a:pt x="206" y="472"/>
                    <a:pt x="206" y="472"/>
                    <a:pt x="206" y="471"/>
                  </a:cubicBezTo>
                  <a:cubicBezTo>
                    <a:pt x="206" y="471"/>
                    <a:pt x="206" y="471"/>
                    <a:pt x="206" y="470"/>
                  </a:cubicBezTo>
                  <a:cubicBezTo>
                    <a:pt x="206" y="470"/>
                    <a:pt x="205" y="470"/>
                    <a:pt x="205" y="470"/>
                  </a:cubicBezTo>
                  <a:cubicBezTo>
                    <a:pt x="206" y="470"/>
                    <a:pt x="207" y="471"/>
                    <a:pt x="206" y="472"/>
                  </a:cubicBezTo>
                  <a:close/>
                  <a:moveTo>
                    <a:pt x="204" y="488"/>
                  </a:moveTo>
                  <a:cubicBezTo>
                    <a:pt x="205" y="489"/>
                    <a:pt x="205" y="490"/>
                    <a:pt x="204" y="490"/>
                  </a:cubicBezTo>
                  <a:cubicBezTo>
                    <a:pt x="204" y="490"/>
                    <a:pt x="203" y="489"/>
                    <a:pt x="203" y="489"/>
                  </a:cubicBezTo>
                  <a:cubicBezTo>
                    <a:pt x="203" y="488"/>
                    <a:pt x="204" y="488"/>
                    <a:pt x="204" y="488"/>
                  </a:cubicBezTo>
                  <a:close/>
                  <a:moveTo>
                    <a:pt x="203" y="527"/>
                  </a:moveTo>
                  <a:cubicBezTo>
                    <a:pt x="200" y="525"/>
                    <a:pt x="200" y="525"/>
                    <a:pt x="200" y="525"/>
                  </a:cubicBezTo>
                  <a:cubicBezTo>
                    <a:pt x="200" y="525"/>
                    <a:pt x="200" y="525"/>
                    <a:pt x="200" y="525"/>
                  </a:cubicBezTo>
                  <a:cubicBezTo>
                    <a:pt x="200" y="525"/>
                    <a:pt x="199" y="524"/>
                    <a:pt x="199" y="524"/>
                  </a:cubicBezTo>
                  <a:cubicBezTo>
                    <a:pt x="200" y="524"/>
                    <a:pt x="200" y="523"/>
                    <a:pt x="201" y="524"/>
                  </a:cubicBezTo>
                  <a:cubicBezTo>
                    <a:pt x="201" y="524"/>
                    <a:pt x="201" y="523"/>
                    <a:pt x="200" y="523"/>
                  </a:cubicBezTo>
                  <a:cubicBezTo>
                    <a:pt x="200" y="523"/>
                    <a:pt x="200" y="523"/>
                    <a:pt x="200" y="523"/>
                  </a:cubicBezTo>
                  <a:cubicBezTo>
                    <a:pt x="199" y="523"/>
                    <a:pt x="198" y="523"/>
                    <a:pt x="197" y="522"/>
                  </a:cubicBezTo>
                  <a:cubicBezTo>
                    <a:pt x="196" y="522"/>
                    <a:pt x="196" y="522"/>
                    <a:pt x="196" y="522"/>
                  </a:cubicBezTo>
                  <a:cubicBezTo>
                    <a:pt x="196" y="521"/>
                    <a:pt x="196" y="521"/>
                    <a:pt x="198" y="522"/>
                  </a:cubicBezTo>
                  <a:cubicBezTo>
                    <a:pt x="198" y="522"/>
                    <a:pt x="198" y="522"/>
                    <a:pt x="198" y="522"/>
                  </a:cubicBezTo>
                  <a:cubicBezTo>
                    <a:pt x="199" y="522"/>
                    <a:pt x="200" y="522"/>
                    <a:pt x="200" y="522"/>
                  </a:cubicBezTo>
                  <a:cubicBezTo>
                    <a:pt x="197" y="522"/>
                    <a:pt x="201" y="521"/>
                    <a:pt x="201" y="521"/>
                  </a:cubicBezTo>
                  <a:cubicBezTo>
                    <a:pt x="202" y="521"/>
                    <a:pt x="202" y="521"/>
                    <a:pt x="203" y="522"/>
                  </a:cubicBezTo>
                  <a:cubicBezTo>
                    <a:pt x="205" y="525"/>
                    <a:pt x="203" y="523"/>
                    <a:pt x="203" y="527"/>
                  </a:cubicBezTo>
                  <a:close/>
                  <a:moveTo>
                    <a:pt x="201" y="527"/>
                  </a:moveTo>
                  <a:cubicBezTo>
                    <a:pt x="202" y="527"/>
                    <a:pt x="202" y="527"/>
                    <a:pt x="202" y="527"/>
                  </a:cubicBezTo>
                  <a:cubicBezTo>
                    <a:pt x="202" y="527"/>
                    <a:pt x="201" y="527"/>
                    <a:pt x="201" y="527"/>
                  </a:cubicBezTo>
                  <a:cubicBezTo>
                    <a:pt x="201" y="527"/>
                    <a:pt x="201" y="527"/>
                    <a:pt x="201" y="527"/>
                  </a:cubicBezTo>
                  <a:close/>
                  <a:moveTo>
                    <a:pt x="197" y="525"/>
                  </a:moveTo>
                  <a:cubicBezTo>
                    <a:pt x="197" y="525"/>
                    <a:pt x="196" y="526"/>
                    <a:pt x="196" y="526"/>
                  </a:cubicBezTo>
                  <a:cubicBezTo>
                    <a:pt x="196" y="526"/>
                    <a:pt x="195" y="525"/>
                    <a:pt x="195" y="525"/>
                  </a:cubicBezTo>
                  <a:cubicBezTo>
                    <a:pt x="195" y="525"/>
                    <a:pt x="195" y="525"/>
                    <a:pt x="196" y="524"/>
                  </a:cubicBezTo>
                  <a:lnTo>
                    <a:pt x="197" y="525"/>
                  </a:lnTo>
                  <a:close/>
                  <a:moveTo>
                    <a:pt x="200" y="520"/>
                  </a:moveTo>
                  <a:cubicBezTo>
                    <a:pt x="199" y="520"/>
                    <a:pt x="198" y="518"/>
                    <a:pt x="199" y="518"/>
                  </a:cubicBezTo>
                  <a:cubicBezTo>
                    <a:pt x="199" y="518"/>
                    <a:pt x="199" y="518"/>
                    <a:pt x="199" y="518"/>
                  </a:cubicBezTo>
                  <a:cubicBezTo>
                    <a:pt x="200" y="519"/>
                    <a:pt x="201" y="518"/>
                    <a:pt x="203" y="519"/>
                  </a:cubicBezTo>
                  <a:cubicBezTo>
                    <a:pt x="203" y="519"/>
                    <a:pt x="203" y="520"/>
                    <a:pt x="203" y="521"/>
                  </a:cubicBezTo>
                  <a:cubicBezTo>
                    <a:pt x="202" y="520"/>
                    <a:pt x="201" y="519"/>
                    <a:pt x="200" y="520"/>
                  </a:cubicBezTo>
                  <a:close/>
                  <a:moveTo>
                    <a:pt x="200" y="513"/>
                  </a:moveTo>
                  <a:cubicBezTo>
                    <a:pt x="194" y="514"/>
                    <a:pt x="201" y="516"/>
                    <a:pt x="199" y="517"/>
                  </a:cubicBezTo>
                  <a:cubicBezTo>
                    <a:pt x="199" y="517"/>
                    <a:pt x="199" y="517"/>
                    <a:pt x="198" y="517"/>
                  </a:cubicBezTo>
                  <a:cubicBezTo>
                    <a:pt x="198" y="516"/>
                    <a:pt x="198" y="516"/>
                    <a:pt x="197" y="515"/>
                  </a:cubicBezTo>
                  <a:cubicBezTo>
                    <a:pt x="198" y="516"/>
                    <a:pt x="198" y="515"/>
                    <a:pt x="198" y="515"/>
                  </a:cubicBezTo>
                  <a:cubicBezTo>
                    <a:pt x="198" y="515"/>
                    <a:pt x="197" y="515"/>
                    <a:pt x="197" y="515"/>
                  </a:cubicBezTo>
                  <a:cubicBezTo>
                    <a:pt x="197" y="515"/>
                    <a:pt x="197" y="515"/>
                    <a:pt x="197" y="514"/>
                  </a:cubicBezTo>
                  <a:cubicBezTo>
                    <a:pt x="197" y="514"/>
                    <a:pt x="197" y="514"/>
                    <a:pt x="197" y="515"/>
                  </a:cubicBezTo>
                  <a:cubicBezTo>
                    <a:pt x="197" y="514"/>
                    <a:pt x="197" y="514"/>
                    <a:pt x="197" y="514"/>
                  </a:cubicBezTo>
                  <a:cubicBezTo>
                    <a:pt x="197" y="513"/>
                    <a:pt x="196" y="512"/>
                    <a:pt x="196" y="512"/>
                  </a:cubicBezTo>
                  <a:cubicBezTo>
                    <a:pt x="196" y="511"/>
                    <a:pt x="196" y="511"/>
                    <a:pt x="196" y="511"/>
                  </a:cubicBezTo>
                  <a:cubicBezTo>
                    <a:pt x="196" y="511"/>
                    <a:pt x="197" y="511"/>
                    <a:pt x="197" y="511"/>
                  </a:cubicBezTo>
                  <a:cubicBezTo>
                    <a:pt x="197" y="511"/>
                    <a:pt x="196" y="511"/>
                    <a:pt x="196" y="511"/>
                  </a:cubicBezTo>
                  <a:cubicBezTo>
                    <a:pt x="196" y="511"/>
                    <a:pt x="196" y="511"/>
                    <a:pt x="196" y="510"/>
                  </a:cubicBezTo>
                  <a:cubicBezTo>
                    <a:pt x="196" y="510"/>
                    <a:pt x="197" y="510"/>
                    <a:pt x="197" y="510"/>
                  </a:cubicBezTo>
                  <a:cubicBezTo>
                    <a:pt x="197" y="510"/>
                    <a:pt x="197" y="510"/>
                    <a:pt x="197" y="510"/>
                  </a:cubicBezTo>
                  <a:cubicBezTo>
                    <a:pt x="198" y="510"/>
                    <a:pt x="199" y="511"/>
                    <a:pt x="199" y="511"/>
                  </a:cubicBezTo>
                  <a:cubicBezTo>
                    <a:pt x="199" y="511"/>
                    <a:pt x="199" y="511"/>
                    <a:pt x="199" y="512"/>
                  </a:cubicBezTo>
                  <a:cubicBezTo>
                    <a:pt x="200" y="511"/>
                    <a:pt x="200" y="511"/>
                    <a:pt x="200" y="511"/>
                  </a:cubicBezTo>
                  <a:cubicBezTo>
                    <a:pt x="200" y="512"/>
                    <a:pt x="200" y="513"/>
                    <a:pt x="200" y="513"/>
                  </a:cubicBezTo>
                  <a:close/>
                  <a:moveTo>
                    <a:pt x="196" y="472"/>
                  </a:moveTo>
                  <a:cubicBezTo>
                    <a:pt x="196" y="472"/>
                    <a:pt x="196" y="472"/>
                    <a:pt x="196" y="472"/>
                  </a:cubicBezTo>
                  <a:cubicBezTo>
                    <a:pt x="196" y="472"/>
                    <a:pt x="196" y="472"/>
                    <a:pt x="196" y="472"/>
                  </a:cubicBezTo>
                  <a:cubicBezTo>
                    <a:pt x="196" y="472"/>
                    <a:pt x="196" y="472"/>
                    <a:pt x="196" y="472"/>
                  </a:cubicBezTo>
                  <a:close/>
                  <a:moveTo>
                    <a:pt x="196" y="502"/>
                  </a:moveTo>
                  <a:cubicBezTo>
                    <a:pt x="197" y="502"/>
                    <a:pt x="197" y="502"/>
                    <a:pt x="197" y="501"/>
                  </a:cubicBezTo>
                  <a:cubicBezTo>
                    <a:pt x="197" y="502"/>
                    <a:pt x="197" y="502"/>
                    <a:pt x="197" y="502"/>
                  </a:cubicBezTo>
                  <a:cubicBezTo>
                    <a:pt x="197" y="502"/>
                    <a:pt x="196" y="502"/>
                    <a:pt x="196" y="502"/>
                  </a:cubicBezTo>
                  <a:close/>
                  <a:moveTo>
                    <a:pt x="198" y="502"/>
                  </a:moveTo>
                  <a:cubicBezTo>
                    <a:pt x="198" y="502"/>
                    <a:pt x="198" y="502"/>
                    <a:pt x="199" y="502"/>
                  </a:cubicBezTo>
                  <a:cubicBezTo>
                    <a:pt x="199" y="502"/>
                    <a:pt x="199" y="502"/>
                    <a:pt x="199" y="502"/>
                  </a:cubicBezTo>
                  <a:cubicBezTo>
                    <a:pt x="199" y="502"/>
                    <a:pt x="199" y="502"/>
                    <a:pt x="199" y="502"/>
                  </a:cubicBezTo>
                  <a:cubicBezTo>
                    <a:pt x="198" y="502"/>
                    <a:pt x="198" y="502"/>
                    <a:pt x="198" y="502"/>
                  </a:cubicBezTo>
                  <a:close/>
                  <a:moveTo>
                    <a:pt x="198" y="502"/>
                  </a:moveTo>
                  <a:cubicBezTo>
                    <a:pt x="198" y="502"/>
                    <a:pt x="198" y="502"/>
                    <a:pt x="197" y="502"/>
                  </a:cubicBezTo>
                  <a:cubicBezTo>
                    <a:pt x="198" y="502"/>
                    <a:pt x="198" y="502"/>
                    <a:pt x="198" y="502"/>
                  </a:cubicBezTo>
                  <a:cubicBezTo>
                    <a:pt x="198" y="502"/>
                    <a:pt x="198" y="502"/>
                    <a:pt x="198" y="502"/>
                  </a:cubicBezTo>
                  <a:close/>
                  <a:moveTo>
                    <a:pt x="198" y="491"/>
                  </a:moveTo>
                  <a:cubicBezTo>
                    <a:pt x="198" y="491"/>
                    <a:pt x="198" y="491"/>
                    <a:pt x="198" y="491"/>
                  </a:cubicBezTo>
                  <a:cubicBezTo>
                    <a:pt x="198" y="491"/>
                    <a:pt x="198" y="491"/>
                    <a:pt x="198" y="491"/>
                  </a:cubicBezTo>
                  <a:close/>
                  <a:moveTo>
                    <a:pt x="198" y="492"/>
                  </a:moveTo>
                  <a:cubicBezTo>
                    <a:pt x="198" y="492"/>
                    <a:pt x="198" y="492"/>
                    <a:pt x="198" y="492"/>
                  </a:cubicBezTo>
                  <a:cubicBezTo>
                    <a:pt x="198" y="492"/>
                    <a:pt x="198" y="492"/>
                    <a:pt x="198" y="492"/>
                  </a:cubicBezTo>
                  <a:cubicBezTo>
                    <a:pt x="198" y="492"/>
                    <a:pt x="198" y="492"/>
                    <a:pt x="198" y="492"/>
                  </a:cubicBezTo>
                  <a:close/>
                  <a:moveTo>
                    <a:pt x="198" y="499"/>
                  </a:moveTo>
                  <a:cubicBezTo>
                    <a:pt x="198" y="499"/>
                    <a:pt x="198" y="499"/>
                    <a:pt x="197" y="500"/>
                  </a:cubicBezTo>
                  <a:cubicBezTo>
                    <a:pt x="197" y="499"/>
                    <a:pt x="197" y="499"/>
                    <a:pt x="197" y="499"/>
                  </a:cubicBezTo>
                  <a:cubicBezTo>
                    <a:pt x="198" y="499"/>
                    <a:pt x="198" y="499"/>
                    <a:pt x="198" y="499"/>
                  </a:cubicBezTo>
                  <a:close/>
                  <a:moveTo>
                    <a:pt x="199" y="502"/>
                  </a:moveTo>
                  <a:cubicBezTo>
                    <a:pt x="199" y="501"/>
                    <a:pt x="199" y="501"/>
                    <a:pt x="199" y="501"/>
                  </a:cubicBezTo>
                  <a:cubicBezTo>
                    <a:pt x="200" y="501"/>
                    <a:pt x="200" y="501"/>
                    <a:pt x="199" y="502"/>
                  </a:cubicBezTo>
                  <a:cubicBezTo>
                    <a:pt x="199" y="502"/>
                    <a:pt x="199" y="502"/>
                    <a:pt x="199" y="502"/>
                  </a:cubicBezTo>
                  <a:close/>
                  <a:moveTo>
                    <a:pt x="200" y="509"/>
                  </a:moveTo>
                  <a:cubicBezTo>
                    <a:pt x="200" y="509"/>
                    <a:pt x="200" y="509"/>
                    <a:pt x="200" y="509"/>
                  </a:cubicBezTo>
                  <a:cubicBezTo>
                    <a:pt x="200" y="509"/>
                    <a:pt x="200" y="509"/>
                    <a:pt x="200" y="509"/>
                  </a:cubicBezTo>
                  <a:cubicBezTo>
                    <a:pt x="200" y="509"/>
                    <a:pt x="200" y="509"/>
                    <a:pt x="200" y="509"/>
                  </a:cubicBezTo>
                  <a:close/>
                  <a:moveTo>
                    <a:pt x="200" y="502"/>
                  </a:moveTo>
                  <a:cubicBezTo>
                    <a:pt x="199" y="502"/>
                    <a:pt x="199" y="502"/>
                    <a:pt x="199" y="502"/>
                  </a:cubicBezTo>
                  <a:cubicBezTo>
                    <a:pt x="200" y="502"/>
                    <a:pt x="201" y="502"/>
                    <a:pt x="202" y="502"/>
                  </a:cubicBezTo>
                  <a:cubicBezTo>
                    <a:pt x="202" y="502"/>
                    <a:pt x="202" y="503"/>
                    <a:pt x="202" y="503"/>
                  </a:cubicBezTo>
                  <a:cubicBezTo>
                    <a:pt x="201" y="502"/>
                    <a:pt x="200" y="502"/>
                    <a:pt x="200" y="502"/>
                  </a:cubicBezTo>
                  <a:close/>
                  <a:moveTo>
                    <a:pt x="201" y="498"/>
                  </a:moveTo>
                  <a:cubicBezTo>
                    <a:pt x="201" y="498"/>
                    <a:pt x="201" y="498"/>
                    <a:pt x="201" y="497"/>
                  </a:cubicBezTo>
                  <a:cubicBezTo>
                    <a:pt x="201" y="498"/>
                    <a:pt x="201" y="498"/>
                    <a:pt x="201" y="498"/>
                  </a:cubicBezTo>
                  <a:cubicBezTo>
                    <a:pt x="201" y="498"/>
                    <a:pt x="201" y="498"/>
                    <a:pt x="200" y="498"/>
                  </a:cubicBezTo>
                  <a:cubicBezTo>
                    <a:pt x="201" y="497"/>
                    <a:pt x="202" y="496"/>
                    <a:pt x="202" y="495"/>
                  </a:cubicBezTo>
                  <a:cubicBezTo>
                    <a:pt x="203" y="496"/>
                    <a:pt x="203" y="496"/>
                    <a:pt x="203" y="497"/>
                  </a:cubicBezTo>
                  <a:cubicBezTo>
                    <a:pt x="203" y="498"/>
                    <a:pt x="202" y="498"/>
                    <a:pt x="201" y="498"/>
                  </a:cubicBezTo>
                  <a:close/>
                  <a:moveTo>
                    <a:pt x="200" y="494"/>
                  </a:moveTo>
                  <a:cubicBezTo>
                    <a:pt x="200" y="493"/>
                    <a:pt x="199" y="493"/>
                    <a:pt x="199" y="493"/>
                  </a:cubicBezTo>
                  <a:cubicBezTo>
                    <a:pt x="200" y="492"/>
                    <a:pt x="200" y="492"/>
                    <a:pt x="201" y="492"/>
                  </a:cubicBezTo>
                  <a:cubicBezTo>
                    <a:pt x="204" y="492"/>
                    <a:pt x="203" y="493"/>
                    <a:pt x="203" y="494"/>
                  </a:cubicBezTo>
                  <a:cubicBezTo>
                    <a:pt x="202" y="494"/>
                    <a:pt x="201" y="494"/>
                    <a:pt x="200" y="494"/>
                  </a:cubicBezTo>
                  <a:close/>
                  <a:moveTo>
                    <a:pt x="200" y="491"/>
                  </a:moveTo>
                  <a:cubicBezTo>
                    <a:pt x="201" y="490"/>
                    <a:pt x="201" y="490"/>
                    <a:pt x="201" y="490"/>
                  </a:cubicBezTo>
                  <a:cubicBezTo>
                    <a:pt x="200" y="490"/>
                    <a:pt x="199" y="490"/>
                    <a:pt x="199" y="490"/>
                  </a:cubicBezTo>
                  <a:cubicBezTo>
                    <a:pt x="199" y="490"/>
                    <a:pt x="198" y="489"/>
                    <a:pt x="198" y="489"/>
                  </a:cubicBezTo>
                  <a:cubicBezTo>
                    <a:pt x="198" y="489"/>
                    <a:pt x="198" y="488"/>
                    <a:pt x="198" y="488"/>
                  </a:cubicBezTo>
                  <a:cubicBezTo>
                    <a:pt x="198" y="488"/>
                    <a:pt x="197" y="487"/>
                    <a:pt x="197" y="487"/>
                  </a:cubicBezTo>
                  <a:cubicBezTo>
                    <a:pt x="197" y="487"/>
                    <a:pt x="197" y="487"/>
                    <a:pt x="197" y="487"/>
                  </a:cubicBezTo>
                  <a:cubicBezTo>
                    <a:pt x="197" y="487"/>
                    <a:pt x="197" y="486"/>
                    <a:pt x="197" y="486"/>
                  </a:cubicBezTo>
                  <a:cubicBezTo>
                    <a:pt x="198" y="486"/>
                    <a:pt x="199" y="486"/>
                    <a:pt x="199" y="487"/>
                  </a:cubicBezTo>
                  <a:cubicBezTo>
                    <a:pt x="201" y="488"/>
                    <a:pt x="201" y="488"/>
                    <a:pt x="201" y="488"/>
                  </a:cubicBezTo>
                  <a:cubicBezTo>
                    <a:pt x="201" y="488"/>
                    <a:pt x="201" y="488"/>
                    <a:pt x="201" y="488"/>
                  </a:cubicBezTo>
                  <a:cubicBezTo>
                    <a:pt x="201" y="488"/>
                    <a:pt x="200" y="489"/>
                    <a:pt x="200" y="489"/>
                  </a:cubicBezTo>
                  <a:cubicBezTo>
                    <a:pt x="202" y="489"/>
                    <a:pt x="202" y="489"/>
                    <a:pt x="202" y="489"/>
                  </a:cubicBezTo>
                  <a:cubicBezTo>
                    <a:pt x="202" y="489"/>
                    <a:pt x="202" y="489"/>
                    <a:pt x="203" y="489"/>
                  </a:cubicBezTo>
                  <a:cubicBezTo>
                    <a:pt x="203" y="489"/>
                    <a:pt x="202" y="490"/>
                    <a:pt x="202" y="490"/>
                  </a:cubicBezTo>
                  <a:cubicBezTo>
                    <a:pt x="202" y="490"/>
                    <a:pt x="201" y="489"/>
                    <a:pt x="200" y="489"/>
                  </a:cubicBezTo>
                  <a:cubicBezTo>
                    <a:pt x="202" y="490"/>
                    <a:pt x="202" y="490"/>
                    <a:pt x="202" y="490"/>
                  </a:cubicBezTo>
                  <a:cubicBezTo>
                    <a:pt x="202" y="491"/>
                    <a:pt x="202" y="491"/>
                    <a:pt x="203" y="491"/>
                  </a:cubicBezTo>
                  <a:cubicBezTo>
                    <a:pt x="203" y="491"/>
                    <a:pt x="203" y="491"/>
                    <a:pt x="203" y="491"/>
                  </a:cubicBezTo>
                  <a:cubicBezTo>
                    <a:pt x="204" y="491"/>
                    <a:pt x="204" y="491"/>
                    <a:pt x="204" y="491"/>
                  </a:cubicBezTo>
                  <a:cubicBezTo>
                    <a:pt x="203" y="492"/>
                    <a:pt x="201" y="491"/>
                    <a:pt x="200" y="491"/>
                  </a:cubicBezTo>
                  <a:close/>
                  <a:moveTo>
                    <a:pt x="200" y="481"/>
                  </a:moveTo>
                  <a:cubicBezTo>
                    <a:pt x="202" y="481"/>
                    <a:pt x="202" y="481"/>
                    <a:pt x="202" y="481"/>
                  </a:cubicBezTo>
                  <a:cubicBezTo>
                    <a:pt x="201" y="481"/>
                    <a:pt x="201" y="482"/>
                    <a:pt x="201" y="484"/>
                  </a:cubicBezTo>
                  <a:cubicBezTo>
                    <a:pt x="199" y="483"/>
                    <a:pt x="199" y="483"/>
                    <a:pt x="199" y="483"/>
                  </a:cubicBezTo>
                  <a:cubicBezTo>
                    <a:pt x="199" y="482"/>
                    <a:pt x="199" y="481"/>
                    <a:pt x="200" y="481"/>
                  </a:cubicBezTo>
                  <a:close/>
                  <a:moveTo>
                    <a:pt x="199" y="478"/>
                  </a:moveTo>
                  <a:cubicBezTo>
                    <a:pt x="199" y="478"/>
                    <a:pt x="199" y="478"/>
                    <a:pt x="199" y="478"/>
                  </a:cubicBezTo>
                  <a:cubicBezTo>
                    <a:pt x="199" y="478"/>
                    <a:pt x="199" y="478"/>
                    <a:pt x="199" y="478"/>
                  </a:cubicBezTo>
                  <a:cubicBezTo>
                    <a:pt x="199" y="478"/>
                    <a:pt x="199" y="478"/>
                    <a:pt x="199" y="478"/>
                  </a:cubicBezTo>
                  <a:close/>
                  <a:moveTo>
                    <a:pt x="200" y="478"/>
                  </a:moveTo>
                  <a:cubicBezTo>
                    <a:pt x="200" y="478"/>
                    <a:pt x="201" y="478"/>
                    <a:pt x="201" y="478"/>
                  </a:cubicBezTo>
                  <a:cubicBezTo>
                    <a:pt x="201" y="478"/>
                    <a:pt x="201" y="478"/>
                    <a:pt x="201" y="478"/>
                  </a:cubicBezTo>
                  <a:cubicBezTo>
                    <a:pt x="201" y="478"/>
                    <a:pt x="201" y="478"/>
                    <a:pt x="200" y="478"/>
                  </a:cubicBezTo>
                  <a:cubicBezTo>
                    <a:pt x="200" y="478"/>
                    <a:pt x="200" y="478"/>
                    <a:pt x="200" y="478"/>
                  </a:cubicBezTo>
                  <a:cubicBezTo>
                    <a:pt x="200" y="478"/>
                    <a:pt x="200" y="478"/>
                    <a:pt x="200" y="479"/>
                  </a:cubicBezTo>
                  <a:cubicBezTo>
                    <a:pt x="200" y="479"/>
                    <a:pt x="200" y="479"/>
                    <a:pt x="200" y="479"/>
                  </a:cubicBezTo>
                  <a:cubicBezTo>
                    <a:pt x="200" y="478"/>
                    <a:pt x="200" y="478"/>
                    <a:pt x="200" y="478"/>
                  </a:cubicBezTo>
                  <a:close/>
                  <a:moveTo>
                    <a:pt x="201" y="473"/>
                  </a:moveTo>
                  <a:cubicBezTo>
                    <a:pt x="201" y="473"/>
                    <a:pt x="201" y="473"/>
                    <a:pt x="201" y="473"/>
                  </a:cubicBezTo>
                  <a:cubicBezTo>
                    <a:pt x="201" y="473"/>
                    <a:pt x="201" y="473"/>
                    <a:pt x="201" y="473"/>
                  </a:cubicBezTo>
                  <a:cubicBezTo>
                    <a:pt x="201" y="473"/>
                    <a:pt x="201" y="473"/>
                    <a:pt x="201" y="473"/>
                  </a:cubicBezTo>
                  <a:close/>
                  <a:moveTo>
                    <a:pt x="199" y="474"/>
                  </a:moveTo>
                  <a:cubicBezTo>
                    <a:pt x="199" y="474"/>
                    <a:pt x="199" y="475"/>
                    <a:pt x="199" y="475"/>
                  </a:cubicBezTo>
                  <a:cubicBezTo>
                    <a:pt x="199" y="474"/>
                    <a:pt x="199" y="474"/>
                    <a:pt x="199" y="473"/>
                  </a:cubicBezTo>
                  <a:cubicBezTo>
                    <a:pt x="199" y="473"/>
                    <a:pt x="199" y="473"/>
                    <a:pt x="199" y="473"/>
                  </a:cubicBezTo>
                  <a:cubicBezTo>
                    <a:pt x="199" y="473"/>
                    <a:pt x="199" y="474"/>
                    <a:pt x="199" y="474"/>
                  </a:cubicBezTo>
                  <a:close/>
                  <a:moveTo>
                    <a:pt x="199" y="470"/>
                  </a:moveTo>
                  <a:cubicBezTo>
                    <a:pt x="199" y="470"/>
                    <a:pt x="199" y="470"/>
                    <a:pt x="199" y="470"/>
                  </a:cubicBezTo>
                  <a:cubicBezTo>
                    <a:pt x="199" y="470"/>
                    <a:pt x="199" y="470"/>
                    <a:pt x="199" y="470"/>
                  </a:cubicBezTo>
                  <a:cubicBezTo>
                    <a:pt x="199" y="470"/>
                    <a:pt x="199" y="470"/>
                    <a:pt x="199" y="470"/>
                  </a:cubicBezTo>
                  <a:close/>
                  <a:moveTo>
                    <a:pt x="199" y="484"/>
                  </a:moveTo>
                  <a:cubicBezTo>
                    <a:pt x="199" y="484"/>
                    <a:pt x="200" y="484"/>
                    <a:pt x="199" y="484"/>
                  </a:cubicBezTo>
                  <a:cubicBezTo>
                    <a:pt x="199" y="484"/>
                    <a:pt x="199" y="484"/>
                    <a:pt x="199" y="484"/>
                  </a:cubicBezTo>
                  <a:cubicBezTo>
                    <a:pt x="199" y="484"/>
                    <a:pt x="199" y="484"/>
                    <a:pt x="199" y="484"/>
                  </a:cubicBezTo>
                  <a:close/>
                  <a:moveTo>
                    <a:pt x="199" y="469"/>
                  </a:moveTo>
                  <a:cubicBezTo>
                    <a:pt x="199" y="469"/>
                    <a:pt x="199" y="469"/>
                    <a:pt x="198" y="469"/>
                  </a:cubicBezTo>
                  <a:cubicBezTo>
                    <a:pt x="198" y="469"/>
                    <a:pt x="197" y="468"/>
                    <a:pt x="197" y="468"/>
                  </a:cubicBezTo>
                  <a:cubicBezTo>
                    <a:pt x="198" y="468"/>
                    <a:pt x="199" y="468"/>
                    <a:pt x="199" y="469"/>
                  </a:cubicBezTo>
                  <a:cubicBezTo>
                    <a:pt x="199" y="469"/>
                    <a:pt x="199" y="469"/>
                    <a:pt x="199" y="469"/>
                  </a:cubicBezTo>
                  <a:close/>
                  <a:moveTo>
                    <a:pt x="198" y="472"/>
                  </a:moveTo>
                  <a:cubicBezTo>
                    <a:pt x="198" y="472"/>
                    <a:pt x="198" y="472"/>
                    <a:pt x="198" y="472"/>
                  </a:cubicBezTo>
                  <a:cubicBezTo>
                    <a:pt x="197" y="472"/>
                    <a:pt x="197" y="472"/>
                    <a:pt x="197" y="472"/>
                  </a:cubicBezTo>
                  <a:cubicBezTo>
                    <a:pt x="197" y="471"/>
                    <a:pt x="197" y="471"/>
                    <a:pt x="197" y="471"/>
                  </a:cubicBezTo>
                  <a:cubicBezTo>
                    <a:pt x="197" y="472"/>
                    <a:pt x="197" y="472"/>
                    <a:pt x="198" y="472"/>
                  </a:cubicBezTo>
                  <a:close/>
                  <a:moveTo>
                    <a:pt x="204" y="490"/>
                  </a:moveTo>
                  <a:cubicBezTo>
                    <a:pt x="203" y="490"/>
                    <a:pt x="203" y="490"/>
                    <a:pt x="203" y="490"/>
                  </a:cubicBezTo>
                  <a:cubicBezTo>
                    <a:pt x="203" y="490"/>
                    <a:pt x="203" y="490"/>
                    <a:pt x="203" y="490"/>
                  </a:cubicBezTo>
                  <a:cubicBezTo>
                    <a:pt x="202" y="490"/>
                    <a:pt x="202" y="490"/>
                    <a:pt x="202" y="490"/>
                  </a:cubicBezTo>
                  <a:lnTo>
                    <a:pt x="204" y="490"/>
                  </a:lnTo>
                  <a:close/>
                  <a:moveTo>
                    <a:pt x="201" y="463"/>
                  </a:moveTo>
                  <a:cubicBezTo>
                    <a:pt x="201" y="464"/>
                    <a:pt x="201" y="464"/>
                    <a:pt x="201" y="464"/>
                  </a:cubicBezTo>
                  <a:cubicBezTo>
                    <a:pt x="202" y="463"/>
                    <a:pt x="202" y="463"/>
                    <a:pt x="202" y="462"/>
                  </a:cubicBezTo>
                  <a:cubicBezTo>
                    <a:pt x="202" y="462"/>
                    <a:pt x="202" y="462"/>
                    <a:pt x="203" y="462"/>
                  </a:cubicBezTo>
                  <a:cubicBezTo>
                    <a:pt x="202" y="465"/>
                    <a:pt x="202" y="465"/>
                    <a:pt x="202" y="465"/>
                  </a:cubicBezTo>
                  <a:cubicBezTo>
                    <a:pt x="201" y="465"/>
                    <a:pt x="201" y="464"/>
                    <a:pt x="201" y="464"/>
                  </a:cubicBezTo>
                  <a:cubicBezTo>
                    <a:pt x="201" y="464"/>
                    <a:pt x="201" y="464"/>
                    <a:pt x="200" y="463"/>
                  </a:cubicBezTo>
                  <a:cubicBezTo>
                    <a:pt x="201" y="463"/>
                    <a:pt x="201" y="463"/>
                    <a:pt x="201" y="463"/>
                  </a:cubicBezTo>
                  <a:close/>
                  <a:moveTo>
                    <a:pt x="200" y="467"/>
                  </a:moveTo>
                  <a:cubicBezTo>
                    <a:pt x="200" y="467"/>
                    <a:pt x="201" y="466"/>
                    <a:pt x="201" y="466"/>
                  </a:cubicBezTo>
                  <a:cubicBezTo>
                    <a:pt x="201" y="466"/>
                    <a:pt x="201" y="467"/>
                    <a:pt x="202" y="468"/>
                  </a:cubicBezTo>
                  <a:cubicBezTo>
                    <a:pt x="202" y="468"/>
                    <a:pt x="203" y="468"/>
                    <a:pt x="203" y="469"/>
                  </a:cubicBezTo>
                  <a:cubicBezTo>
                    <a:pt x="202" y="469"/>
                    <a:pt x="201" y="467"/>
                    <a:pt x="200" y="468"/>
                  </a:cubicBezTo>
                  <a:cubicBezTo>
                    <a:pt x="200" y="468"/>
                    <a:pt x="200" y="468"/>
                    <a:pt x="200" y="467"/>
                  </a:cubicBezTo>
                  <a:cubicBezTo>
                    <a:pt x="200" y="467"/>
                    <a:pt x="200" y="467"/>
                    <a:pt x="200" y="467"/>
                  </a:cubicBezTo>
                  <a:cubicBezTo>
                    <a:pt x="200" y="467"/>
                    <a:pt x="200" y="467"/>
                    <a:pt x="200" y="467"/>
                  </a:cubicBezTo>
                  <a:cubicBezTo>
                    <a:pt x="199" y="467"/>
                    <a:pt x="199" y="467"/>
                    <a:pt x="198" y="467"/>
                  </a:cubicBezTo>
                  <a:cubicBezTo>
                    <a:pt x="198" y="467"/>
                    <a:pt x="198" y="467"/>
                    <a:pt x="198" y="467"/>
                  </a:cubicBezTo>
                  <a:cubicBezTo>
                    <a:pt x="199" y="467"/>
                    <a:pt x="199" y="467"/>
                    <a:pt x="200" y="467"/>
                  </a:cubicBezTo>
                  <a:close/>
                  <a:moveTo>
                    <a:pt x="197" y="439"/>
                  </a:moveTo>
                  <a:cubicBezTo>
                    <a:pt x="197" y="439"/>
                    <a:pt x="197" y="438"/>
                    <a:pt x="198" y="438"/>
                  </a:cubicBezTo>
                  <a:cubicBezTo>
                    <a:pt x="198" y="438"/>
                    <a:pt x="198" y="438"/>
                    <a:pt x="198" y="438"/>
                  </a:cubicBezTo>
                  <a:cubicBezTo>
                    <a:pt x="198" y="438"/>
                    <a:pt x="198" y="438"/>
                    <a:pt x="199" y="439"/>
                  </a:cubicBezTo>
                  <a:cubicBezTo>
                    <a:pt x="198" y="439"/>
                    <a:pt x="198" y="439"/>
                    <a:pt x="197" y="439"/>
                  </a:cubicBezTo>
                  <a:close/>
                  <a:moveTo>
                    <a:pt x="199" y="455"/>
                  </a:moveTo>
                  <a:cubicBezTo>
                    <a:pt x="199" y="455"/>
                    <a:pt x="199" y="454"/>
                    <a:pt x="199" y="454"/>
                  </a:cubicBezTo>
                  <a:cubicBezTo>
                    <a:pt x="199" y="454"/>
                    <a:pt x="199" y="454"/>
                    <a:pt x="199" y="454"/>
                  </a:cubicBezTo>
                  <a:cubicBezTo>
                    <a:pt x="199" y="454"/>
                    <a:pt x="199" y="454"/>
                    <a:pt x="199" y="454"/>
                  </a:cubicBezTo>
                  <a:cubicBezTo>
                    <a:pt x="199" y="454"/>
                    <a:pt x="200" y="454"/>
                    <a:pt x="199" y="455"/>
                  </a:cubicBezTo>
                  <a:close/>
                  <a:moveTo>
                    <a:pt x="199" y="439"/>
                  </a:moveTo>
                  <a:cubicBezTo>
                    <a:pt x="199" y="439"/>
                    <a:pt x="199" y="438"/>
                    <a:pt x="198" y="438"/>
                  </a:cubicBezTo>
                  <a:cubicBezTo>
                    <a:pt x="199" y="438"/>
                    <a:pt x="199" y="438"/>
                    <a:pt x="199" y="438"/>
                  </a:cubicBezTo>
                  <a:cubicBezTo>
                    <a:pt x="199" y="438"/>
                    <a:pt x="200" y="439"/>
                    <a:pt x="200" y="439"/>
                  </a:cubicBezTo>
                  <a:cubicBezTo>
                    <a:pt x="200" y="439"/>
                    <a:pt x="199" y="439"/>
                    <a:pt x="199" y="439"/>
                  </a:cubicBezTo>
                  <a:close/>
                  <a:moveTo>
                    <a:pt x="200" y="434"/>
                  </a:moveTo>
                  <a:cubicBezTo>
                    <a:pt x="201" y="434"/>
                    <a:pt x="201" y="434"/>
                    <a:pt x="201" y="434"/>
                  </a:cubicBezTo>
                  <a:cubicBezTo>
                    <a:pt x="203" y="434"/>
                    <a:pt x="203" y="434"/>
                    <a:pt x="203" y="434"/>
                  </a:cubicBezTo>
                  <a:cubicBezTo>
                    <a:pt x="203" y="434"/>
                    <a:pt x="203" y="435"/>
                    <a:pt x="203" y="435"/>
                  </a:cubicBezTo>
                  <a:cubicBezTo>
                    <a:pt x="203" y="436"/>
                    <a:pt x="201" y="436"/>
                    <a:pt x="200" y="436"/>
                  </a:cubicBezTo>
                  <a:cubicBezTo>
                    <a:pt x="200" y="435"/>
                    <a:pt x="200" y="434"/>
                    <a:pt x="200" y="434"/>
                  </a:cubicBezTo>
                  <a:close/>
                  <a:moveTo>
                    <a:pt x="199" y="433"/>
                  </a:moveTo>
                  <a:cubicBezTo>
                    <a:pt x="200" y="434"/>
                    <a:pt x="200" y="434"/>
                    <a:pt x="200" y="434"/>
                  </a:cubicBezTo>
                  <a:cubicBezTo>
                    <a:pt x="199" y="434"/>
                    <a:pt x="199" y="434"/>
                    <a:pt x="198" y="434"/>
                  </a:cubicBezTo>
                  <a:cubicBezTo>
                    <a:pt x="198" y="434"/>
                    <a:pt x="198" y="433"/>
                    <a:pt x="199" y="433"/>
                  </a:cubicBezTo>
                  <a:close/>
                  <a:moveTo>
                    <a:pt x="198" y="424"/>
                  </a:moveTo>
                  <a:cubicBezTo>
                    <a:pt x="198" y="424"/>
                    <a:pt x="198" y="424"/>
                    <a:pt x="198" y="424"/>
                  </a:cubicBezTo>
                  <a:cubicBezTo>
                    <a:pt x="198" y="424"/>
                    <a:pt x="198" y="424"/>
                    <a:pt x="198" y="424"/>
                  </a:cubicBezTo>
                  <a:cubicBezTo>
                    <a:pt x="198" y="424"/>
                    <a:pt x="198" y="424"/>
                    <a:pt x="198" y="424"/>
                  </a:cubicBezTo>
                  <a:close/>
                  <a:moveTo>
                    <a:pt x="200" y="425"/>
                  </a:moveTo>
                  <a:cubicBezTo>
                    <a:pt x="201" y="426"/>
                    <a:pt x="201" y="426"/>
                    <a:pt x="200" y="427"/>
                  </a:cubicBezTo>
                  <a:cubicBezTo>
                    <a:pt x="201" y="427"/>
                    <a:pt x="201" y="427"/>
                    <a:pt x="201" y="427"/>
                  </a:cubicBezTo>
                  <a:cubicBezTo>
                    <a:pt x="201" y="427"/>
                    <a:pt x="200" y="427"/>
                    <a:pt x="200" y="427"/>
                  </a:cubicBezTo>
                  <a:cubicBezTo>
                    <a:pt x="199" y="427"/>
                    <a:pt x="197" y="426"/>
                    <a:pt x="198" y="425"/>
                  </a:cubicBezTo>
                  <a:cubicBezTo>
                    <a:pt x="199" y="425"/>
                    <a:pt x="200" y="425"/>
                    <a:pt x="200" y="425"/>
                  </a:cubicBezTo>
                  <a:close/>
                  <a:moveTo>
                    <a:pt x="199" y="423"/>
                  </a:moveTo>
                  <a:cubicBezTo>
                    <a:pt x="199" y="422"/>
                    <a:pt x="198" y="422"/>
                    <a:pt x="199" y="421"/>
                  </a:cubicBezTo>
                  <a:cubicBezTo>
                    <a:pt x="199" y="421"/>
                    <a:pt x="199" y="421"/>
                    <a:pt x="199" y="421"/>
                  </a:cubicBezTo>
                  <a:cubicBezTo>
                    <a:pt x="198" y="421"/>
                    <a:pt x="198" y="421"/>
                    <a:pt x="198" y="420"/>
                  </a:cubicBezTo>
                  <a:cubicBezTo>
                    <a:pt x="198" y="420"/>
                    <a:pt x="199" y="420"/>
                    <a:pt x="199" y="421"/>
                  </a:cubicBezTo>
                  <a:cubicBezTo>
                    <a:pt x="199" y="421"/>
                    <a:pt x="199" y="421"/>
                    <a:pt x="199" y="421"/>
                  </a:cubicBezTo>
                  <a:cubicBezTo>
                    <a:pt x="200" y="420"/>
                    <a:pt x="200" y="419"/>
                    <a:pt x="199" y="418"/>
                  </a:cubicBezTo>
                  <a:cubicBezTo>
                    <a:pt x="199" y="418"/>
                    <a:pt x="199" y="417"/>
                    <a:pt x="199" y="417"/>
                  </a:cubicBezTo>
                  <a:cubicBezTo>
                    <a:pt x="199" y="418"/>
                    <a:pt x="199" y="418"/>
                    <a:pt x="199" y="418"/>
                  </a:cubicBezTo>
                  <a:cubicBezTo>
                    <a:pt x="201" y="416"/>
                    <a:pt x="201" y="416"/>
                    <a:pt x="201" y="416"/>
                  </a:cubicBezTo>
                  <a:cubicBezTo>
                    <a:pt x="202" y="419"/>
                    <a:pt x="201" y="421"/>
                    <a:pt x="199" y="423"/>
                  </a:cubicBezTo>
                  <a:close/>
                  <a:moveTo>
                    <a:pt x="199" y="407"/>
                  </a:moveTo>
                  <a:cubicBezTo>
                    <a:pt x="199" y="407"/>
                    <a:pt x="199" y="407"/>
                    <a:pt x="199" y="407"/>
                  </a:cubicBezTo>
                  <a:cubicBezTo>
                    <a:pt x="199" y="407"/>
                    <a:pt x="199" y="407"/>
                    <a:pt x="199" y="407"/>
                  </a:cubicBezTo>
                  <a:cubicBezTo>
                    <a:pt x="199" y="407"/>
                    <a:pt x="199" y="407"/>
                    <a:pt x="199" y="407"/>
                  </a:cubicBezTo>
                  <a:close/>
                  <a:moveTo>
                    <a:pt x="199" y="412"/>
                  </a:moveTo>
                  <a:cubicBezTo>
                    <a:pt x="199" y="412"/>
                    <a:pt x="200" y="411"/>
                    <a:pt x="200" y="411"/>
                  </a:cubicBezTo>
                  <a:cubicBezTo>
                    <a:pt x="200" y="411"/>
                    <a:pt x="200" y="412"/>
                    <a:pt x="200" y="412"/>
                  </a:cubicBezTo>
                  <a:cubicBezTo>
                    <a:pt x="199" y="412"/>
                    <a:pt x="199" y="412"/>
                    <a:pt x="199" y="412"/>
                  </a:cubicBezTo>
                  <a:cubicBezTo>
                    <a:pt x="199" y="412"/>
                    <a:pt x="199" y="412"/>
                    <a:pt x="199" y="412"/>
                  </a:cubicBezTo>
                  <a:close/>
                  <a:moveTo>
                    <a:pt x="199" y="399"/>
                  </a:moveTo>
                  <a:cubicBezTo>
                    <a:pt x="199" y="399"/>
                    <a:pt x="200" y="399"/>
                    <a:pt x="200" y="399"/>
                  </a:cubicBezTo>
                  <a:cubicBezTo>
                    <a:pt x="201" y="399"/>
                    <a:pt x="201" y="399"/>
                    <a:pt x="201" y="400"/>
                  </a:cubicBezTo>
                  <a:cubicBezTo>
                    <a:pt x="201" y="400"/>
                    <a:pt x="200" y="399"/>
                    <a:pt x="199" y="399"/>
                  </a:cubicBezTo>
                  <a:cubicBezTo>
                    <a:pt x="199" y="401"/>
                    <a:pt x="199" y="401"/>
                    <a:pt x="199" y="401"/>
                  </a:cubicBezTo>
                  <a:cubicBezTo>
                    <a:pt x="200" y="401"/>
                    <a:pt x="201" y="400"/>
                    <a:pt x="202" y="400"/>
                  </a:cubicBezTo>
                  <a:cubicBezTo>
                    <a:pt x="202" y="400"/>
                    <a:pt x="202" y="400"/>
                    <a:pt x="203" y="400"/>
                  </a:cubicBezTo>
                  <a:cubicBezTo>
                    <a:pt x="202" y="403"/>
                    <a:pt x="202" y="403"/>
                    <a:pt x="202" y="403"/>
                  </a:cubicBezTo>
                  <a:cubicBezTo>
                    <a:pt x="201" y="402"/>
                    <a:pt x="201" y="402"/>
                    <a:pt x="200" y="402"/>
                  </a:cubicBezTo>
                  <a:cubicBezTo>
                    <a:pt x="203" y="404"/>
                    <a:pt x="200" y="405"/>
                    <a:pt x="203" y="406"/>
                  </a:cubicBezTo>
                  <a:cubicBezTo>
                    <a:pt x="202" y="407"/>
                    <a:pt x="201" y="406"/>
                    <a:pt x="201" y="406"/>
                  </a:cubicBezTo>
                  <a:cubicBezTo>
                    <a:pt x="201" y="405"/>
                    <a:pt x="200" y="405"/>
                    <a:pt x="199" y="405"/>
                  </a:cubicBezTo>
                  <a:cubicBezTo>
                    <a:pt x="199" y="405"/>
                    <a:pt x="199" y="405"/>
                    <a:pt x="199" y="405"/>
                  </a:cubicBezTo>
                  <a:cubicBezTo>
                    <a:pt x="198" y="405"/>
                    <a:pt x="197" y="405"/>
                    <a:pt x="197" y="405"/>
                  </a:cubicBezTo>
                  <a:cubicBezTo>
                    <a:pt x="197" y="405"/>
                    <a:pt x="197" y="405"/>
                    <a:pt x="197" y="404"/>
                  </a:cubicBezTo>
                  <a:cubicBezTo>
                    <a:pt x="197" y="404"/>
                    <a:pt x="198" y="404"/>
                    <a:pt x="198" y="403"/>
                  </a:cubicBezTo>
                  <a:cubicBezTo>
                    <a:pt x="198" y="403"/>
                    <a:pt x="200" y="404"/>
                    <a:pt x="200" y="404"/>
                  </a:cubicBezTo>
                  <a:cubicBezTo>
                    <a:pt x="200" y="404"/>
                    <a:pt x="200" y="404"/>
                    <a:pt x="200" y="404"/>
                  </a:cubicBezTo>
                  <a:cubicBezTo>
                    <a:pt x="200" y="404"/>
                    <a:pt x="200" y="404"/>
                    <a:pt x="200" y="404"/>
                  </a:cubicBezTo>
                  <a:cubicBezTo>
                    <a:pt x="199" y="401"/>
                    <a:pt x="199" y="401"/>
                    <a:pt x="199" y="401"/>
                  </a:cubicBezTo>
                  <a:cubicBezTo>
                    <a:pt x="199" y="401"/>
                    <a:pt x="199" y="401"/>
                    <a:pt x="199" y="401"/>
                  </a:cubicBezTo>
                  <a:cubicBezTo>
                    <a:pt x="199" y="400"/>
                    <a:pt x="199" y="400"/>
                    <a:pt x="199" y="399"/>
                  </a:cubicBezTo>
                  <a:cubicBezTo>
                    <a:pt x="199" y="399"/>
                    <a:pt x="199" y="399"/>
                    <a:pt x="199" y="399"/>
                  </a:cubicBezTo>
                  <a:close/>
                  <a:moveTo>
                    <a:pt x="201" y="389"/>
                  </a:moveTo>
                  <a:cubicBezTo>
                    <a:pt x="200" y="389"/>
                    <a:pt x="200" y="389"/>
                    <a:pt x="199" y="389"/>
                  </a:cubicBezTo>
                  <a:cubicBezTo>
                    <a:pt x="199" y="389"/>
                    <a:pt x="199" y="389"/>
                    <a:pt x="199" y="388"/>
                  </a:cubicBezTo>
                  <a:cubicBezTo>
                    <a:pt x="199" y="388"/>
                    <a:pt x="199" y="388"/>
                    <a:pt x="199" y="388"/>
                  </a:cubicBezTo>
                  <a:cubicBezTo>
                    <a:pt x="199" y="388"/>
                    <a:pt x="199" y="388"/>
                    <a:pt x="199" y="388"/>
                  </a:cubicBezTo>
                  <a:cubicBezTo>
                    <a:pt x="199" y="388"/>
                    <a:pt x="198" y="388"/>
                    <a:pt x="197" y="388"/>
                  </a:cubicBezTo>
                  <a:cubicBezTo>
                    <a:pt x="197" y="384"/>
                    <a:pt x="197" y="384"/>
                    <a:pt x="197" y="384"/>
                  </a:cubicBezTo>
                  <a:cubicBezTo>
                    <a:pt x="199" y="385"/>
                    <a:pt x="200" y="387"/>
                    <a:pt x="201" y="389"/>
                  </a:cubicBezTo>
                  <a:close/>
                  <a:moveTo>
                    <a:pt x="196" y="378"/>
                  </a:moveTo>
                  <a:cubicBezTo>
                    <a:pt x="196" y="378"/>
                    <a:pt x="196" y="378"/>
                    <a:pt x="196" y="378"/>
                  </a:cubicBezTo>
                  <a:cubicBezTo>
                    <a:pt x="198" y="378"/>
                    <a:pt x="198" y="378"/>
                    <a:pt x="198" y="378"/>
                  </a:cubicBezTo>
                  <a:cubicBezTo>
                    <a:pt x="198" y="379"/>
                    <a:pt x="200" y="381"/>
                    <a:pt x="199" y="381"/>
                  </a:cubicBezTo>
                  <a:cubicBezTo>
                    <a:pt x="199" y="381"/>
                    <a:pt x="199" y="381"/>
                    <a:pt x="198" y="381"/>
                  </a:cubicBezTo>
                  <a:cubicBezTo>
                    <a:pt x="198" y="380"/>
                    <a:pt x="197" y="380"/>
                    <a:pt x="196" y="380"/>
                  </a:cubicBezTo>
                  <a:cubicBezTo>
                    <a:pt x="196" y="379"/>
                    <a:pt x="196" y="379"/>
                    <a:pt x="196" y="379"/>
                  </a:cubicBezTo>
                  <a:cubicBezTo>
                    <a:pt x="196" y="378"/>
                    <a:pt x="196" y="378"/>
                    <a:pt x="196" y="378"/>
                  </a:cubicBezTo>
                  <a:close/>
                  <a:moveTo>
                    <a:pt x="197" y="434"/>
                  </a:moveTo>
                  <a:cubicBezTo>
                    <a:pt x="197" y="435"/>
                    <a:pt x="197" y="435"/>
                    <a:pt x="199" y="435"/>
                  </a:cubicBezTo>
                  <a:cubicBezTo>
                    <a:pt x="199" y="436"/>
                    <a:pt x="198" y="436"/>
                    <a:pt x="197" y="436"/>
                  </a:cubicBezTo>
                  <a:cubicBezTo>
                    <a:pt x="196" y="435"/>
                    <a:pt x="196" y="435"/>
                    <a:pt x="196" y="434"/>
                  </a:cubicBezTo>
                  <a:cubicBezTo>
                    <a:pt x="196" y="435"/>
                    <a:pt x="197" y="435"/>
                    <a:pt x="197" y="434"/>
                  </a:cubicBezTo>
                  <a:close/>
                  <a:moveTo>
                    <a:pt x="197" y="521"/>
                  </a:moveTo>
                  <a:cubicBezTo>
                    <a:pt x="196" y="521"/>
                    <a:pt x="195" y="521"/>
                    <a:pt x="195" y="520"/>
                  </a:cubicBezTo>
                  <a:cubicBezTo>
                    <a:pt x="194" y="522"/>
                    <a:pt x="194" y="522"/>
                    <a:pt x="194" y="522"/>
                  </a:cubicBezTo>
                  <a:cubicBezTo>
                    <a:pt x="194" y="521"/>
                    <a:pt x="194" y="521"/>
                    <a:pt x="194" y="521"/>
                  </a:cubicBezTo>
                  <a:cubicBezTo>
                    <a:pt x="194" y="522"/>
                    <a:pt x="194" y="522"/>
                    <a:pt x="194" y="522"/>
                  </a:cubicBezTo>
                  <a:cubicBezTo>
                    <a:pt x="194" y="522"/>
                    <a:pt x="194" y="522"/>
                    <a:pt x="194" y="522"/>
                  </a:cubicBezTo>
                  <a:cubicBezTo>
                    <a:pt x="193" y="521"/>
                    <a:pt x="193" y="521"/>
                    <a:pt x="192" y="520"/>
                  </a:cubicBezTo>
                  <a:cubicBezTo>
                    <a:pt x="191" y="520"/>
                    <a:pt x="191" y="521"/>
                    <a:pt x="191" y="521"/>
                  </a:cubicBezTo>
                  <a:cubicBezTo>
                    <a:pt x="190" y="520"/>
                    <a:pt x="190" y="520"/>
                    <a:pt x="190" y="520"/>
                  </a:cubicBezTo>
                  <a:cubicBezTo>
                    <a:pt x="190" y="520"/>
                    <a:pt x="190" y="520"/>
                    <a:pt x="190" y="520"/>
                  </a:cubicBezTo>
                  <a:cubicBezTo>
                    <a:pt x="190" y="520"/>
                    <a:pt x="190" y="520"/>
                    <a:pt x="190" y="520"/>
                  </a:cubicBezTo>
                  <a:cubicBezTo>
                    <a:pt x="190" y="520"/>
                    <a:pt x="190" y="519"/>
                    <a:pt x="190" y="519"/>
                  </a:cubicBezTo>
                  <a:cubicBezTo>
                    <a:pt x="190" y="519"/>
                    <a:pt x="190" y="519"/>
                    <a:pt x="190" y="519"/>
                  </a:cubicBezTo>
                  <a:cubicBezTo>
                    <a:pt x="190" y="519"/>
                    <a:pt x="190" y="519"/>
                    <a:pt x="190" y="519"/>
                  </a:cubicBezTo>
                  <a:cubicBezTo>
                    <a:pt x="190" y="519"/>
                    <a:pt x="190" y="519"/>
                    <a:pt x="190" y="519"/>
                  </a:cubicBezTo>
                  <a:cubicBezTo>
                    <a:pt x="190" y="519"/>
                    <a:pt x="190" y="519"/>
                    <a:pt x="190" y="519"/>
                  </a:cubicBezTo>
                  <a:cubicBezTo>
                    <a:pt x="190" y="518"/>
                    <a:pt x="190" y="518"/>
                    <a:pt x="190" y="518"/>
                  </a:cubicBezTo>
                  <a:cubicBezTo>
                    <a:pt x="191" y="518"/>
                    <a:pt x="192" y="518"/>
                    <a:pt x="193" y="518"/>
                  </a:cubicBezTo>
                  <a:cubicBezTo>
                    <a:pt x="193" y="518"/>
                    <a:pt x="193" y="518"/>
                    <a:pt x="193" y="518"/>
                  </a:cubicBezTo>
                  <a:cubicBezTo>
                    <a:pt x="193" y="518"/>
                    <a:pt x="193" y="518"/>
                    <a:pt x="193" y="518"/>
                  </a:cubicBezTo>
                  <a:cubicBezTo>
                    <a:pt x="193" y="518"/>
                    <a:pt x="193" y="518"/>
                    <a:pt x="193" y="518"/>
                  </a:cubicBezTo>
                  <a:cubicBezTo>
                    <a:pt x="193" y="519"/>
                    <a:pt x="192" y="519"/>
                    <a:pt x="192" y="519"/>
                  </a:cubicBezTo>
                  <a:cubicBezTo>
                    <a:pt x="192" y="519"/>
                    <a:pt x="193" y="519"/>
                    <a:pt x="193" y="518"/>
                  </a:cubicBezTo>
                  <a:cubicBezTo>
                    <a:pt x="193" y="519"/>
                    <a:pt x="193" y="519"/>
                    <a:pt x="194" y="519"/>
                  </a:cubicBezTo>
                  <a:cubicBezTo>
                    <a:pt x="194" y="519"/>
                    <a:pt x="194" y="519"/>
                    <a:pt x="194" y="519"/>
                  </a:cubicBezTo>
                  <a:cubicBezTo>
                    <a:pt x="194" y="519"/>
                    <a:pt x="194" y="519"/>
                    <a:pt x="195" y="520"/>
                  </a:cubicBezTo>
                  <a:cubicBezTo>
                    <a:pt x="195" y="520"/>
                    <a:pt x="195" y="520"/>
                    <a:pt x="195" y="520"/>
                  </a:cubicBezTo>
                  <a:cubicBezTo>
                    <a:pt x="195" y="520"/>
                    <a:pt x="195" y="520"/>
                    <a:pt x="195" y="520"/>
                  </a:cubicBezTo>
                  <a:cubicBezTo>
                    <a:pt x="195" y="520"/>
                    <a:pt x="196" y="521"/>
                    <a:pt x="197" y="521"/>
                  </a:cubicBezTo>
                  <a:close/>
                  <a:moveTo>
                    <a:pt x="193" y="523"/>
                  </a:moveTo>
                  <a:cubicBezTo>
                    <a:pt x="193" y="523"/>
                    <a:pt x="192" y="523"/>
                    <a:pt x="191" y="522"/>
                  </a:cubicBezTo>
                  <a:cubicBezTo>
                    <a:pt x="191" y="522"/>
                    <a:pt x="192" y="522"/>
                    <a:pt x="192" y="522"/>
                  </a:cubicBezTo>
                  <a:cubicBezTo>
                    <a:pt x="192" y="522"/>
                    <a:pt x="193" y="523"/>
                    <a:pt x="193" y="523"/>
                  </a:cubicBezTo>
                  <a:cubicBezTo>
                    <a:pt x="193" y="523"/>
                    <a:pt x="193" y="523"/>
                    <a:pt x="193" y="523"/>
                  </a:cubicBezTo>
                  <a:close/>
                  <a:moveTo>
                    <a:pt x="195" y="514"/>
                  </a:moveTo>
                  <a:cubicBezTo>
                    <a:pt x="195" y="514"/>
                    <a:pt x="195" y="515"/>
                    <a:pt x="195" y="515"/>
                  </a:cubicBezTo>
                  <a:cubicBezTo>
                    <a:pt x="195" y="515"/>
                    <a:pt x="194" y="514"/>
                    <a:pt x="194" y="514"/>
                  </a:cubicBezTo>
                  <a:cubicBezTo>
                    <a:pt x="194" y="514"/>
                    <a:pt x="193" y="514"/>
                    <a:pt x="193" y="514"/>
                  </a:cubicBezTo>
                  <a:cubicBezTo>
                    <a:pt x="194" y="514"/>
                    <a:pt x="195" y="514"/>
                    <a:pt x="195" y="514"/>
                  </a:cubicBezTo>
                  <a:close/>
                  <a:moveTo>
                    <a:pt x="193" y="431"/>
                  </a:moveTo>
                  <a:cubicBezTo>
                    <a:pt x="193" y="431"/>
                    <a:pt x="194" y="431"/>
                    <a:pt x="194" y="431"/>
                  </a:cubicBezTo>
                  <a:cubicBezTo>
                    <a:pt x="194" y="431"/>
                    <a:pt x="193" y="431"/>
                    <a:pt x="193" y="431"/>
                  </a:cubicBezTo>
                  <a:cubicBezTo>
                    <a:pt x="193" y="431"/>
                    <a:pt x="193" y="431"/>
                    <a:pt x="193" y="431"/>
                  </a:cubicBezTo>
                  <a:close/>
                  <a:moveTo>
                    <a:pt x="193" y="428"/>
                  </a:moveTo>
                  <a:cubicBezTo>
                    <a:pt x="193" y="428"/>
                    <a:pt x="193" y="428"/>
                    <a:pt x="193" y="428"/>
                  </a:cubicBezTo>
                  <a:cubicBezTo>
                    <a:pt x="192" y="429"/>
                    <a:pt x="192" y="429"/>
                    <a:pt x="192" y="429"/>
                  </a:cubicBezTo>
                  <a:cubicBezTo>
                    <a:pt x="191" y="429"/>
                    <a:pt x="190" y="428"/>
                    <a:pt x="191" y="427"/>
                  </a:cubicBezTo>
                  <a:cubicBezTo>
                    <a:pt x="192" y="428"/>
                    <a:pt x="192" y="428"/>
                    <a:pt x="193" y="428"/>
                  </a:cubicBezTo>
                  <a:cubicBezTo>
                    <a:pt x="193" y="428"/>
                    <a:pt x="193" y="428"/>
                    <a:pt x="193" y="428"/>
                  </a:cubicBezTo>
                  <a:close/>
                  <a:moveTo>
                    <a:pt x="192" y="514"/>
                  </a:moveTo>
                  <a:cubicBezTo>
                    <a:pt x="192" y="514"/>
                    <a:pt x="192" y="514"/>
                    <a:pt x="192" y="514"/>
                  </a:cubicBezTo>
                  <a:cubicBezTo>
                    <a:pt x="192" y="514"/>
                    <a:pt x="192" y="514"/>
                    <a:pt x="192" y="514"/>
                  </a:cubicBezTo>
                  <a:cubicBezTo>
                    <a:pt x="192" y="514"/>
                    <a:pt x="192" y="514"/>
                    <a:pt x="192" y="514"/>
                  </a:cubicBezTo>
                  <a:cubicBezTo>
                    <a:pt x="192" y="514"/>
                    <a:pt x="192" y="514"/>
                    <a:pt x="192" y="514"/>
                  </a:cubicBezTo>
                  <a:close/>
                  <a:moveTo>
                    <a:pt x="195" y="434"/>
                  </a:moveTo>
                  <a:cubicBezTo>
                    <a:pt x="195" y="434"/>
                    <a:pt x="195" y="434"/>
                    <a:pt x="195" y="434"/>
                  </a:cubicBezTo>
                  <a:cubicBezTo>
                    <a:pt x="194" y="435"/>
                    <a:pt x="195" y="435"/>
                    <a:pt x="195" y="436"/>
                  </a:cubicBezTo>
                  <a:cubicBezTo>
                    <a:pt x="195" y="436"/>
                    <a:pt x="195" y="436"/>
                    <a:pt x="195" y="436"/>
                  </a:cubicBezTo>
                  <a:cubicBezTo>
                    <a:pt x="195" y="436"/>
                    <a:pt x="195" y="436"/>
                    <a:pt x="195" y="436"/>
                  </a:cubicBezTo>
                  <a:cubicBezTo>
                    <a:pt x="194" y="434"/>
                    <a:pt x="194" y="434"/>
                    <a:pt x="194" y="434"/>
                  </a:cubicBezTo>
                  <a:cubicBezTo>
                    <a:pt x="194" y="434"/>
                    <a:pt x="195" y="434"/>
                    <a:pt x="195" y="434"/>
                  </a:cubicBezTo>
                  <a:close/>
                  <a:moveTo>
                    <a:pt x="199" y="354"/>
                  </a:moveTo>
                  <a:cubicBezTo>
                    <a:pt x="199" y="356"/>
                    <a:pt x="199" y="356"/>
                    <a:pt x="199" y="356"/>
                  </a:cubicBezTo>
                  <a:cubicBezTo>
                    <a:pt x="201" y="354"/>
                    <a:pt x="201" y="354"/>
                    <a:pt x="201" y="354"/>
                  </a:cubicBezTo>
                  <a:cubicBezTo>
                    <a:pt x="202" y="357"/>
                    <a:pt x="201" y="360"/>
                    <a:pt x="198" y="362"/>
                  </a:cubicBezTo>
                  <a:cubicBezTo>
                    <a:pt x="197" y="361"/>
                    <a:pt x="196" y="360"/>
                    <a:pt x="195" y="359"/>
                  </a:cubicBezTo>
                  <a:cubicBezTo>
                    <a:pt x="195" y="358"/>
                    <a:pt x="196" y="358"/>
                    <a:pt x="196" y="357"/>
                  </a:cubicBezTo>
                  <a:cubicBezTo>
                    <a:pt x="196" y="358"/>
                    <a:pt x="196" y="358"/>
                    <a:pt x="196" y="358"/>
                  </a:cubicBezTo>
                  <a:cubicBezTo>
                    <a:pt x="197" y="357"/>
                    <a:pt x="197" y="357"/>
                    <a:pt x="197" y="357"/>
                  </a:cubicBezTo>
                  <a:cubicBezTo>
                    <a:pt x="198" y="357"/>
                    <a:pt x="199" y="357"/>
                    <a:pt x="199" y="357"/>
                  </a:cubicBezTo>
                  <a:cubicBezTo>
                    <a:pt x="199" y="357"/>
                    <a:pt x="199" y="356"/>
                    <a:pt x="198" y="356"/>
                  </a:cubicBezTo>
                  <a:cubicBezTo>
                    <a:pt x="199" y="356"/>
                    <a:pt x="199" y="356"/>
                    <a:pt x="199" y="356"/>
                  </a:cubicBezTo>
                  <a:cubicBezTo>
                    <a:pt x="199" y="356"/>
                    <a:pt x="199" y="356"/>
                    <a:pt x="198" y="356"/>
                  </a:cubicBezTo>
                  <a:cubicBezTo>
                    <a:pt x="198" y="356"/>
                    <a:pt x="197" y="356"/>
                    <a:pt x="196" y="356"/>
                  </a:cubicBezTo>
                  <a:lnTo>
                    <a:pt x="199" y="354"/>
                  </a:lnTo>
                  <a:close/>
                  <a:moveTo>
                    <a:pt x="196" y="356"/>
                  </a:moveTo>
                  <a:cubicBezTo>
                    <a:pt x="195" y="355"/>
                    <a:pt x="195" y="355"/>
                    <a:pt x="193" y="354"/>
                  </a:cubicBezTo>
                  <a:cubicBezTo>
                    <a:pt x="192" y="354"/>
                    <a:pt x="192" y="354"/>
                    <a:pt x="192" y="354"/>
                  </a:cubicBezTo>
                  <a:cubicBezTo>
                    <a:pt x="191" y="354"/>
                    <a:pt x="191" y="354"/>
                    <a:pt x="191" y="354"/>
                  </a:cubicBezTo>
                  <a:cubicBezTo>
                    <a:pt x="191" y="355"/>
                    <a:pt x="191" y="355"/>
                    <a:pt x="191" y="355"/>
                  </a:cubicBezTo>
                  <a:cubicBezTo>
                    <a:pt x="191" y="355"/>
                    <a:pt x="190" y="355"/>
                    <a:pt x="190" y="355"/>
                  </a:cubicBezTo>
                  <a:cubicBezTo>
                    <a:pt x="190" y="355"/>
                    <a:pt x="190" y="355"/>
                    <a:pt x="190" y="355"/>
                  </a:cubicBezTo>
                  <a:cubicBezTo>
                    <a:pt x="190" y="354"/>
                    <a:pt x="189" y="354"/>
                    <a:pt x="189" y="354"/>
                  </a:cubicBezTo>
                  <a:cubicBezTo>
                    <a:pt x="189" y="354"/>
                    <a:pt x="190" y="354"/>
                    <a:pt x="190" y="354"/>
                  </a:cubicBezTo>
                  <a:cubicBezTo>
                    <a:pt x="190" y="354"/>
                    <a:pt x="190" y="353"/>
                    <a:pt x="189" y="353"/>
                  </a:cubicBezTo>
                  <a:cubicBezTo>
                    <a:pt x="190" y="353"/>
                    <a:pt x="190" y="353"/>
                    <a:pt x="191" y="353"/>
                  </a:cubicBezTo>
                  <a:cubicBezTo>
                    <a:pt x="191" y="351"/>
                    <a:pt x="191" y="351"/>
                    <a:pt x="191" y="351"/>
                  </a:cubicBezTo>
                  <a:cubicBezTo>
                    <a:pt x="191" y="352"/>
                    <a:pt x="191" y="352"/>
                    <a:pt x="191" y="352"/>
                  </a:cubicBezTo>
                  <a:cubicBezTo>
                    <a:pt x="191" y="352"/>
                    <a:pt x="192" y="352"/>
                    <a:pt x="192" y="351"/>
                  </a:cubicBezTo>
                  <a:cubicBezTo>
                    <a:pt x="193" y="352"/>
                    <a:pt x="195" y="352"/>
                    <a:pt x="193" y="353"/>
                  </a:cubicBezTo>
                  <a:cubicBezTo>
                    <a:pt x="192" y="354"/>
                    <a:pt x="194" y="354"/>
                    <a:pt x="195" y="353"/>
                  </a:cubicBezTo>
                  <a:cubicBezTo>
                    <a:pt x="196" y="353"/>
                    <a:pt x="196" y="353"/>
                    <a:pt x="196" y="353"/>
                  </a:cubicBezTo>
                  <a:cubicBezTo>
                    <a:pt x="196" y="354"/>
                    <a:pt x="197" y="355"/>
                    <a:pt x="196" y="356"/>
                  </a:cubicBezTo>
                  <a:close/>
                  <a:moveTo>
                    <a:pt x="185" y="598"/>
                  </a:moveTo>
                  <a:cubicBezTo>
                    <a:pt x="185" y="597"/>
                    <a:pt x="185" y="597"/>
                    <a:pt x="186" y="597"/>
                  </a:cubicBezTo>
                  <a:cubicBezTo>
                    <a:pt x="186" y="597"/>
                    <a:pt x="186" y="597"/>
                    <a:pt x="186" y="597"/>
                  </a:cubicBezTo>
                  <a:cubicBezTo>
                    <a:pt x="187" y="597"/>
                    <a:pt x="187" y="597"/>
                    <a:pt x="188" y="598"/>
                  </a:cubicBezTo>
                  <a:cubicBezTo>
                    <a:pt x="187" y="598"/>
                    <a:pt x="186" y="598"/>
                    <a:pt x="185" y="598"/>
                  </a:cubicBezTo>
                  <a:close/>
                  <a:moveTo>
                    <a:pt x="186" y="603"/>
                  </a:moveTo>
                  <a:cubicBezTo>
                    <a:pt x="186" y="603"/>
                    <a:pt x="185" y="603"/>
                    <a:pt x="185" y="603"/>
                  </a:cubicBezTo>
                  <a:cubicBezTo>
                    <a:pt x="185" y="603"/>
                    <a:pt x="185" y="603"/>
                    <a:pt x="186" y="603"/>
                  </a:cubicBezTo>
                  <a:cubicBezTo>
                    <a:pt x="186" y="603"/>
                    <a:pt x="186" y="603"/>
                    <a:pt x="186" y="603"/>
                  </a:cubicBezTo>
                  <a:close/>
                  <a:moveTo>
                    <a:pt x="186" y="220"/>
                  </a:moveTo>
                  <a:cubicBezTo>
                    <a:pt x="186" y="220"/>
                    <a:pt x="186" y="220"/>
                    <a:pt x="186" y="219"/>
                  </a:cubicBezTo>
                  <a:cubicBezTo>
                    <a:pt x="186" y="219"/>
                    <a:pt x="186" y="219"/>
                    <a:pt x="186" y="219"/>
                  </a:cubicBezTo>
                  <a:cubicBezTo>
                    <a:pt x="186" y="219"/>
                    <a:pt x="186" y="219"/>
                    <a:pt x="187" y="220"/>
                  </a:cubicBezTo>
                  <a:cubicBezTo>
                    <a:pt x="186" y="220"/>
                    <a:pt x="186" y="220"/>
                    <a:pt x="186" y="220"/>
                  </a:cubicBezTo>
                  <a:close/>
                  <a:moveTo>
                    <a:pt x="187" y="286"/>
                  </a:moveTo>
                  <a:cubicBezTo>
                    <a:pt x="187" y="286"/>
                    <a:pt x="186" y="286"/>
                    <a:pt x="186" y="286"/>
                  </a:cubicBezTo>
                  <a:cubicBezTo>
                    <a:pt x="186" y="286"/>
                    <a:pt x="186" y="286"/>
                    <a:pt x="186" y="286"/>
                  </a:cubicBezTo>
                  <a:cubicBezTo>
                    <a:pt x="187" y="286"/>
                    <a:pt x="187" y="286"/>
                    <a:pt x="187" y="286"/>
                  </a:cubicBezTo>
                  <a:close/>
                  <a:moveTo>
                    <a:pt x="186" y="381"/>
                  </a:moveTo>
                  <a:cubicBezTo>
                    <a:pt x="187" y="382"/>
                    <a:pt x="187" y="382"/>
                    <a:pt x="187" y="382"/>
                  </a:cubicBezTo>
                  <a:cubicBezTo>
                    <a:pt x="187" y="382"/>
                    <a:pt x="187" y="382"/>
                    <a:pt x="187" y="382"/>
                  </a:cubicBezTo>
                  <a:cubicBezTo>
                    <a:pt x="186" y="382"/>
                    <a:pt x="186" y="382"/>
                    <a:pt x="186" y="382"/>
                  </a:cubicBezTo>
                  <a:cubicBezTo>
                    <a:pt x="186" y="382"/>
                    <a:pt x="185" y="382"/>
                    <a:pt x="185" y="382"/>
                  </a:cubicBezTo>
                  <a:cubicBezTo>
                    <a:pt x="186" y="382"/>
                    <a:pt x="186" y="382"/>
                    <a:pt x="186" y="381"/>
                  </a:cubicBezTo>
                  <a:close/>
                  <a:moveTo>
                    <a:pt x="186" y="219"/>
                  </a:moveTo>
                  <a:cubicBezTo>
                    <a:pt x="188" y="219"/>
                    <a:pt x="189" y="219"/>
                    <a:pt x="189" y="220"/>
                  </a:cubicBezTo>
                  <a:cubicBezTo>
                    <a:pt x="189" y="220"/>
                    <a:pt x="188" y="219"/>
                    <a:pt x="187" y="220"/>
                  </a:cubicBezTo>
                  <a:lnTo>
                    <a:pt x="186" y="219"/>
                  </a:lnTo>
                  <a:close/>
                  <a:moveTo>
                    <a:pt x="186" y="200"/>
                  </a:moveTo>
                  <a:cubicBezTo>
                    <a:pt x="186" y="200"/>
                    <a:pt x="186" y="200"/>
                    <a:pt x="186" y="200"/>
                  </a:cubicBezTo>
                  <a:cubicBezTo>
                    <a:pt x="186" y="200"/>
                    <a:pt x="186" y="200"/>
                    <a:pt x="186" y="200"/>
                  </a:cubicBezTo>
                  <a:cubicBezTo>
                    <a:pt x="186" y="200"/>
                    <a:pt x="186" y="200"/>
                    <a:pt x="186" y="200"/>
                  </a:cubicBezTo>
                  <a:cubicBezTo>
                    <a:pt x="187" y="200"/>
                    <a:pt x="187" y="199"/>
                    <a:pt x="186" y="199"/>
                  </a:cubicBezTo>
                  <a:cubicBezTo>
                    <a:pt x="187" y="199"/>
                    <a:pt x="187" y="199"/>
                    <a:pt x="187" y="199"/>
                  </a:cubicBezTo>
                  <a:cubicBezTo>
                    <a:pt x="187" y="199"/>
                    <a:pt x="187" y="200"/>
                    <a:pt x="188" y="201"/>
                  </a:cubicBezTo>
                  <a:lnTo>
                    <a:pt x="186" y="200"/>
                  </a:lnTo>
                  <a:close/>
                  <a:moveTo>
                    <a:pt x="187" y="198"/>
                  </a:moveTo>
                  <a:cubicBezTo>
                    <a:pt x="186" y="198"/>
                    <a:pt x="186" y="198"/>
                    <a:pt x="186" y="198"/>
                  </a:cubicBezTo>
                  <a:cubicBezTo>
                    <a:pt x="186" y="198"/>
                    <a:pt x="185" y="198"/>
                    <a:pt x="185" y="197"/>
                  </a:cubicBezTo>
                  <a:cubicBezTo>
                    <a:pt x="186" y="197"/>
                    <a:pt x="186" y="197"/>
                    <a:pt x="186" y="197"/>
                  </a:cubicBezTo>
                  <a:cubicBezTo>
                    <a:pt x="187" y="197"/>
                    <a:pt x="187" y="197"/>
                    <a:pt x="187" y="198"/>
                  </a:cubicBezTo>
                  <a:cubicBezTo>
                    <a:pt x="187" y="198"/>
                    <a:pt x="187" y="198"/>
                    <a:pt x="187" y="198"/>
                  </a:cubicBezTo>
                  <a:close/>
                  <a:moveTo>
                    <a:pt x="186" y="202"/>
                  </a:moveTo>
                  <a:cubicBezTo>
                    <a:pt x="186" y="202"/>
                    <a:pt x="186" y="202"/>
                    <a:pt x="186" y="202"/>
                  </a:cubicBezTo>
                  <a:cubicBezTo>
                    <a:pt x="185" y="202"/>
                    <a:pt x="185" y="202"/>
                    <a:pt x="185" y="201"/>
                  </a:cubicBezTo>
                  <a:cubicBezTo>
                    <a:pt x="186" y="202"/>
                    <a:pt x="186" y="202"/>
                    <a:pt x="186" y="202"/>
                  </a:cubicBezTo>
                  <a:close/>
                  <a:moveTo>
                    <a:pt x="186" y="387"/>
                  </a:moveTo>
                  <a:cubicBezTo>
                    <a:pt x="186" y="387"/>
                    <a:pt x="186" y="387"/>
                    <a:pt x="186" y="387"/>
                  </a:cubicBezTo>
                  <a:cubicBezTo>
                    <a:pt x="185" y="386"/>
                    <a:pt x="185" y="386"/>
                    <a:pt x="185" y="386"/>
                  </a:cubicBezTo>
                  <a:cubicBezTo>
                    <a:pt x="186" y="386"/>
                    <a:pt x="186" y="386"/>
                    <a:pt x="186" y="387"/>
                  </a:cubicBezTo>
                  <a:close/>
                  <a:moveTo>
                    <a:pt x="187" y="582"/>
                  </a:moveTo>
                  <a:cubicBezTo>
                    <a:pt x="187" y="582"/>
                    <a:pt x="187" y="582"/>
                    <a:pt x="187" y="582"/>
                  </a:cubicBezTo>
                  <a:cubicBezTo>
                    <a:pt x="187" y="582"/>
                    <a:pt x="187" y="582"/>
                    <a:pt x="187" y="581"/>
                  </a:cubicBezTo>
                  <a:cubicBezTo>
                    <a:pt x="188" y="581"/>
                    <a:pt x="188" y="582"/>
                    <a:pt x="188" y="582"/>
                  </a:cubicBezTo>
                  <a:cubicBezTo>
                    <a:pt x="188" y="582"/>
                    <a:pt x="189" y="582"/>
                    <a:pt x="189" y="582"/>
                  </a:cubicBezTo>
                  <a:cubicBezTo>
                    <a:pt x="188" y="582"/>
                    <a:pt x="188" y="582"/>
                    <a:pt x="187" y="582"/>
                  </a:cubicBezTo>
                  <a:close/>
                  <a:moveTo>
                    <a:pt x="186" y="385"/>
                  </a:moveTo>
                  <a:cubicBezTo>
                    <a:pt x="186" y="385"/>
                    <a:pt x="186" y="384"/>
                    <a:pt x="186" y="384"/>
                  </a:cubicBezTo>
                  <a:cubicBezTo>
                    <a:pt x="186" y="384"/>
                    <a:pt x="186" y="384"/>
                    <a:pt x="186" y="384"/>
                  </a:cubicBezTo>
                  <a:cubicBezTo>
                    <a:pt x="186" y="384"/>
                    <a:pt x="186" y="384"/>
                    <a:pt x="186" y="384"/>
                  </a:cubicBezTo>
                  <a:cubicBezTo>
                    <a:pt x="187" y="384"/>
                    <a:pt x="187" y="384"/>
                    <a:pt x="186" y="384"/>
                  </a:cubicBezTo>
                  <a:cubicBezTo>
                    <a:pt x="187" y="384"/>
                    <a:pt x="187" y="383"/>
                    <a:pt x="187" y="383"/>
                  </a:cubicBezTo>
                  <a:cubicBezTo>
                    <a:pt x="187" y="384"/>
                    <a:pt x="187" y="384"/>
                    <a:pt x="188" y="386"/>
                  </a:cubicBezTo>
                  <a:lnTo>
                    <a:pt x="186" y="385"/>
                  </a:lnTo>
                  <a:close/>
                  <a:moveTo>
                    <a:pt x="187" y="340"/>
                  </a:moveTo>
                  <a:cubicBezTo>
                    <a:pt x="187" y="340"/>
                    <a:pt x="187" y="340"/>
                    <a:pt x="187" y="340"/>
                  </a:cubicBezTo>
                  <a:cubicBezTo>
                    <a:pt x="187" y="340"/>
                    <a:pt x="187" y="340"/>
                    <a:pt x="187" y="340"/>
                  </a:cubicBezTo>
                  <a:cubicBezTo>
                    <a:pt x="187" y="340"/>
                    <a:pt x="187" y="340"/>
                    <a:pt x="187" y="340"/>
                  </a:cubicBezTo>
                  <a:cubicBezTo>
                    <a:pt x="187" y="340"/>
                    <a:pt x="187" y="340"/>
                    <a:pt x="187" y="340"/>
                  </a:cubicBezTo>
                  <a:close/>
                  <a:moveTo>
                    <a:pt x="187" y="222"/>
                  </a:moveTo>
                  <a:cubicBezTo>
                    <a:pt x="187" y="222"/>
                    <a:pt x="187" y="222"/>
                    <a:pt x="188" y="222"/>
                  </a:cubicBezTo>
                  <a:cubicBezTo>
                    <a:pt x="188" y="222"/>
                    <a:pt x="188" y="222"/>
                    <a:pt x="188" y="222"/>
                  </a:cubicBezTo>
                  <a:cubicBezTo>
                    <a:pt x="189" y="221"/>
                    <a:pt x="189" y="221"/>
                    <a:pt x="189" y="221"/>
                  </a:cubicBezTo>
                  <a:cubicBezTo>
                    <a:pt x="190" y="221"/>
                    <a:pt x="191" y="222"/>
                    <a:pt x="191" y="222"/>
                  </a:cubicBezTo>
                  <a:cubicBezTo>
                    <a:pt x="189" y="222"/>
                    <a:pt x="188" y="222"/>
                    <a:pt x="187" y="222"/>
                  </a:cubicBezTo>
                  <a:close/>
                  <a:moveTo>
                    <a:pt x="191" y="217"/>
                  </a:moveTo>
                  <a:cubicBezTo>
                    <a:pt x="192" y="217"/>
                    <a:pt x="192" y="218"/>
                    <a:pt x="192" y="219"/>
                  </a:cubicBezTo>
                  <a:cubicBezTo>
                    <a:pt x="191" y="220"/>
                    <a:pt x="190" y="220"/>
                    <a:pt x="189" y="220"/>
                  </a:cubicBezTo>
                  <a:cubicBezTo>
                    <a:pt x="189" y="219"/>
                    <a:pt x="190" y="218"/>
                    <a:pt x="190" y="217"/>
                  </a:cubicBezTo>
                  <a:cubicBezTo>
                    <a:pt x="190" y="217"/>
                    <a:pt x="191" y="217"/>
                    <a:pt x="191" y="217"/>
                  </a:cubicBezTo>
                  <a:close/>
                  <a:moveTo>
                    <a:pt x="190" y="180"/>
                  </a:moveTo>
                  <a:cubicBezTo>
                    <a:pt x="191" y="180"/>
                    <a:pt x="191" y="180"/>
                    <a:pt x="191" y="180"/>
                  </a:cubicBezTo>
                  <a:cubicBezTo>
                    <a:pt x="191" y="180"/>
                    <a:pt x="191" y="180"/>
                    <a:pt x="191" y="180"/>
                  </a:cubicBezTo>
                  <a:cubicBezTo>
                    <a:pt x="191" y="180"/>
                    <a:pt x="191" y="180"/>
                    <a:pt x="190" y="180"/>
                  </a:cubicBezTo>
                  <a:close/>
                  <a:moveTo>
                    <a:pt x="194" y="230"/>
                  </a:moveTo>
                  <a:cubicBezTo>
                    <a:pt x="194" y="230"/>
                    <a:pt x="193" y="231"/>
                    <a:pt x="193" y="231"/>
                  </a:cubicBezTo>
                  <a:cubicBezTo>
                    <a:pt x="193" y="231"/>
                    <a:pt x="193" y="231"/>
                    <a:pt x="193" y="231"/>
                  </a:cubicBezTo>
                  <a:cubicBezTo>
                    <a:pt x="193" y="231"/>
                    <a:pt x="193" y="231"/>
                    <a:pt x="193" y="231"/>
                  </a:cubicBezTo>
                  <a:cubicBezTo>
                    <a:pt x="191" y="231"/>
                    <a:pt x="191" y="230"/>
                    <a:pt x="191" y="230"/>
                  </a:cubicBezTo>
                  <a:cubicBezTo>
                    <a:pt x="192" y="230"/>
                    <a:pt x="193" y="230"/>
                    <a:pt x="194" y="230"/>
                  </a:cubicBezTo>
                  <a:close/>
                  <a:moveTo>
                    <a:pt x="193" y="230"/>
                  </a:moveTo>
                  <a:cubicBezTo>
                    <a:pt x="194" y="230"/>
                    <a:pt x="194" y="230"/>
                    <a:pt x="194" y="230"/>
                  </a:cubicBezTo>
                  <a:cubicBezTo>
                    <a:pt x="194" y="230"/>
                    <a:pt x="193" y="230"/>
                    <a:pt x="193" y="230"/>
                  </a:cubicBezTo>
                  <a:close/>
                  <a:moveTo>
                    <a:pt x="195" y="231"/>
                  </a:moveTo>
                  <a:cubicBezTo>
                    <a:pt x="195" y="231"/>
                    <a:pt x="195" y="231"/>
                    <a:pt x="196" y="230"/>
                  </a:cubicBezTo>
                  <a:cubicBezTo>
                    <a:pt x="196" y="230"/>
                    <a:pt x="196" y="230"/>
                    <a:pt x="196" y="230"/>
                  </a:cubicBezTo>
                  <a:cubicBezTo>
                    <a:pt x="196" y="231"/>
                    <a:pt x="197" y="232"/>
                    <a:pt x="196" y="233"/>
                  </a:cubicBezTo>
                  <a:cubicBezTo>
                    <a:pt x="196" y="233"/>
                    <a:pt x="196" y="233"/>
                    <a:pt x="196" y="233"/>
                  </a:cubicBezTo>
                  <a:cubicBezTo>
                    <a:pt x="196" y="233"/>
                    <a:pt x="196" y="233"/>
                    <a:pt x="196" y="233"/>
                  </a:cubicBezTo>
                  <a:cubicBezTo>
                    <a:pt x="196" y="233"/>
                    <a:pt x="196" y="233"/>
                    <a:pt x="196" y="233"/>
                  </a:cubicBezTo>
                  <a:cubicBezTo>
                    <a:pt x="196" y="234"/>
                    <a:pt x="196" y="234"/>
                    <a:pt x="196" y="235"/>
                  </a:cubicBezTo>
                  <a:cubicBezTo>
                    <a:pt x="193" y="234"/>
                    <a:pt x="196" y="233"/>
                    <a:pt x="193" y="234"/>
                  </a:cubicBezTo>
                  <a:cubicBezTo>
                    <a:pt x="191" y="232"/>
                    <a:pt x="196" y="232"/>
                    <a:pt x="195" y="231"/>
                  </a:cubicBezTo>
                  <a:close/>
                  <a:moveTo>
                    <a:pt x="196" y="230"/>
                  </a:moveTo>
                  <a:cubicBezTo>
                    <a:pt x="196" y="230"/>
                    <a:pt x="196" y="230"/>
                    <a:pt x="196" y="230"/>
                  </a:cubicBezTo>
                  <a:cubicBezTo>
                    <a:pt x="196" y="230"/>
                    <a:pt x="196" y="230"/>
                    <a:pt x="196" y="230"/>
                  </a:cubicBezTo>
                  <a:cubicBezTo>
                    <a:pt x="196" y="230"/>
                    <a:pt x="196" y="230"/>
                    <a:pt x="196" y="230"/>
                  </a:cubicBezTo>
                  <a:close/>
                  <a:moveTo>
                    <a:pt x="196" y="236"/>
                  </a:moveTo>
                  <a:cubicBezTo>
                    <a:pt x="196" y="236"/>
                    <a:pt x="196" y="236"/>
                    <a:pt x="195" y="236"/>
                  </a:cubicBezTo>
                  <a:cubicBezTo>
                    <a:pt x="195" y="236"/>
                    <a:pt x="195" y="235"/>
                    <a:pt x="194" y="235"/>
                  </a:cubicBezTo>
                  <a:cubicBezTo>
                    <a:pt x="195" y="235"/>
                    <a:pt x="195" y="235"/>
                    <a:pt x="196" y="236"/>
                  </a:cubicBezTo>
                  <a:close/>
                  <a:moveTo>
                    <a:pt x="194" y="246"/>
                  </a:moveTo>
                  <a:cubicBezTo>
                    <a:pt x="193" y="246"/>
                    <a:pt x="192" y="246"/>
                    <a:pt x="191" y="246"/>
                  </a:cubicBezTo>
                  <a:cubicBezTo>
                    <a:pt x="188" y="245"/>
                    <a:pt x="188" y="245"/>
                    <a:pt x="188" y="245"/>
                  </a:cubicBezTo>
                  <a:cubicBezTo>
                    <a:pt x="189" y="244"/>
                    <a:pt x="189" y="243"/>
                    <a:pt x="190" y="242"/>
                  </a:cubicBezTo>
                  <a:cubicBezTo>
                    <a:pt x="190" y="242"/>
                    <a:pt x="191" y="242"/>
                    <a:pt x="191" y="242"/>
                  </a:cubicBezTo>
                  <a:cubicBezTo>
                    <a:pt x="192" y="243"/>
                    <a:pt x="193" y="243"/>
                    <a:pt x="194" y="244"/>
                  </a:cubicBezTo>
                  <a:cubicBezTo>
                    <a:pt x="194" y="244"/>
                    <a:pt x="193" y="244"/>
                    <a:pt x="193" y="244"/>
                  </a:cubicBezTo>
                  <a:cubicBezTo>
                    <a:pt x="193" y="244"/>
                    <a:pt x="193" y="244"/>
                    <a:pt x="193" y="244"/>
                  </a:cubicBezTo>
                  <a:cubicBezTo>
                    <a:pt x="191" y="245"/>
                    <a:pt x="192" y="246"/>
                    <a:pt x="194" y="246"/>
                  </a:cubicBezTo>
                  <a:close/>
                  <a:moveTo>
                    <a:pt x="188" y="340"/>
                  </a:moveTo>
                  <a:cubicBezTo>
                    <a:pt x="188" y="340"/>
                    <a:pt x="188" y="340"/>
                    <a:pt x="188" y="339"/>
                  </a:cubicBezTo>
                  <a:cubicBezTo>
                    <a:pt x="190" y="339"/>
                    <a:pt x="190" y="339"/>
                    <a:pt x="190" y="339"/>
                  </a:cubicBezTo>
                  <a:cubicBezTo>
                    <a:pt x="190" y="339"/>
                    <a:pt x="189" y="339"/>
                    <a:pt x="189" y="339"/>
                  </a:cubicBezTo>
                  <a:cubicBezTo>
                    <a:pt x="190" y="339"/>
                    <a:pt x="190" y="339"/>
                    <a:pt x="190" y="339"/>
                  </a:cubicBezTo>
                  <a:cubicBezTo>
                    <a:pt x="191" y="340"/>
                    <a:pt x="191" y="341"/>
                    <a:pt x="190" y="342"/>
                  </a:cubicBezTo>
                  <a:cubicBezTo>
                    <a:pt x="191" y="341"/>
                    <a:pt x="190" y="340"/>
                    <a:pt x="188" y="340"/>
                  </a:cubicBezTo>
                  <a:close/>
                  <a:moveTo>
                    <a:pt x="192" y="235"/>
                  </a:moveTo>
                  <a:cubicBezTo>
                    <a:pt x="193" y="236"/>
                    <a:pt x="193" y="236"/>
                    <a:pt x="194" y="237"/>
                  </a:cubicBezTo>
                  <a:cubicBezTo>
                    <a:pt x="193" y="237"/>
                    <a:pt x="192" y="237"/>
                    <a:pt x="191" y="237"/>
                  </a:cubicBezTo>
                  <a:cubicBezTo>
                    <a:pt x="190" y="237"/>
                    <a:pt x="190" y="237"/>
                    <a:pt x="190" y="237"/>
                  </a:cubicBezTo>
                  <a:cubicBezTo>
                    <a:pt x="190" y="236"/>
                    <a:pt x="190" y="235"/>
                    <a:pt x="191" y="235"/>
                  </a:cubicBezTo>
                  <a:lnTo>
                    <a:pt x="192" y="235"/>
                  </a:lnTo>
                  <a:close/>
                  <a:moveTo>
                    <a:pt x="191" y="234"/>
                  </a:moveTo>
                  <a:cubicBezTo>
                    <a:pt x="191" y="234"/>
                    <a:pt x="191" y="234"/>
                    <a:pt x="191" y="234"/>
                  </a:cubicBezTo>
                  <a:cubicBezTo>
                    <a:pt x="191" y="234"/>
                    <a:pt x="191" y="234"/>
                    <a:pt x="191" y="234"/>
                  </a:cubicBezTo>
                  <a:cubicBezTo>
                    <a:pt x="191" y="234"/>
                    <a:pt x="191" y="234"/>
                    <a:pt x="191" y="234"/>
                  </a:cubicBezTo>
                  <a:close/>
                  <a:moveTo>
                    <a:pt x="193" y="242"/>
                  </a:moveTo>
                  <a:cubicBezTo>
                    <a:pt x="192" y="241"/>
                    <a:pt x="192" y="241"/>
                    <a:pt x="192" y="241"/>
                  </a:cubicBezTo>
                  <a:cubicBezTo>
                    <a:pt x="193" y="241"/>
                    <a:pt x="193" y="241"/>
                    <a:pt x="193" y="241"/>
                  </a:cubicBezTo>
                  <a:cubicBezTo>
                    <a:pt x="193" y="241"/>
                    <a:pt x="193" y="242"/>
                    <a:pt x="193" y="242"/>
                  </a:cubicBezTo>
                  <a:close/>
                  <a:moveTo>
                    <a:pt x="192" y="225"/>
                  </a:moveTo>
                  <a:cubicBezTo>
                    <a:pt x="192" y="225"/>
                    <a:pt x="192" y="225"/>
                    <a:pt x="192" y="225"/>
                  </a:cubicBezTo>
                  <a:cubicBezTo>
                    <a:pt x="192" y="225"/>
                    <a:pt x="192" y="225"/>
                    <a:pt x="192" y="225"/>
                  </a:cubicBezTo>
                  <a:cubicBezTo>
                    <a:pt x="192" y="225"/>
                    <a:pt x="192" y="225"/>
                    <a:pt x="192" y="225"/>
                  </a:cubicBezTo>
                  <a:close/>
                  <a:moveTo>
                    <a:pt x="192" y="218"/>
                  </a:moveTo>
                  <a:cubicBezTo>
                    <a:pt x="192" y="218"/>
                    <a:pt x="192" y="217"/>
                    <a:pt x="192" y="217"/>
                  </a:cubicBezTo>
                  <a:cubicBezTo>
                    <a:pt x="192" y="217"/>
                    <a:pt x="192" y="217"/>
                    <a:pt x="193" y="217"/>
                  </a:cubicBezTo>
                  <a:lnTo>
                    <a:pt x="192" y="218"/>
                  </a:lnTo>
                  <a:close/>
                  <a:moveTo>
                    <a:pt x="188" y="346"/>
                  </a:moveTo>
                  <a:cubicBezTo>
                    <a:pt x="189" y="346"/>
                    <a:pt x="189" y="346"/>
                    <a:pt x="190" y="346"/>
                  </a:cubicBezTo>
                  <a:cubicBezTo>
                    <a:pt x="190" y="345"/>
                    <a:pt x="190" y="345"/>
                    <a:pt x="190" y="345"/>
                  </a:cubicBezTo>
                  <a:cubicBezTo>
                    <a:pt x="190" y="345"/>
                    <a:pt x="190" y="345"/>
                    <a:pt x="190" y="345"/>
                  </a:cubicBezTo>
                  <a:cubicBezTo>
                    <a:pt x="190" y="345"/>
                    <a:pt x="190" y="345"/>
                    <a:pt x="190" y="345"/>
                  </a:cubicBezTo>
                  <a:cubicBezTo>
                    <a:pt x="190" y="345"/>
                    <a:pt x="190" y="345"/>
                    <a:pt x="190" y="344"/>
                  </a:cubicBezTo>
                  <a:cubicBezTo>
                    <a:pt x="190" y="344"/>
                    <a:pt x="191" y="345"/>
                    <a:pt x="191" y="345"/>
                  </a:cubicBezTo>
                  <a:cubicBezTo>
                    <a:pt x="191" y="345"/>
                    <a:pt x="190" y="347"/>
                    <a:pt x="193" y="346"/>
                  </a:cubicBezTo>
                  <a:cubicBezTo>
                    <a:pt x="193" y="346"/>
                    <a:pt x="193" y="346"/>
                    <a:pt x="193" y="346"/>
                  </a:cubicBezTo>
                  <a:cubicBezTo>
                    <a:pt x="193" y="347"/>
                    <a:pt x="193" y="347"/>
                    <a:pt x="193" y="347"/>
                  </a:cubicBezTo>
                  <a:cubicBezTo>
                    <a:pt x="192" y="347"/>
                    <a:pt x="192" y="347"/>
                    <a:pt x="191" y="348"/>
                  </a:cubicBezTo>
                  <a:cubicBezTo>
                    <a:pt x="190" y="347"/>
                    <a:pt x="189" y="346"/>
                    <a:pt x="188" y="346"/>
                  </a:cubicBezTo>
                  <a:cubicBezTo>
                    <a:pt x="188" y="346"/>
                    <a:pt x="188" y="346"/>
                    <a:pt x="188" y="346"/>
                  </a:cubicBezTo>
                  <a:close/>
                  <a:moveTo>
                    <a:pt x="194" y="344"/>
                  </a:moveTo>
                  <a:cubicBezTo>
                    <a:pt x="194" y="345"/>
                    <a:pt x="194" y="345"/>
                    <a:pt x="194" y="345"/>
                  </a:cubicBezTo>
                  <a:cubicBezTo>
                    <a:pt x="193" y="345"/>
                    <a:pt x="193" y="345"/>
                    <a:pt x="192" y="345"/>
                  </a:cubicBezTo>
                  <a:cubicBezTo>
                    <a:pt x="192" y="345"/>
                    <a:pt x="192" y="345"/>
                    <a:pt x="193" y="344"/>
                  </a:cubicBezTo>
                  <a:cubicBezTo>
                    <a:pt x="193" y="344"/>
                    <a:pt x="193" y="344"/>
                    <a:pt x="193" y="344"/>
                  </a:cubicBezTo>
                  <a:cubicBezTo>
                    <a:pt x="193" y="344"/>
                    <a:pt x="193" y="344"/>
                    <a:pt x="193" y="344"/>
                  </a:cubicBezTo>
                  <a:cubicBezTo>
                    <a:pt x="193" y="344"/>
                    <a:pt x="193" y="344"/>
                    <a:pt x="193" y="344"/>
                  </a:cubicBezTo>
                  <a:cubicBezTo>
                    <a:pt x="193" y="344"/>
                    <a:pt x="193" y="344"/>
                    <a:pt x="193" y="345"/>
                  </a:cubicBezTo>
                  <a:cubicBezTo>
                    <a:pt x="193" y="345"/>
                    <a:pt x="194" y="344"/>
                    <a:pt x="194" y="344"/>
                  </a:cubicBezTo>
                  <a:close/>
                  <a:moveTo>
                    <a:pt x="194" y="339"/>
                  </a:moveTo>
                  <a:cubicBezTo>
                    <a:pt x="194" y="339"/>
                    <a:pt x="194" y="339"/>
                    <a:pt x="194" y="339"/>
                  </a:cubicBezTo>
                  <a:cubicBezTo>
                    <a:pt x="194" y="339"/>
                    <a:pt x="194" y="339"/>
                    <a:pt x="194" y="339"/>
                  </a:cubicBezTo>
                  <a:close/>
                  <a:moveTo>
                    <a:pt x="196" y="353"/>
                  </a:moveTo>
                  <a:cubicBezTo>
                    <a:pt x="196" y="352"/>
                    <a:pt x="196" y="352"/>
                    <a:pt x="196" y="352"/>
                  </a:cubicBezTo>
                  <a:cubicBezTo>
                    <a:pt x="196" y="352"/>
                    <a:pt x="196" y="352"/>
                    <a:pt x="196" y="353"/>
                  </a:cubicBezTo>
                  <a:close/>
                  <a:moveTo>
                    <a:pt x="196" y="340"/>
                  </a:moveTo>
                  <a:cubicBezTo>
                    <a:pt x="196" y="341"/>
                    <a:pt x="196" y="341"/>
                    <a:pt x="196" y="341"/>
                  </a:cubicBezTo>
                  <a:cubicBezTo>
                    <a:pt x="196" y="341"/>
                    <a:pt x="196" y="341"/>
                    <a:pt x="196" y="341"/>
                  </a:cubicBezTo>
                  <a:cubicBezTo>
                    <a:pt x="196" y="341"/>
                    <a:pt x="195" y="341"/>
                    <a:pt x="195" y="340"/>
                  </a:cubicBezTo>
                  <a:cubicBezTo>
                    <a:pt x="195" y="340"/>
                    <a:pt x="196" y="340"/>
                    <a:pt x="196" y="340"/>
                  </a:cubicBezTo>
                  <a:close/>
                  <a:moveTo>
                    <a:pt x="195" y="344"/>
                  </a:moveTo>
                  <a:cubicBezTo>
                    <a:pt x="195" y="344"/>
                    <a:pt x="195" y="345"/>
                    <a:pt x="196" y="345"/>
                  </a:cubicBezTo>
                  <a:cubicBezTo>
                    <a:pt x="196" y="345"/>
                    <a:pt x="196" y="345"/>
                    <a:pt x="196" y="346"/>
                  </a:cubicBezTo>
                  <a:cubicBezTo>
                    <a:pt x="195" y="345"/>
                    <a:pt x="195" y="345"/>
                    <a:pt x="194" y="345"/>
                  </a:cubicBezTo>
                  <a:cubicBezTo>
                    <a:pt x="194" y="345"/>
                    <a:pt x="194" y="345"/>
                    <a:pt x="195" y="344"/>
                  </a:cubicBezTo>
                  <a:close/>
                  <a:moveTo>
                    <a:pt x="194" y="336"/>
                  </a:moveTo>
                  <a:cubicBezTo>
                    <a:pt x="194" y="337"/>
                    <a:pt x="194" y="337"/>
                    <a:pt x="194" y="337"/>
                  </a:cubicBezTo>
                  <a:cubicBezTo>
                    <a:pt x="194" y="337"/>
                    <a:pt x="194" y="337"/>
                    <a:pt x="194" y="337"/>
                  </a:cubicBezTo>
                  <a:cubicBezTo>
                    <a:pt x="194" y="337"/>
                    <a:pt x="194" y="337"/>
                    <a:pt x="194" y="337"/>
                  </a:cubicBezTo>
                  <a:cubicBezTo>
                    <a:pt x="194" y="338"/>
                    <a:pt x="194" y="338"/>
                    <a:pt x="194" y="338"/>
                  </a:cubicBezTo>
                  <a:cubicBezTo>
                    <a:pt x="193" y="338"/>
                    <a:pt x="193" y="338"/>
                    <a:pt x="193" y="338"/>
                  </a:cubicBezTo>
                  <a:cubicBezTo>
                    <a:pt x="194" y="338"/>
                    <a:pt x="194" y="338"/>
                    <a:pt x="194" y="338"/>
                  </a:cubicBezTo>
                  <a:cubicBezTo>
                    <a:pt x="194" y="338"/>
                    <a:pt x="194" y="338"/>
                    <a:pt x="194" y="338"/>
                  </a:cubicBezTo>
                  <a:cubicBezTo>
                    <a:pt x="193" y="338"/>
                    <a:pt x="193" y="338"/>
                    <a:pt x="193" y="338"/>
                  </a:cubicBezTo>
                  <a:cubicBezTo>
                    <a:pt x="193" y="338"/>
                    <a:pt x="193" y="338"/>
                    <a:pt x="193" y="338"/>
                  </a:cubicBezTo>
                  <a:cubicBezTo>
                    <a:pt x="192" y="338"/>
                    <a:pt x="192" y="338"/>
                    <a:pt x="190" y="337"/>
                  </a:cubicBezTo>
                  <a:cubicBezTo>
                    <a:pt x="191" y="336"/>
                    <a:pt x="192" y="334"/>
                    <a:pt x="192" y="333"/>
                  </a:cubicBezTo>
                  <a:cubicBezTo>
                    <a:pt x="192" y="333"/>
                    <a:pt x="193" y="333"/>
                    <a:pt x="193" y="333"/>
                  </a:cubicBezTo>
                  <a:cubicBezTo>
                    <a:pt x="193" y="333"/>
                    <a:pt x="193" y="334"/>
                    <a:pt x="193" y="334"/>
                  </a:cubicBezTo>
                  <a:cubicBezTo>
                    <a:pt x="193" y="334"/>
                    <a:pt x="193" y="334"/>
                    <a:pt x="193" y="334"/>
                  </a:cubicBezTo>
                  <a:cubicBezTo>
                    <a:pt x="193" y="334"/>
                    <a:pt x="193" y="334"/>
                    <a:pt x="193" y="334"/>
                  </a:cubicBezTo>
                  <a:cubicBezTo>
                    <a:pt x="193" y="334"/>
                    <a:pt x="193" y="334"/>
                    <a:pt x="194" y="334"/>
                  </a:cubicBezTo>
                  <a:cubicBezTo>
                    <a:pt x="194" y="334"/>
                    <a:pt x="194" y="336"/>
                    <a:pt x="194" y="337"/>
                  </a:cubicBezTo>
                  <a:cubicBezTo>
                    <a:pt x="194" y="336"/>
                    <a:pt x="194" y="336"/>
                    <a:pt x="194" y="336"/>
                  </a:cubicBezTo>
                  <a:close/>
                  <a:moveTo>
                    <a:pt x="192" y="332"/>
                  </a:moveTo>
                  <a:cubicBezTo>
                    <a:pt x="192" y="332"/>
                    <a:pt x="192" y="332"/>
                    <a:pt x="193" y="332"/>
                  </a:cubicBezTo>
                  <a:cubicBezTo>
                    <a:pt x="192" y="332"/>
                    <a:pt x="192" y="332"/>
                    <a:pt x="192" y="332"/>
                  </a:cubicBezTo>
                  <a:cubicBezTo>
                    <a:pt x="191" y="332"/>
                    <a:pt x="191" y="332"/>
                    <a:pt x="191" y="332"/>
                  </a:cubicBezTo>
                  <a:cubicBezTo>
                    <a:pt x="192" y="332"/>
                    <a:pt x="192" y="332"/>
                    <a:pt x="192" y="332"/>
                  </a:cubicBezTo>
                  <a:close/>
                  <a:moveTo>
                    <a:pt x="191" y="330"/>
                  </a:moveTo>
                  <a:cubicBezTo>
                    <a:pt x="191" y="330"/>
                    <a:pt x="191" y="330"/>
                    <a:pt x="191" y="330"/>
                  </a:cubicBezTo>
                  <a:cubicBezTo>
                    <a:pt x="193" y="329"/>
                    <a:pt x="193" y="329"/>
                    <a:pt x="194" y="329"/>
                  </a:cubicBezTo>
                  <a:cubicBezTo>
                    <a:pt x="194" y="329"/>
                    <a:pt x="194" y="329"/>
                    <a:pt x="194" y="330"/>
                  </a:cubicBezTo>
                  <a:cubicBezTo>
                    <a:pt x="193" y="329"/>
                    <a:pt x="193" y="329"/>
                    <a:pt x="191" y="330"/>
                  </a:cubicBezTo>
                  <a:close/>
                  <a:moveTo>
                    <a:pt x="196" y="295"/>
                  </a:moveTo>
                  <a:cubicBezTo>
                    <a:pt x="196" y="295"/>
                    <a:pt x="196" y="295"/>
                    <a:pt x="196" y="295"/>
                  </a:cubicBezTo>
                  <a:cubicBezTo>
                    <a:pt x="196" y="295"/>
                    <a:pt x="196" y="295"/>
                    <a:pt x="196" y="295"/>
                  </a:cubicBezTo>
                  <a:cubicBezTo>
                    <a:pt x="196" y="295"/>
                    <a:pt x="196" y="295"/>
                    <a:pt x="196" y="295"/>
                  </a:cubicBezTo>
                  <a:close/>
                  <a:moveTo>
                    <a:pt x="196" y="288"/>
                  </a:moveTo>
                  <a:cubicBezTo>
                    <a:pt x="196" y="287"/>
                    <a:pt x="195" y="286"/>
                    <a:pt x="195" y="284"/>
                  </a:cubicBezTo>
                  <a:cubicBezTo>
                    <a:pt x="196" y="285"/>
                    <a:pt x="197" y="285"/>
                    <a:pt x="197" y="286"/>
                  </a:cubicBezTo>
                  <a:cubicBezTo>
                    <a:pt x="199" y="285"/>
                    <a:pt x="199" y="285"/>
                    <a:pt x="199" y="285"/>
                  </a:cubicBezTo>
                  <a:cubicBezTo>
                    <a:pt x="198" y="285"/>
                    <a:pt x="197" y="286"/>
                    <a:pt x="197" y="287"/>
                  </a:cubicBezTo>
                  <a:cubicBezTo>
                    <a:pt x="197" y="287"/>
                    <a:pt x="198" y="287"/>
                    <a:pt x="199" y="286"/>
                  </a:cubicBezTo>
                  <a:cubicBezTo>
                    <a:pt x="200" y="287"/>
                    <a:pt x="199" y="288"/>
                    <a:pt x="199" y="288"/>
                  </a:cubicBezTo>
                  <a:cubicBezTo>
                    <a:pt x="199" y="288"/>
                    <a:pt x="199" y="288"/>
                    <a:pt x="199" y="288"/>
                  </a:cubicBezTo>
                  <a:lnTo>
                    <a:pt x="196" y="288"/>
                  </a:lnTo>
                  <a:close/>
                  <a:moveTo>
                    <a:pt x="199" y="290"/>
                  </a:moveTo>
                  <a:cubicBezTo>
                    <a:pt x="199" y="290"/>
                    <a:pt x="199" y="289"/>
                    <a:pt x="199" y="289"/>
                  </a:cubicBezTo>
                  <a:cubicBezTo>
                    <a:pt x="199" y="288"/>
                    <a:pt x="200" y="288"/>
                    <a:pt x="201" y="288"/>
                  </a:cubicBezTo>
                  <a:cubicBezTo>
                    <a:pt x="200" y="289"/>
                    <a:pt x="199" y="290"/>
                    <a:pt x="199" y="290"/>
                  </a:cubicBezTo>
                  <a:close/>
                  <a:moveTo>
                    <a:pt x="200" y="284"/>
                  </a:moveTo>
                  <a:cubicBezTo>
                    <a:pt x="200" y="283"/>
                    <a:pt x="200" y="283"/>
                    <a:pt x="200" y="283"/>
                  </a:cubicBezTo>
                  <a:cubicBezTo>
                    <a:pt x="200" y="283"/>
                    <a:pt x="200" y="283"/>
                    <a:pt x="200" y="283"/>
                  </a:cubicBezTo>
                  <a:cubicBezTo>
                    <a:pt x="200" y="283"/>
                    <a:pt x="200" y="283"/>
                    <a:pt x="200" y="283"/>
                  </a:cubicBezTo>
                  <a:cubicBezTo>
                    <a:pt x="199" y="283"/>
                    <a:pt x="198" y="282"/>
                    <a:pt x="197" y="282"/>
                  </a:cubicBezTo>
                  <a:cubicBezTo>
                    <a:pt x="198" y="282"/>
                    <a:pt x="199" y="282"/>
                    <a:pt x="200" y="283"/>
                  </a:cubicBezTo>
                  <a:cubicBezTo>
                    <a:pt x="200" y="282"/>
                    <a:pt x="201" y="282"/>
                    <a:pt x="201" y="281"/>
                  </a:cubicBezTo>
                  <a:cubicBezTo>
                    <a:pt x="201" y="282"/>
                    <a:pt x="201" y="283"/>
                    <a:pt x="203" y="284"/>
                  </a:cubicBezTo>
                  <a:cubicBezTo>
                    <a:pt x="202" y="285"/>
                    <a:pt x="201" y="282"/>
                    <a:pt x="200" y="284"/>
                  </a:cubicBezTo>
                  <a:close/>
                  <a:moveTo>
                    <a:pt x="197" y="275"/>
                  </a:moveTo>
                  <a:cubicBezTo>
                    <a:pt x="197" y="275"/>
                    <a:pt x="197" y="275"/>
                    <a:pt x="197" y="275"/>
                  </a:cubicBezTo>
                  <a:cubicBezTo>
                    <a:pt x="198" y="275"/>
                    <a:pt x="198" y="275"/>
                    <a:pt x="198" y="276"/>
                  </a:cubicBezTo>
                  <a:cubicBezTo>
                    <a:pt x="198" y="275"/>
                    <a:pt x="198" y="275"/>
                    <a:pt x="198" y="275"/>
                  </a:cubicBezTo>
                  <a:cubicBezTo>
                    <a:pt x="200" y="275"/>
                    <a:pt x="201" y="278"/>
                    <a:pt x="203" y="277"/>
                  </a:cubicBezTo>
                  <a:cubicBezTo>
                    <a:pt x="202" y="280"/>
                    <a:pt x="202" y="280"/>
                    <a:pt x="202" y="280"/>
                  </a:cubicBezTo>
                  <a:cubicBezTo>
                    <a:pt x="201" y="280"/>
                    <a:pt x="201" y="280"/>
                    <a:pt x="201" y="280"/>
                  </a:cubicBezTo>
                  <a:cubicBezTo>
                    <a:pt x="201" y="279"/>
                    <a:pt x="199" y="277"/>
                    <a:pt x="197" y="276"/>
                  </a:cubicBezTo>
                  <a:cubicBezTo>
                    <a:pt x="199" y="277"/>
                    <a:pt x="198" y="278"/>
                    <a:pt x="197" y="279"/>
                  </a:cubicBezTo>
                  <a:cubicBezTo>
                    <a:pt x="197" y="278"/>
                    <a:pt x="197" y="277"/>
                    <a:pt x="197" y="275"/>
                  </a:cubicBezTo>
                  <a:close/>
                  <a:moveTo>
                    <a:pt x="199" y="285"/>
                  </a:moveTo>
                  <a:cubicBezTo>
                    <a:pt x="199" y="285"/>
                    <a:pt x="199" y="285"/>
                    <a:pt x="199" y="285"/>
                  </a:cubicBezTo>
                  <a:cubicBezTo>
                    <a:pt x="197" y="285"/>
                    <a:pt x="196" y="283"/>
                    <a:pt x="194" y="283"/>
                  </a:cubicBezTo>
                  <a:cubicBezTo>
                    <a:pt x="194" y="283"/>
                    <a:pt x="194" y="283"/>
                    <a:pt x="194" y="283"/>
                  </a:cubicBezTo>
                  <a:cubicBezTo>
                    <a:pt x="191" y="283"/>
                    <a:pt x="191" y="283"/>
                    <a:pt x="191" y="283"/>
                  </a:cubicBezTo>
                  <a:cubicBezTo>
                    <a:pt x="190" y="282"/>
                    <a:pt x="191" y="281"/>
                    <a:pt x="192" y="279"/>
                  </a:cubicBezTo>
                  <a:cubicBezTo>
                    <a:pt x="193" y="279"/>
                    <a:pt x="193" y="280"/>
                    <a:pt x="194" y="280"/>
                  </a:cubicBezTo>
                  <a:cubicBezTo>
                    <a:pt x="194" y="280"/>
                    <a:pt x="193" y="280"/>
                    <a:pt x="193" y="280"/>
                  </a:cubicBezTo>
                  <a:cubicBezTo>
                    <a:pt x="193" y="280"/>
                    <a:pt x="193" y="280"/>
                    <a:pt x="193" y="280"/>
                  </a:cubicBezTo>
                  <a:cubicBezTo>
                    <a:pt x="192" y="281"/>
                    <a:pt x="192" y="282"/>
                    <a:pt x="194" y="282"/>
                  </a:cubicBezTo>
                  <a:cubicBezTo>
                    <a:pt x="193" y="284"/>
                    <a:pt x="198" y="283"/>
                    <a:pt x="199" y="285"/>
                  </a:cubicBezTo>
                  <a:close/>
                  <a:moveTo>
                    <a:pt x="195" y="267"/>
                  </a:moveTo>
                  <a:cubicBezTo>
                    <a:pt x="195" y="267"/>
                    <a:pt x="195" y="267"/>
                    <a:pt x="195" y="267"/>
                  </a:cubicBezTo>
                  <a:cubicBezTo>
                    <a:pt x="195" y="267"/>
                    <a:pt x="195" y="267"/>
                    <a:pt x="195" y="267"/>
                  </a:cubicBezTo>
                  <a:cubicBezTo>
                    <a:pt x="195" y="267"/>
                    <a:pt x="195" y="267"/>
                    <a:pt x="195" y="267"/>
                  </a:cubicBezTo>
                  <a:close/>
                  <a:moveTo>
                    <a:pt x="198" y="271"/>
                  </a:moveTo>
                  <a:cubicBezTo>
                    <a:pt x="198" y="270"/>
                    <a:pt x="198" y="270"/>
                    <a:pt x="199" y="270"/>
                  </a:cubicBezTo>
                  <a:cubicBezTo>
                    <a:pt x="200" y="270"/>
                    <a:pt x="199" y="270"/>
                    <a:pt x="198" y="271"/>
                  </a:cubicBezTo>
                  <a:close/>
                  <a:moveTo>
                    <a:pt x="200" y="266"/>
                  </a:moveTo>
                  <a:cubicBezTo>
                    <a:pt x="200" y="267"/>
                    <a:pt x="199" y="267"/>
                    <a:pt x="199" y="267"/>
                  </a:cubicBezTo>
                  <a:cubicBezTo>
                    <a:pt x="199" y="267"/>
                    <a:pt x="199" y="266"/>
                    <a:pt x="199" y="266"/>
                  </a:cubicBezTo>
                  <a:cubicBezTo>
                    <a:pt x="198" y="266"/>
                    <a:pt x="198" y="266"/>
                    <a:pt x="198" y="266"/>
                  </a:cubicBezTo>
                  <a:cubicBezTo>
                    <a:pt x="197" y="266"/>
                    <a:pt x="197" y="266"/>
                    <a:pt x="197" y="266"/>
                  </a:cubicBezTo>
                  <a:cubicBezTo>
                    <a:pt x="199" y="266"/>
                    <a:pt x="199" y="265"/>
                    <a:pt x="197" y="265"/>
                  </a:cubicBezTo>
                  <a:cubicBezTo>
                    <a:pt x="197" y="265"/>
                    <a:pt x="197" y="265"/>
                    <a:pt x="197" y="265"/>
                  </a:cubicBezTo>
                  <a:cubicBezTo>
                    <a:pt x="196" y="265"/>
                    <a:pt x="196" y="265"/>
                    <a:pt x="196" y="265"/>
                  </a:cubicBezTo>
                  <a:cubicBezTo>
                    <a:pt x="196" y="265"/>
                    <a:pt x="196" y="265"/>
                    <a:pt x="196" y="265"/>
                  </a:cubicBezTo>
                  <a:cubicBezTo>
                    <a:pt x="196" y="265"/>
                    <a:pt x="196" y="265"/>
                    <a:pt x="196" y="265"/>
                  </a:cubicBezTo>
                  <a:cubicBezTo>
                    <a:pt x="195" y="266"/>
                    <a:pt x="195" y="266"/>
                    <a:pt x="195" y="266"/>
                  </a:cubicBezTo>
                  <a:cubicBezTo>
                    <a:pt x="195" y="266"/>
                    <a:pt x="195" y="267"/>
                    <a:pt x="195" y="267"/>
                  </a:cubicBezTo>
                  <a:cubicBezTo>
                    <a:pt x="194" y="267"/>
                    <a:pt x="193" y="267"/>
                    <a:pt x="193" y="267"/>
                  </a:cubicBezTo>
                  <a:cubicBezTo>
                    <a:pt x="193" y="266"/>
                    <a:pt x="192" y="266"/>
                    <a:pt x="192" y="266"/>
                  </a:cubicBezTo>
                  <a:cubicBezTo>
                    <a:pt x="195" y="266"/>
                    <a:pt x="195" y="266"/>
                    <a:pt x="195" y="266"/>
                  </a:cubicBezTo>
                  <a:cubicBezTo>
                    <a:pt x="195" y="265"/>
                    <a:pt x="195" y="265"/>
                    <a:pt x="195" y="265"/>
                  </a:cubicBezTo>
                  <a:cubicBezTo>
                    <a:pt x="196" y="265"/>
                    <a:pt x="194" y="265"/>
                    <a:pt x="192" y="265"/>
                  </a:cubicBezTo>
                  <a:cubicBezTo>
                    <a:pt x="192" y="265"/>
                    <a:pt x="191" y="264"/>
                    <a:pt x="191" y="264"/>
                  </a:cubicBezTo>
                  <a:cubicBezTo>
                    <a:pt x="193" y="263"/>
                    <a:pt x="189" y="262"/>
                    <a:pt x="193" y="261"/>
                  </a:cubicBezTo>
                  <a:cubicBezTo>
                    <a:pt x="192" y="261"/>
                    <a:pt x="192" y="261"/>
                    <a:pt x="192" y="261"/>
                  </a:cubicBezTo>
                  <a:cubicBezTo>
                    <a:pt x="192" y="261"/>
                    <a:pt x="192" y="260"/>
                    <a:pt x="193" y="260"/>
                  </a:cubicBezTo>
                  <a:cubicBezTo>
                    <a:pt x="193" y="260"/>
                    <a:pt x="193" y="260"/>
                    <a:pt x="193" y="260"/>
                  </a:cubicBezTo>
                  <a:cubicBezTo>
                    <a:pt x="193" y="261"/>
                    <a:pt x="193" y="262"/>
                    <a:pt x="195" y="263"/>
                  </a:cubicBezTo>
                  <a:cubicBezTo>
                    <a:pt x="197" y="262"/>
                    <a:pt x="193" y="262"/>
                    <a:pt x="195" y="261"/>
                  </a:cubicBezTo>
                  <a:cubicBezTo>
                    <a:pt x="195" y="261"/>
                    <a:pt x="196" y="262"/>
                    <a:pt x="197" y="262"/>
                  </a:cubicBezTo>
                  <a:cubicBezTo>
                    <a:pt x="195" y="263"/>
                    <a:pt x="196" y="263"/>
                    <a:pt x="198" y="264"/>
                  </a:cubicBezTo>
                  <a:cubicBezTo>
                    <a:pt x="198" y="265"/>
                    <a:pt x="198" y="265"/>
                    <a:pt x="198" y="265"/>
                  </a:cubicBezTo>
                  <a:cubicBezTo>
                    <a:pt x="198" y="264"/>
                    <a:pt x="198" y="264"/>
                    <a:pt x="198" y="264"/>
                  </a:cubicBezTo>
                  <a:cubicBezTo>
                    <a:pt x="199" y="264"/>
                    <a:pt x="200" y="265"/>
                    <a:pt x="200" y="266"/>
                  </a:cubicBezTo>
                  <a:close/>
                  <a:moveTo>
                    <a:pt x="195" y="259"/>
                  </a:moveTo>
                  <a:cubicBezTo>
                    <a:pt x="195" y="258"/>
                    <a:pt x="195" y="258"/>
                    <a:pt x="195" y="258"/>
                  </a:cubicBezTo>
                  <a:cubicBezTo>
                    <a:pt x="195" y="258"/>
                    <a:pt x="195" y="258"/>
                    <a:pt x="195" y="258"/>
                  </a:cubicBezTo>
                  <a:lnTo>
                    <a:pt x="195" y="259"/>
                  </a:lnTo>
                  <a:close/>
                  <a:moveTo>
                    <a:pt x="199" y="249"/>
                  </a:moveTo>
                  <a:cubicBezTo>
                    <a:pt x="201" y="249"/>
                    <a:pt x="201" y="249"/>
                    <a:pt x="201" y="249"/>
                  </a:cubicBezTo>
                  <a:cubicBezTo>
                    <a:pt x="203" y="250"/>
                    <a:pt x="203" y="250"/>
                    <a:pt x="203" y="250"/>
                  </a:cubicBezTo>
                  <a:cubicBezTo>
                    <a:pt x="203" y="250"/>
                    <a:pt x="203" y="250"/>
                    <a:pt x="203" y="250"/>
                  </a:cubicBezTo>
                  <a:cubicBezTo>
                    <a:pt x="203" y="252"/>
                    <a:pt x="199" y="251"/>
                    <a:pt x="200" y="251"/>
                  </a:cubicBezTo>
                  <a:cubicBezTo>
                    <a:pt x="196" y="252"/>
                    <a:pt x="199" y="253"/>
                    <a:pt x="200" y="255"/>
                  </a:cubicBezTo>
                  <a:cubicBezTo>
                    <a:pt x="197" y="253"/>
                    <a:pt x="197" y="256"/>
                    <a:pt x="195" y="255"/>
                  </a:cubicBezTo>
                  <a:cubicBezTo>
                    <a:pt x="198" y="256"/>
                    <a:pt x="198" y="256"/>
                    <a:pt x="198" y="256"/>
                  </a:cubicBezTo>
                  <a:cubicBezTo>
                    <a:pt x="198" y="257"/>
                    <a:pt x="201" y="258"/>
                    <a:pt x="198" y="259"/>
                  </a:cubicBezTo>
                  <a:cubicBezTo>
                    <a:pt x="198" y="257"/>
                    <a:pt x="195" y="257"/>
                    <a:pt x="194" y="257"/>
                  </a:cubicBezTo>
                  <a:cubicBezTo>
                    <a:pt x="194" y="257"/>
                    <a:pt x="194" y="257"/>
                    <a:pt x="194" y="257"/>
                  </a:cubicBezTo>
                  <a:cubicBezTo>
                    <a:pt x="193" y="256"/>
                    <a:pt x="193" y="256"/>
                    <a:pt x="193" y="256"/>
                  </a:cubicBezTo>
                  <a:cubicBezTo>
                    <a:pt x="193" y="256"/>
                    <a:pt x="193" y="256"/>
                    <a:pt x="193" y="256"/>
                  </a:cubicBezTo>
                  <a:cubicBezTo>
                    <a:pt x="194" y="256"/>
                    <a:pt x="194" y="257"/>
                    <a:pt x="194" y="257"/>
                  </a:cubicBezTo>
                  <a:cubicBezTo>
                    <a:pt x="194" y="256"/>
                    <a:pt x="194" y="256"/>
                    <a:pt x="194" y="256"/>
                  </a:cubicBezTo>
                  <a:cubicBezTo>
                    <a:pt x="195" y="256"/>
                    <a:pt x="195" y="257"/>
                    <a:pt x="196" y="257"/>
                  </a:cubicBezTo>
                  <a:cubicBezTo>
                    <a:pt x="195" y="255"/>
                    <a:pt x="195" y="255"/>
                    <a:pt x="195" y="255"/>
                  </a:cubicBezTo>
                  <a:cubicBezTo>
                    <a:pt x="196" y="255"/>
                    <a:pt x="196" y="255"/>
                    <a:pt x="196" y="255"/>
                  </a:cubicBezTo>
                  <a:cubicBezTo>
                    <a:pt x="195" y="255"/>
                    <a:pt x="195" y="254"/>
                    <a:pt x="194" y="254"/>
                  </a:cubicBezTo>
                  <a:cubicBezTo>
                    <a:pt x="195" y="253"/>
                    <a:pt x="195" y="252"/>
                    <a:pt x="195" y="252"/>
                  </a:cubicBezTo>
                  <a:cubicBezTo>
                    <a:pt x="193" y="251"/>
                    <a:pt x="193" y="251"/>
                    <a:pt x="193" y="251"/>
                  </a:cubicBezTo>
                  <a:cubicBezTo>
                    <a:pt x="193" y="251"/>
                    <a:pt x="193" y="251"/>
                    <a:pt x="192" y="251"/>
                  </a:cubicBezTo>
                  <a:cubicBezTo>
                    <a:pt x="193" y="251"/>
                    <a:pt x="194" y="250"/>
                    <a:pt x="195" y="249"/>
                  </a:cubicBezTo>
                  <a:cubicBezTo>
                    <a:pt x="195" y="250"/>
                    <a:pt x="195" y="250"/>
                    <a:pt x="195" y="250"/>
                  </a:cubicBezTo>
                  <a:cubicBezTo>
                    <a:pt x="193" y="250"/>
                    <a:pt x="196" y="252"/>
                    <a:pt x="196" y="253"/>
                  </a:cubicBezTo>
                  <a:cubicBezTo>
                    <a:pt x="198" y="251"/>
                    <a:pt x="196" y="251"/>
                    <a:pt x="196" y="250"/>
                  </a:cubicBezTo>
                  <a:cubicBezTo>
                    <a:pt x="197" y="251"/>
                    <a:pt x="198" y="249"/>
                    <a:pt x="199" y="249"/>
                  </a:cubicBezTo>
                  <a:close/>
                  <a:moveTo>
                    <a:pt x="198" y="240"/>
                  </a:moveTo>
                  <a:cubicBezTo>
                    <a:pt x="198" y="240"/>
                    <a:pt x="198" y="240"/>
                    <a:pt x="198" y="240"/>
                  </a:cubicBezTo>
                  <a:cubicBezTo>
                    <a:pt x="198" y="240"/>
                    <a:pt x="198" y="240"/>
                    <a:pt x="198" y="240"/>
                  </a:cubicBezTo>
                  <a:cubicBezTo>
                    <a:pt x="198" y="240"/>
                    <a:pt x="198" y="240"/>
                    <a:pt x="198" y="240"/>
                  </a:cubicBezTo>
                  <a:close/>
                  <a:moveTo>
                    <a:pt x="200" y="241"/>
                  </a:moveTo>
                  <a:cubicBezTo>
                    <a:pt x="201" y="241"/>
                    <a:pt x="201" y="242"/>
                    <a:pt x="200" y="242"/>
                  </a:cubicBezTo>
                  <a:cubicBezTo>
                    <a:pt x="201" y="242"/>
                    <a:pt x="201" y="242"/>
                    <a:pt x="201" y="242"/>
                  </a:cubicBezTo>
                  <a:cubicBezTo>
                    <a:pt x="201" y="242"/>
                    <a:pt x="200" y="243"/>
                    <a:pt x="200" y="243"/>
                  </a:cubicBezTo>
                  <a:cubicBezTo>
                    <a:pt x="199" y="242"/>
                    <a:pt x="197" y="241"/>
                    <a:pt x="198" y="240"/>
                  </a:cubicBezTo>
                  <a:cubicBezTo>
                    <a:pt x="199" y="241"/>
                    <a:pt x="200" y="241"/>
                    <a:pt x="200" y="241"/>
                  </a:cubicBezTo>
                  <a:close/>
                  <a:moveTo>
                    <a:pt x="199" y="238"/>
                  </a:moveTo>
                  <a:cubicBezTo>
                    <a:pt x="199" y="238"/>
                    <a:pt x="198" y="237"/>
                    <a:pt x="199" y="237"/>
                  </a:cubicBezTo>
                  <a:cubicBezTo>
                    <a:pt x="199" y="237"/>
                    <a:pt x="199" y="237"/>
                    <a:pt x="199" y="237"/>
                  </a:cubicBezTo>
                  <a:cubicBezTo>
                    <a:pt x="196" y="236"/>
                    <a:pt x="198" y="234"/>
                    <a:pt x="199" y="233"/>
                  </a:cubicBezTo>
                  <a:cubicBezTo>
                    <a:pt x="199" y="233"/>
                    <a:pt x="199" y="233"/>
                    <a:pt x="199" y="233"/>
                  </a:cubicBezTo>
                  <a:cubicBezTo>
                    <a:pt x="201" y="232"/>
                    <a:pt x="201" y="232"/>
                    <a:pt x="201" y="232"/>
                  </a:cubicBezTo>
                  <a:cubicBezTo>
                    <a:pt x="202" y="234"/>
                    <a:pt x="201" y="237"/>
                    <a:pt x="199" y="238"/>
                  </a:cubicBezTo>
                  <a:close/>
                  <a:moveTo>
                    <a:pt x="197" y="222"/>
                  </a:moveTo>
                  <a:cubicBezTo>
                    <a:pt x="198" y="222"/>
                    <a:pt x="199" y="222"/>
                    <a:pt x="199" y="222"/>
                  </a:cubicBezTo>
                  <a:cubicBezTo>
                    <a:pt x="198" y="222"/>
                    <a:pt x="198" y="222"/>
                    <a:pt x="197" y="222"/>
                  </a:cubicBezTo>
                  <a:close/>
                  <a:moveTo>
                    <a:pt x="199" y="227"/>
                  </a:moveTo>
                  <a:cubicBezTo>
                    <a:pt x="199" y="227"/>
                    <a:pt x="200" y="227"/>
                    <a:pt x="200" y="227"/>
                  </a:cubicBezTo>
                  <a:cubicBezTo>
                    <a:pt x="200" y="227"/>
                    <a:pt x="200" y="227"/>
                    <a:pt x="199" y="228"/>
                  </a:cubicBezTo>
                  <a:cubicBezTo>
                    <a:pt x="199" y="227"/>
                    <a:pt x="199" y="227"/>
                    <a:pt x="199" y="227"/>
                  </a:cubicBezTo>
                  <a:close/>
                  <a:moveTo>
                    <a:pt x="201" y="204"/>
                  </a:moveTo>
                  <a:cubicBezTo>
                    <a:pt x="200" y="204"/>
                    <a:pt x="200" y="205"/>
                    <a:pt x="199" y="205"/>
                  </a:cubicBezTo>
                  <a:cubicBezTo>
                    <a:pt x="199" y="204"/>
                    <a:pt x="199" y="204"/>
                    <a:pt x="199" y="204"/>
                  </a:cubicBezTo>
                  <a:cubicBezTo>
                    <a:pt x="199" y="204"/>
                    <a:pt x="199" y="204"/>
                    <a:pt x="199" y="204"/>
                  </a:cubicBezTo>
                  <a:cubicBezTo>
                    <a:pt x="199" y="204"/>
                    <a:pt x="199" y="204"/>
                    <a:pt x="199" y="204"/>
                  </a:cubicBezTo>
                  <a:cubicBezTo>
                    <a:pt x="199" y="204"/>
                    <a:pt x="198" y="203"/>
                    <a:pt x="197" y="203"/>
                  </a:cubicBezTo>
                  <a:cubicBezTo>
                    <a:pt x="197" y="200"/>
                    <a:pt x="197" y="200"/>
                    <a:pt x="197" y="200"/>
                  </a:cubicBezTo>
                  <a:cubicBezTo>
                    <a:pt x="199" y="201"/>
                    <a:pt x="200" y="203"/>
                    <a:pt x="201" y="204"/>
                  </a:cubicBezTo>
                  <a:close/>
                  <a:moveTo>
                    <a:pt x="196" y="194"/>
                  </a:moveTo>
                  <a:cubicBezTo>
                    <a:pt x="198" y="194"/>
                    <a:pt x="198" y="194"/>
                    <a:pt x="198" y="194"/>
                  </a:cubicBezTo>
                  <a:cubicBezTo>
                    <a:pt x="198" y="195"/>
                    <a:pt x="201" y="197"/>
                    <a:pt x="198" y="197"/>
                  </a:cubicBezTo>
                  <a:cubicBezTo>
                    <a:pt x="198" y="196"/>
                    <a:pt x="197" y="196"/>
                    <a:pt x="196" y="195"/>
                  </a:cubicBezTo>
                  <a:cubicBezTo>
                    <a:pt x="196" y="195"/>
                    <a:pt x="196" y="195"/>
                    <a:pt x="196" y="194"/>
                  </a:cubicBezTo>
                  <a:cubicBezTo>
                    <a:pt x="196" y="194"/>
                    <a:pt x="196" y="194"/>
                    <a:pt x="196" y="194"/>
                  </a:cubicBezTo>
                  <a:close/>
                  <a:moveTo>
                    <a:pt x="196" y="219"/>
                  </a:moveTo>
                  <a:cubicBezTo>
                    <a:pt x="197" y="219"/>
                    <a:pt x="197" y="219"/>
                    <a:pt x="197" y="219"/>
                  </a:cubicBezTo>
                  <a:cubicBezTo>
                    <a:pt x="198" y="218"/>
                    <a:pt x="199" y="219"/>
                    <a:pt x="200" y="219"/>
                  </a:cubicBezTo>
                  <a:cubicBezTo>
                    <a:pt x="199" y="216"/>
                    <a:pt x="199" y="216"/>
                    <a:pt x="199" y="216"/>
                  </a:cubicBezTo>
                  <a:cubicBezTo>
                    <a:pt x="199" y="216"/>
                    <a:pt x="198" y="216"/>
                    <a:pt x="197" y="216"/>
                  </a:cubicBezTo>
                  <a:cubicBezTo>
                    <a:pt x="197" y="216"/>
                    <a:pt x="197" y="215"/>
                    <a:pt x="197" y="214"/>
                  </a:cubicBezTo>
                  <a:cubicBezTo>
                    <a:pt x="197" y="214"/>
                    <a:pt x="198" y="214"/>
                    <a:pt x="198" y="214"/>
                  </a:cubicBezTo>
                  <a:cubicBezTo>
                    <a:pt x="199" y="214"/>
                    <a:pt x="199" y="214"/>
                    <a:pt x="199" y="214"/>
                  </a:cubicBezTo>
                  <a:cubicBezTo>
                    <a:pt x="199" y="215"/>
                    <a:pt x="199" y="215"/>
                    <a:pt x="199" y="215"/>
                  </a:cubicBezTo>
                  <a:cubicBezTo>
                    <a:pt x="199" y="214"/>
                    <a:pt x="199" y="214"/>
                    <a:pt x="199" y="214"/>
                  </a:cubicBezTo>
                  <a:cubicBezTo>
                    <a:pt x="199" y="214"/>
                    <a:pt x="200" y="214"/>
                    <a:pt x="200" y="214"/>
                  </a:cubicBezTo>
                  <a:cubicBezTo>
                    <a:pt x="201" y="215"/>
                    <a:pt x="201" y="215"/>
                    <a:pt x="201" y="215"/>
                  </a:cubicBezTo>
                  <a:cubicBezTo>
                    <a:pt x="201" y="215"/>
                    <a:pt x="200" y="215"/>
                    <a:pt x="199" y="215"/>
                  </a:cubicBezTo>
                  <a:cubicBezTo>
                    <a:pt x="199" y="216"/>
                    <a:pt x="199" y="216"/>
                    <a:pt x="199" y="216"/>
                  </a:cubicBezTo>
                  <a:cubicBezTo>
                    <a:pt x="200" y="216"/>
                    <a:pt x="201" y="216"/>
                    <a:pt x="202" y="215"/>
                  </a:cubicBezTo>
                  <a:cubicBezTo>
                    <a:pt x="202" y="215"/>
                    <a:pt x="202" y="216"/>
                    <a:pt x="203" y="215"/>
                  </a:cubicBezTo>
                  <a:cubicBezTo>
                    <a:pt x="202" y="218"/>
                    <a:pt x="202" y="218"/>
                    <a:pt x="202" y="218"/>
                  </a:cubicBezTo>
                  <a:cubicBezTo>
                    <a:pt x="201" y="218"/>
                    <a:pt x="201" y="218"/>
                    <a:pt x="200" y="218"/>
                  </a:cubicBezTo>
                  <a:cubicBezTo>
                    <a:pt x="203" y="220"/>
                    <a:pt x="200" y="221"/>
                    <a:pt x="203" y="222"/>
                  </a:cubicBezTo>
                  <a:cubicBezTo>
                    <a:pt x="202" y="223"/>
                    <a:pt x="201" y="220"/>
                    <a:pt x="200" y="222"/>
                  </a:cubicBezTo>
                  <a:cubicBezTo>
                    <a:pt x="200" y="221"/>
                    <a:pt x="198" y="220"/>
                    <a:pt x="196" y="220"/>
                  </a:cubicBezTo>
                  <a:cubicBezTo>
                    <a:pt x="196" y="220"/>
                    <a:pt x="196" y="220"/>
                    <a:pt x="196" y="220"/>
                  </a:cubicBezTo>
                  <a:cubicBezTo>
                    <a:pt x="196" y="220"/>
                    <a:pt x="196" y="220"/>
                    <a:pt x="196" y="220"/>
                  </a:cubicBezTo>
                  <a:cubicBezTo>
                    <a:pt x="196" y="220"/>
                    <a:pt x="195" y="220"/>
                    <a:pt x="195" y="220"/>
                  </a:cubicBezTo>
                  <a:cubicBezTo>
                    <a:pt x="195" y="219"/>
                    <a:pt x="195" y="219"/>
                    <a:pt x="195" y="218"/>
                  </a:cubicBezTo>
                  <a:cubicBezTo>
                    <a:pt x="195" y="218"/>
                    <a:pt x="196" y="219"/>
                    <a:pt x="196" y="219"/>
                  </a:cubicBezTo>
                  <a:close/>
                  <a:moveTo>
                    <a:pt x="194" y="220"/>
                  </a:moveTo>
                  <a:cubicBezTo>
                    <a:pt x="194" y="221"/>
                    <a:pt x="195" y="221"/>
                    <a:pt x="196" y="221"/>
                  </a:cubicBezTo>
                  <a:cubicBezTo>
                    <a:pt x="196" y="222"/>
                    <a:pt x="196" y="222"/>
                    <a:pt x="196" y="223"/>
                  </a:cubicBezTo>
                  <a:cubicBezTo>
                    <a:pt x="194" y="222"/>
                    <a:pt x="194" y="222"/>
                    <a:pt x="193" y="223"/>
                  </a:cubicBezTo>
                  <a:cubicBezTo>
                    <a:pt x="193" y="223"/>
                    <a:pt x="192" y="223"/>
                    <a:pt x="192" y="223"/>
                  </a:cubicBezTo>
                  <a:cubicBezTo>
                    <a:pt x="193" y="222"/>
                    <a:pt x="192" y="220"/>
                    <a:pt x="194" y="220"/>
                  </a:cubicBezTo>
                  <a:close/>
                  <a:moveTo>
                    <a:pt x="193" y="180"/>
                  </a:moveTo>
                  <a:cubicBezTo>
                    <a:pt x="193" y="180"/>
                    <a:pt x="193" y="179"/>
                    <a:pt x="193" y="179"/>
                  </a:cubicBezTo>
                  <a:cubicBezTo>
                    <a:pt x="193" y="179"/>
                    <a:pt x="193" y="179"/>
                    <a:pt x="193" y="179"/>
                  </a:cubicBezTo>
                  <a:cubicBezTo>
                    <a:pt x="193" y="179"/>
                    <a:pt x="193" y="180"/>
                    <a:pt x="193" y="180"/>
                  </a:cubicBezTo>
                  <a:close/>
                  <a:moveTo>
                    <a:pt x="192" y="176"/>
                  </a:moveTo>
                  <a:cubicBezTo>
                    <a:pt x="191" y="176"/>
                    <a:pt x="191" y="175"/>
                    <a:pt x="190" y="175"/>
                  </a:cubicBezTo>
                  <a:cubicBezTo>
                    <a:pt x="191" y="174"/>
                    <a:pt x="190" y="173"/>
                    <a:pt x="190" y="173"/>
                  </a:cubicBezTo>
                  <a:cubicBezTo>
                    <a:pt x="192" y="173"/>
                    <a:pt x="192" y="173"/>
                    <a:pt x="192" y="173"/>
                  </a:cubicBezTo>
                  <a:cubicBezTo>
                    <a:pt x="193" y="174"/>
                    <a:pt x="195" y="176"/>
                    <a:pt x="192" y="176"/>
                  </a:cubicBezTo>
                  <a:close/>
                  <a:moveTo>
                    <a:pt x="193" y="169"/>
                  </a:moveTo>
                  <a:cubicBezTo>
                    <a:pt x="192" y="170"/>
                    <a:pt x="196" y="169"/>
                    <a:pt x="196" y="168"/>
                  </a:cubicBezTo>
                  <a:cubicBezTo>
                    <a:pt x="196" y="169"/>
                    <a:pt x="197" y="170"/>
                    <a:pt x="196" y="171"/>
                  </a:cubicBezTo>
                  <a:cubicBezTo>
                    <a:pt x="199" y="170"/>
                    <a:pt x="199" y="170"/>
                    <a:pt x="199" y="170"/>
                  </a:cubicBezTo>
                  <a:cubicBezTo>
                    <a:pt x="199" y="171"/>
                    <a:pt x="199" y="171"/>
                    <a:pt x="199" y="171"/>
                  </a:cubicBezTo>
                  <a:cubicBezTo>
                    <a:pt x="201" y="170"/>
                    <a:pt x="201" y="170"/>
                    <a:pt x="201" y="170"/>
                  </a:cubicBezTo>
                  <a:cubicBezTo>
                    <a:pt x="202" y="173"/>
                    <a:pt x="201" y="176"/>
                    <a:pt x="198" y="177"/>
                  </a:cubicBezTo>
                  <a:cubicBezTo>
                    <a:pt x="194" y="175"/>
                    <a:pt x="195" y="171"/>
                    <a:pt x="190" y="170"/>
                  </a:cubicBezTo>
                  <a:cubicBezTo>
                    <a:pt x="189" y="171"/>
                    <a:pt x="194" y="172"/>
                    <a:pt x="190" y="173"/>
                  </a:cubicBezTo>
                  <a:cubicBezTo>
                    <a:pt x="190" y="172"/>
                    <a:pt x="190" y="172"/>
                    <a:pt x="189" y="172"/>
                  </a:cubicBezTo>
                  <a:cubicBezTo>
                    <a:pt x="189" y="170"/>
                    <a:pt x="189" y="170"/>
                    <a:pt x="189" y="170"/>
                  </a:cubicBezTo>
                  <a:cubicBezTo>
                    <a:pt x="189" y="170"/>
                    <a:pt x="189" y="170"/>
                    <a:pt x="189" y="170"/>
                  </a:cubicBezTo>
                  <a:cubicBezTo>
                    <a:pt x="189" y="169"/>
                    <a:pt x="189" y="169"/>
                    <a:pt x="188" y="169"/>
                  </a:cubicBezTo>
                  <a:cubicBezTo>
                    <a:pt x="188" y="169"/>
                    <a:pt x="188" y="169"/>
                    <a:pt x="188" y="169"/>
                  </a:cubicBezTo>
                  <a:cubicBezTo>
                    <a:pt x="189" y="169"/>
                    <a:pt x="190" y="169"/>
                    <a:pt x="191" y="169"/>
                  </a:cubicBezTo>
                  <a:cubicBezTo>
                    <a:pt x="191" y="167"/>
                    <a:pt x="191" y="167"/>
                    <a:pt x="191" y="167"/>
                  </a:cubicBezTo>
                  <a:cubicBezTo>
                    <a:pt x="191" y="167"/>
                    <a:pt x="191" y="166"/>
                    <a:pt x="191" y="166"/>
                  </a:cubicBezTo>
                  <a:cubicBezTo>
                    <a:pt x="191" y="167"/>
                    <a:pt x="195" y="167"/>
                    <a:pt x="193" y="169"/>
                  </a:cubicBezTo>
                  <a:close/>
                  <a:moveTo>
                    <a:pt x="191" y="165"/>
                  </a:moveTo>
                  <a:cubicBezTo>
                    <a:pt x="191" y="165"/>
                    <a:pt x="191" y="165"/>
                    <a:pt x="191" y="165"/>
                  </a:cubicBezTo>
                  <a:cubicBezTo>
                    <a:pt x="191" y="165"/>
                    <a:pt x="191" y="165"/>
                    <a:pt x="191" y="166"/>
                  </a:cubicBezTo>
                  <a:lnTo>
                    <a:pt x="191" y="165"/>
                  </a:lnTo>
                  <a:close/>
                  <a:moveTo>
                    <a:pt x="193" y="162"/>
                  </a:moveTo>
                  <a:cubicBezTo>
                    <a:pt x="192" y="163"/>
                    <a:pt x="192" y="163"/>
                    <a:pt x="191" y="164"/>
                  </a:cubicBezTo>
                  <a:cubicBezTo>
                    <a:pt x="191" y="163"/>
                    <a:pt x="189" y="162"/>
                    <a:pt x="188" y="161"/>
                  </a:cubicBezTo>
                  <a:cubicBezTo>
                    <a:pt x="188" y="161"/>
                    <a:pt x="189" y="161"/>
                    <a:pt x="190" y="161"/>
                  </a:cubicBezTo>
                  <a:cubicBezTo>
                    <a:pt x="190" y="161"/>
                    <a:pt x="190" y="160"/>
                    <a:pt x="191" y="160"/>
                  </a:cubicBezTo>
                  <a:cubicBezTo>
                    <a:pt x="191" y="161"/>
                    <a:pt x="190" y="162"/>
                    <a:pt x="193" y="162"/>
                  </a:cubicBezTo>
                  <a:close/>
                  <a:moveTo>
                    <a:pt x="190" y="155"/>
                  </a:moveTo>
                  <a:cubicBezTo>
                    <a:pt x="189" y="155"/>
                    <a:pt x="189" y="154"/>
                    <a:pt x="189" y="154"/>
                  </a:cubicBezTo>
                  <a:cubicBezTo>
                    <a:pt x="191" y="155"/>
                    <a:pt x="192" y="155"/>
                    <a:pt x="192" y="157"/>
                  </a:cubicBezTo>
                  <a:cubicBezTo>
                    <a:pt x="191" y="157"/>
                    <a:pt x="191" y="158"/>
                    <a:pt x="190" y="158"/>
                  </a:cubicBezTo>
                  <a:cubicBezTo>
                    <a:pt x="190" y="157"/>
                    <a:pt x="189" y="156"/>
                    <a:pt x="187" y="155"/>
                  </a:cubicBezTo>
                  <a:lnTo>
                    <a:pt x="190" y="155"/>
                  </a:lnTo>
                  <a:close/>
                  <a:moveTo>
                    <a:pt x="184" y="134"/>
                  </a:moveTo>
                  <a:cubicBezTo>
                    <a:pt x="183" y="134"/>
                    <a:pt x="183" y="134"/>
                    <a:pt x="183" y="134"/>
                  </a:cubicBezTo>
                  <a:cubicBezTo>
                    <a:pt x="184" y="135"/>
                    <a:pt x="185" y="134"/>
                    <a:pt x="186" y="134"/>
                  </a:cubicBezTo>
                  <a:cubicBezTo>
                    <a:pt x="186" y="135"/>
                    <a:pt x="186" y="135"/>
                    <a:pt x="186" y="135"/>
                  </a:cubicBezTo>
                  <a:cubicBezTo>
                    <a:pt x="186" y="138"/>
                    <a:pt x="182" y="135"/>
                    <a:pt x="180" y="136"/>
                  </a:cubicBezTo>
                  <a:cubicBezTo>
                    <a:pt x="180" y="135"/>
                    <a:pt x="183" y="133"/>
                    <a:pt x="184" y="134"/>
                  </a:cubicBezTo>
                  <a:close/>
                  <a:moveTo>
                    <a:pt x="183" y="220"/>
                  </a:moveTo>
                  <a:cubicBezTo>
                    <a:pt x="183" y="220"/>
                    <a:pt x="183" y="220"/>
                    <a:pt x="182" y="219"/>
                  </a:cubicBezTo>
                  <a:cubicBezTo>
                    <a:pt x="182" y="219"/>
                    <a:pt x="182" y="219"/>
                    <a:pt x="182" y="219"/>
                  </a:cubicBezTo>
                  <a:cubicBezTo>
                    <a:pt x="182" y="219"/>
                    <a:pt x="183" y="219"/>
                    <a:pt x="183" y="219"/>
                  </a:cubicBezTo>
                  <a:lnTo>
                    <a:pt x="183" y="220"/>
                  </a:lnTo>
                  <a:close/>
                  <a:moveTo>
                    <a:pt x="181" y="600"/>
                  </a:moveTo>
                  <a:cubicBezTo>
                    <a:pt x="181" y="600"/>
                    <a:pt x="181" y="600"/>
                    <a:pt x="181" y="600"/>
                  </a:cubicBezTo>
                  <a:cubicBezTo>
                    <a:pt x="182" y="600"/>
                    <a:pt x="182" y="600"/>
                    <a:pt x="184" y="600"/>
                  </a:cubicBezTo>
                  <a:cubicBezTo>
                    <a:pt x="184" y="601"/>
                    <a:pt x="184" y="601"/>
                    <a:pt x="184" y="601"/>
                  </a:cubicBezTo>
                  <a:cubicBezTo>
                    <a:pt x="184" y="601"/>
                    <a:pt x="184" y="601"/>
                    <a:pt x="184" y="601"/>
                  </a:cubicBezTo>
                  <a:cubicBezTo>
                    <a:pt x="184" y="601"/>
                    <a:pt x="184" y="601"/>
                    <a:pt x="184" y="601"/>
                  </a:cubicBezTo>
                  <a:cubicBezTo>
                    <a:pt x="184" y="601"/>
                    <a:pt x="185" y="601"/>
                    <a:pt x="184" y="601"/>
                  </a:cubicBezTo>
                  <a:lnTo>
                    <a:pt x="181" y="600"/>
                  </a:lnTo>
                  <a:close/>
                  <a:moveTo>
                    <a:pt x="186" y="629"/>
                  </a:moveTo>
                  <a:cubicBezTo>
                    <a:pt x="186" y="629"/>
                    <a:pt x="186" y="629"/>
                    <a:pt x="185" y="629"/>
                  </a:cubicBezTo>
                  <a:cubicBezTo>
                    <a:pt x="185" y="628"/>
                    <a:pt x="186" y="628"/>
                    <a:pt x="186" y="628"/>
                  </a:cubicBezTo>
                  <a:cubicBezTo>
                    <a:pt x="187" y="628"/>
                    <a:pt x="187" y="628"/>
                    <a:pt x="186" y="629"/>
                  </a:cubicBezTo>
                  <a:close/>
                  <a:moveTo>
                    <a:pt x="185" y="623"/>
                  </a:moveTo>
                  <a:cubicBezTo>
                    <a:pt x="185" y="623"/>
                    <a:pt x="185" y="623"/>
                    <a:pt x="185" y="623"/>
                  </a:cubicBezTo>
                  <a:cubicBezTo>
                    <a:pt x="184" y="622"/>
                    <a:pt x="184" y="621"/>
                    <a:pt x="184" y="621"/>
                  </a:cubicBezTo>
                  <a:cubicBezTo>
                    <a:pt x="184" y="621"/>
                    <a:pt x="184" y="620"/>
                    <a:pt x="185" y="620"/>
                  </a:cubicBezTo>
                  <a:cubicBezTo>
                    <a:pt x="186" y="621"/>
                    <a:pt x="189" y="621"/>
                    <a:pt x="188" y="622"/>
                  </a:cubicBezTo>
                  <a:cubicBezTo>
                    <a:pt x="187" y="623"/>
                    <a:pt x="186" y="623"/>
                    <a:pt x="185" y="623"/>
                  </a:cubicBezTo>
                  <a:close/>
                  <a:moveTo>
                    <a:pt x="189" y="665"/>
                  </a:moveTo>
                  <a:cubicBezTo>
                    <a:pt x="189" y="665"/>
                    <a:pt x="189" y="665"/>
                    <a:pt x="189" y="665"/>
                  </a:cubicBezTo>
                  <a:cubicBezTo>
                    <a:pt x="189" y="665"/>
                    <a:pt x="189" y="665"/>
                    <a:pt x="189" y="665"/>
                  </a:cubicBezTo>
                  <a:cubicBezTo>
                    <a:pt x="189" y="665"/>
                    <a:pt x="189" y="665"/>
                    <a:pt x="189" y="665"/>
                  </a:cubicBezTo>
                  <a:close/>
                  <a:moveTo>
                    <a:pt x="189" y="642"/>
                  </a:moveTo>
                  <a:cubicBezTo>
                    <a:pt x="189" y="643"/>
                    <a:pt x="190" y="643"/>
                    <a:pt x="190" y="643"/>
                  </a:cubicBezTo>
                  <a:cubicBezTo>
                    <a:pt x="189" y="643"/>
                    <a:pt x="189" y="644"/>
                    <a:pt x="189" y="644"/>
                  </a:cubicBezTo>
                  <a:cubicBezTo>
                    <a:pt x="188" y="644"/>
                    <a:pt x="188" y="644"/>
                    <a:pt x="188" y="644"/>
                  </a:cubicBezTo>
                  <a:cubicBezTo>
                    <a:pt x="186" y="644"/>
                    <a:pt x="188" y="643"/>
                    <a:pt x="189" y="642"/>
                  </a:cubicBezTo>
                  <a:close/>
                  <a:moveTo>
                    <a:pt x="188" y="620"/>
                  </a:moveTo>
                  <a:cubicBezTo>
                    <a:pt x="187" y="620"/>
                    <a:pt x="186" y="620"/>
                    <a:pt x="185" y="619"/>
                  </a:cubicBezTo>
                  <a:cubicBezTo>
                    <a:pt x="186" y="619"/>
                    <a:pt x="188" y="619"/>
                    <a:pt x="189" y="619"/>
                  </a:cubicBezTo>
                  <a:cubicBezTo>
                    <a:pt x="188" y="619"/>
                    <a:pt x="188" y="620"/>
                    <a:pt x="188" y="620"/>
                  </a:cubicBezTo>
                  <a:close/>
                  <a:moveTo>
                    <a:pt x="188" y="617"/>
                  </a:moveTo>
                  <a:cubicBezTo>
                    <a:pt x="188" y="617"/>
                    <a:pt x="188" y="617"/>
                    <a:pt x="188" y="617"/>
                  </a:cubicBezTo>
                  <a:cubicBezTo>
                    <a:pt x="188" y="617"/>
                    <a:pt x="188" y="617"/>
                    <a:pt x="188" y="617"/>
                  </a:cubicBezTo>
                  <a:cubicBezTo>
                    <a:pt x="188" y="617"/>
                    <a:pt x="188" y="617"/>
                    <a:pt x="188" y="617"/>
                  </a:cubicBezTo>
                  <a:close/>
                  <a:moveTo>
                    <a:pt x="189" y="615"/>
                  </a:moveTo>
                  <a:cubicBezTo>
                    <a:pt x="190" y="615"/>
                    <a:pt x="191" y="616"/>
                    <a:pt x="191" y="616"/>
                  </a:cubicBezTo>
                  <a:cubicBezTo>
                    <a:pt x="190" y="616"/>
                    <a:pt x="190" y="616"/>
                    <a:pt x="190" y="616"/>
                  </a:cubicBezTo>
                  <a:cubicBezTo>
                    <a:pt x="190" y="616"/>
                    <a:pt x="190" y="616"/>
                    <a:pt x="190" y="616"/>
                  </a:cubicBezTo>
                  <a:cubicBezTo>
                    <a:pt x="190" y="616"/>
                    <a:pt x="190" y="615"/>
                    <a:pt x="189" y="615"/>
                  </a:cubicBezTo>
                  <a:close/>
                  <a:moveTo>
                    <a:pt x="190" y="618"/>
                  </a:moveTo>
                  <a:cubicBezTo>
                    <a:pt x="190" y="619"/>
                    <a:pt x="190" y="619"/>
                    <a:pt x="190" y="619"/>
                  </a:cubicBezTo>
                  <a:cubicBezTo>
                    <a:pt x="190" y="618"/>
                    <a:pt x="189" y="618"/>
                    <a:pt x="189" y="618"/>
                  </a:cubicBezTo>
                  <a:cubicBezTo>
                    <a:pt x="189" y="618"/>
                    <a:pt x="189" y="618"/>
                    <a:pt x="189" y="618"/>
                  </a:cubicBezTo>
                  <a:cubicBezTo>
                    <a:pt x="189" y="617"/>
                    <a:pt x="189" y="617"/>
                    <a:pt x="189" y="617"/>
                  </a:cubicBezTo>
                  <a:cubicBezTo>
                    <a:pt x="189" y="617"/>
                    <a:pt x="190" y="617"/>
                    <a:pt x="190" y="618"/>
                  </a:cubicBezTo>
                  <a:close/>
                  <a:moveTo>
                    <a:pt x="190" y="620"/>
                  </a:moveTo>
                  <a:cubicBezTo>
                    <a:pt x="189" y="620"/>
                    <a:pt x="189" y="620"/>
                    <a:pt x="189" y="620"/>
                  </a:cubicBezTo>
                  <a:cubicBezTo>
                    <a:pt x="189" y="620"/>
                    <a:pt x="189" y="620"/>
                    <a:pt x="189" y="620"/>
                  </a:cubicBezTo>
                  <a:cubicBezTo>
                    <a:pt x="189" y="620"/>
                    <a:pt x="189" y="620"/>
                    <a:pt x="190" y="620"/>
                  </a:cubicBezTo>
                  <a:close/>
                  <a:moveTo>
                    <a:pt x="190" y="625"/>
                  </a:moveTo>
                  <a:cubicBezTo>
                    <a:pt x="190" y="625"/>
                    <a:pt x="189" y="625"/>
                    <a:pt x="189" y="625"/>
                  </a:cubicBezTo>
                  <a:cubicBezTo>
                    <a:pt x="190" y="624"/>
                    <a:pt x="190" y="624"/>
                    <a:pt x="190" y="623"/>
                  </a:cubicBezTo>
                  <a:cubicBezTo>
                    <a:pt x="190" y="623"/>
                    <a:pt x="190" y="623"/>
                    <a:pt x="190" y="624"/>
                  </a:cubicBezTo>
                  <a:cubicBezTo>
                    <a:pt x="190" y="623"/>
                    <a:pt x="191" y="623"/>
                    <a:pt x="191" y="623"/>
                  </a:cubicBezTo>
                  <a:cubicBezTo>
                    <a:pt x="192" y="624"/>
                    <a:pt x="191" y="625"/>
                    <a:pt x="192" y="625"/>
                  </a:cubicBezTo>
                  <a:cubicBezTo>
                    <a:pt x="191" y="625"/>
                    <a:pt x="190" y="625"/>
                    <a:pt x="190" y="625"/>
                  </a:cubicBezTo>
                  <a:close/>
                  <a:moveTo>
                    <a:pt x="191" y="622"/>
                  </a:moveTo>
                  <a:cubicBezTo>
                    <a:pt x="190" y="621"/>
                    <a:pt x="190" y="621"/>
                    <a:pt x="190" y="621"/>
                  </a:cubicBezTo>
                  <a:cubicBezTo>
                    <a:pt x="194" y="622"/>
                    <a:pt x="194" y="622"/>
                    <a:pt x="194" y="622"/>
                  </a:cubicBezTo>
                  <a:cubicBezTo>
                    <a:pt x="194" y="623"/>
                    <a:pt x="192" y="622"/>
                    <a:pt x="191" y="622"/>
                  </a:cubicBezTo>
                  <a:close/>
                  <a:moveTo>
                    <a:pt x="193" y="612"/>
                  </a:moveTo>
                  <a:cubicBezTo>
                    <a:pt x="194" y="611"/>
                    <a:pt x="194" y="611"/>
                    <a:pt x="194" y="611"/>
                  </a:cubicBezTo>
                  <a:cubicBezTo>
                    <a:pt x="194" y="611"/>
                    <a:pt x="194" y="612"/>
                    <a:pt x="193" y="612"/>
                  </a:cubicBezTo>
                  <a:close/>
                  <a:moveTo>
                    <a:pt x="194" y="610"/>
                  </a:moveTo>
                  <a:cubicBezTo>
                    <a:pt x="193" y="610"/>
                    <a:pt x="193" y="610"/>
                    <a:pt x="193" y="610"/>
                  </a:cubicBezTo>
                  <a:cubicBezTo>
                    <a:pt x="193" y="610"/>
                    <a:pt x="193" y="610"/>
                    <a:pt x="193" y="609"/>
                  </a:cubicBezTo>
                  <a:cubicBezTo>
                    <a:pt x="193" y="610"/>
                    <a:pt x="193" y="610"/>
                    <a:pt x="194" y="610"/>
                  </a:cubicBezTo>
                  <a:close/>
                  <a:moveTo>
                    <a:pt x="189" y="611"/>
                  </a:moveTo>
                  <a:cubicBezTo>
                    <a:pt x="188" y="612"/>
                    <a:pt x="190" y="612"/>
                    <a:pt x="191" y="612"/>
                  </a:cubicBezTo>
                  <a:cubicBezTo>
                    <a:pt x="191" y="613"/>
                    <a:pt x="192" y="613"/>
                    <a:pt x="192" y="613"/>
                  </a:cubicBezTo>
                  <a:cubicBezTo>
                    <a:pt x="192" y="614"/>
                    <a:pt x="192" y="614"/>
                    <a:pt x="192" y="614"/>
                  </a:cubicBezTo>
                  <a:cubicBezTo>
                    <a:pt x="192" y="614"/>
                    <a:pt x="192" y="613"/>
                    <a:pt x="192" y="613"/>
                  </a:cubicBezTo>
                  <a:cubicBezTo>
                    <a:pt x="193" y="614"/>
                    <a:pt x="194" y="614"/>
                    <a:pt x="193" y="615"/>
                  </a:cubicBezTo>
                  <a:cubicBezTo>
                    <a:pt x="193" y="614"/>
                    <a:pt x="193" y="614"/>
                    <a:pt x="193" y="614"/>
                  </a:cubicBezTo>
                  <a:cubicBezTo>
                    <a:pt x="192" y="616"/>
                    <a:pt x="192" y="617"/>
                    <a:pt x="194" y="618"/>
                  </a:cubicBezTo>
                  <a:cubicBezTo>
                    <a:pt x="191" y="619"/>
                    <a:pt x="192" y="617"/>
                    <a:pt x="191" y="616"/>
                  </a:cubicBezTo>
                  <a:cubicBezTo>
                    <a:pt x="192" y="616"/>
                    <a:pt x="191" y="615"/>
                    <a:pt x="189" y="615"/>
                  </a:cubicBezTo>
                  <a:cubicBezTo>
                    <a:pt x="189" y="615"/>
                    <a:pt x="189" y="614"/>
                    <a:pt x="189" y="614"/>
                  </a:cubicBezTo>
                  <a:cubicBezTo>
                    <a:pt x="189" y="614"/>
                    <a:pt x="189" y="614"/>
                    <a:pt x="190" y="614"/>
                  </a:cubicBezTo>
                  <a:cubicBezTo>
                    <a:pt x="189" y="614"/>
                    <a:pt x="189" y="613"/>
                    <a:pt x="188" y="613"/>
                  </a:cubicBezTo>
                  <a:cubicBezTo>
                    <a:pt x="188" y="613"/>
                    <a:pt x="188" y="612"/>
                    <a:pt x="188" y="612"/>
                  </a:cubicBezTo>
                  <a:cubicBezTo>
                    <a:pt x="188" y="612"/>
                    <a:pt x="187" y="612"/>
                    <a:pt x="187" y="612"/>
                  </a:cubicBezTo>
                  <a:cubicBezTo>
                    <a:pt x="187" y="611"/>
                    <a:pt x="188" y="611"/>
                    <a:pt x="189" y="611"/>
                  </a:cubicBezTo>
                  <a:close/>
                  <a:moveTo>
                    <a:pt x="187" y="603"/>
                  </a:moveTo>
                  <a:cubicBezTo>
                    <a:pt x="188" y="603"/>
                    <a:pt x="188" y="603"/>
                    <a:pt x="189" y="603"/>
                  </a:cubicBezTo>
                  <a:cubicBezTo>
                    <a:pt x="188" y="603"/>
                    <a:pt x="188" y="603"/>
                    <a:pt x="187" y="604"/>
                  </a:cubicBezTo>
                  <a:lnTo>
                    <a:pt x="187" y="603"/>
                  </a:lnTo>
                  <a:close/>
                  <a:moveTo>
                    <a:pt x="189" y="603"/>
                  </a:moveTo>
                  <a:cubicBezTo>
                    <a:pt x="188" y="602"/>
                    <a:pt x="188" y="602"/>
                    <a:pt x="188" y="602"/>
                  </a:cubicBezTo>
                  <a:cubicBezTo>
                    <a:pt x="188" y="602"/>
                    <a:pt x="188" y="602"/>
                    <a:pt x="188" y="602"/>
                  </a:cubicBezTo>
                  <a:cubicBezTo>
                    <a:pt x="188" y="602"/>
                    <a:pt x="188" y="602"/>
                    <a:pt x="188" y="602"/>
                  </a:cubicBezTo>
                  <a:cubicBezTo>
                    <a:pt x="188" y="602"/>
                    <a:pt x="188" y="602"/>
                    <a:pt x="188" y="602"/>
                  </a:cubicBezTo>
                  <a:cubicBezTo>
                    <a:pt x="188" y="602"/>
                    <a:pt x="188" y="602"/>
                    <a:pt x="188" y="602"/>
                  </a:cubicBezTo>
                  <a:cubicBezTo>
                    <a:pt x="189" y="602"/>
                    <a:pt x="189" y="602"/>
                    <a:pt x="190" y="602"/>
                  </a:cubicBezTo>
                  <a:cubicBezTo>
                    <a:pt x="189" y="602"/>
                    <a:pt x="189" y="602"/>
                    <a:pt x="189" y="603"/>
                  </a:cubicBezTo>
                  <a:close/>
                  <a:moveTo>
                    <a:pt x="190" y="602"/>
                  </a:moveTo>
                  <a:cubicBezTo>
                    <a:pt x="190" y="602"/>
                    <a:pt x="190" y="601"/>
                    <a:pt x="190" y="601"/>
                  </a:cubicBezTo>
                  <a:cubicBezTo>
                    <a:pt x="190" y="601"/>
                    <a:pt x="190" y="601"/>
                    <a:pt x="191" y="601"/>
                  </a:cubicBezTo>
                  <a:cubicBezTo>
                    <a:pt x="190" y="601"/>
                    <a:pt x="190" y="602"/>
                    <a:pt x="190" y="602"/>
                  </a:cubicBezTo>
                  <a:close/>
                  <a:moveTo>
                    <a:pt x="190" y="597"/>
                  </a:moveTo>
                  <a:cubicBezTo>
                    <a:pt x="190" y="597"/>
                    <a:pt x="189" y="597"/>
                    <a:pt x="188" y="596"/>
                  </a:cubicBezTo>
                  <a:cubicBezTo>
                    <a:pt x="188" y="596"/>
                    <a:pt x="188" y="596"/>
                    <a:pt x="188" y="596"/>
                  </a:cubicBezTo>
                  <a:cubicBezTo>
                    <a:pt x="189" y="596"/>
                    <a:pt x="189" y="596"/>
                    <a:pt x="189" y="596"/>
                  </a:cubicBezTo>
                  <a:cubicBezTo>
                    <a:pt x="191" y="597"/>
                    <a:pt x="191" y="597"/>
                    <a:pt x="191" y="597"/>
                  </a:cubicBezTo>
                  <a:cubicBezTo>
                    <a:pt x="191" y="597"/>
                    <a:pt x="191" y="597"/>
                    <a:pt x="190" y="597"/>
                  </a:cubicBezTo>
                  <a:close/>
                  <a:moveTo>
                    <a:pt x="193" y="599"/>
                  </a:moveTo>
                  <a:cubicBezTo>
                    <a:pt x="194" y="598"/>
                    <a:pt x="193" y="598"/>
                    <a:pt x="192" y="597"/>
                  </a:cubicBezTo>
                  <a:cubicBezTo>
                    <a:pt x="192" y="597"/>
                    <a:pt x="192" y="597"/>
                    <a:pt x="192" y="597"/>
                  </a:cubicBezTo>
                  <a:cubicBezTo>
                    <a:pt x="192" y="597"/>
                    <a:pt x="192" y="597"/>
                    <a:pt x="192" y="597"/>
                  </a:cubicBezTo>
                  <a:cubicBezTo>
                    <a:pt x="192" y="597"/>
                    <a:pt x="192" y="597"/>
                    <a:pt x="192" y="597"/>
                  </a:cubicBezTo>
                  <a:cubicBezTo>
                    <a:pt x="192" y="597"/>
                    <a:pt x="193" y="597"/>
                    <a:pt x="193" y="597"/>
                  </a:cubicBezTo>
                  <a:cubicBezTo>
                    <a:pt x="193" y="598"/>
                    <a:pt x="193" y="598"/>
                    <a:pt x="194" y="599"/>
                  </a:cubicBezTo>
                  <a:cubicBezTo>
                    <a:pt x="194" y="599"/>
                    <a:pt x="193" y="599"/>
                    <a:pt x="193" y="599"/>
                  </a:cubicBezTo>
                  <a:close/>
                  <a:moveTo>
                    <a:pt x="195" y="593"/>
                  </a:moveTo>
                  <a:cubicBezTo>
                    <a:pt x="195" y="593"/>
                    <a:pt x="195" y="593"/>
                    <a:pt x="195" y="593"/>
                  </a:cubicBezTo>
                  <a:cubicBezTo>
                    <a:pt x="192" y="594"/>
                    <a:pt x="194" y="592"/>
                    <a:pt x="191" y="595"/>
                  </a:cubicBezTo>
                  <a:cubicBezTo>
                    <a:pt x="190" y="595"/>
                    <a:pt x="190" y="595"/>
                    <a:pt x="190" y="595"/>
                  </a:cubicBezTo>
                  <a:cubicBezTo>
                    <a:pt x="189" y="594"/>
                    <a:pt x="189" y="594"/>
                    <a:pt x="189" y="594"/>
                  </a:cubicBezTo>
                  <a:cubicBezTo>
                    <a:pt x="189" y="594"/>
                    <a:pt x="189" y="594"/>
                    <a:pt x="189" y="593"/>
                  </a:cubicBezTo>
                  <a:cubicBezTo>
                    <a:pt x="190" y="593"/>
                    <a:pt x="191" y="593"/>
                    <a:pt x="191" y="594"/>
                  </a:cubicBezTo>
                  <a:cubicBezTo>
                    <a:pt x="189" y="593"/>
                    <a:pt x="189" y="593"/>
                    <a:pt x="189" y="593"/>
                  </a:cubicBezTo>
                  <a:cubicBezTo>
                    <a:pt x="189" y="592"/>
                    <a:pt x="189" y="592"/>
                    <a:pt x="190" y="591"/>
                  </a:cubicBezTo>
                  <a:cubicBezTo>
                    <a:pt x="190" y="591"/>
                    <a:pt x="190" y="591"/>
                    <a:pt x="191" y="591"/>
                  </a:cubicBezTo>
                  <a:cubicBezTo>
                    <a:pt x="191" y="591"/>
                    <a:pt x="192" y="591"/>
                    <a:pt x="192" y="591"/>
                  </a:cubicBezTo>
                  <a:cubicBezTo>
                    <a:pt x="192" y="591"/>
                    <a:pt x="192" y="591"/>
                    <a:pt x="192" y="591"/>
                  </a:cubicBezTo>
                  <a:cubicBezTo>
                    <a:pt x="192" y="591"/>
                    <a:pt x="192" y="591"/>
                    <a:pt x="192" y="591"/>
                  </a:cubicBezTo>
                  <a:cubicBezTo>
                    <a:pt x="194" y="591"/>
                    <a:pt x="194" y="593"/>
                    <a:pt x="195" y="593"/>
                  </a:cubicBezTo>
                  <a:close/>
                  <a:moveTo>
                    <a:pt x="191" y="588"/>
                  </a:moveTo>
                  <a:cubicBezTo>
                    <a:pt x="191" y="588"/>
                    <a:pt x="191" y="588"/>
                    <a:pt x="191" y="587"/>
                  </a:cubicBezTo>
                  <a:cubicBezTo>
                    <a:pt x="191" y="587"/>
                    <a:pt x="191" y="587"/>
                    <a:pt x="191" y="587"/>
                  </a:cubicBezTo>
                  <a:cubicBezTo>
                    <a:pt x="191" y="588"/>
                    <a:pt x="191" y="588"/>
                    <a:pt x="191" y="588"/>
                  </a:cubicBezTo>
                  <a:close/>
                  <a:moveTo>
                    <a:pt x="192" y="590"/>
                  </a:moveTo>
                  <a:cubicBezTo>
                    <a:pt x="192" y="590"/>
                    <a:pt x="192" y="590"/>
                    <a:pt x="192" y="589"/>
                  </a:cubicBezTo>
                  <a:cubicBezTo>
                    <a:pt x="193" y="589"/>
                    <a:pt x="194" y="590"/>
                    <a:pt x="193" y="591"/>
                  </a:cubicBezTo>
                  <a:cubicBezTo>
                    <a:pt x="193" y="590"/>
                    <a:pt x="192" y="590"/>
                    <a:pt x="192" y="590"/>
                  </a:cubicBezTo>
                  <a:close/>
                  <a:moveTo>
                    <a:pt x="194" y="583"/>
                  </a:moveTo>
                  <a:cubicBezTo>
                    <a:pt x="194" y="583"/>
                    <a:pt x="194" y="583"/>
                    <a:pt x="194" y="583"/>
                  </a:cubicBezTo>
                  <a:cubicBezTo>
                    <a:pt x="193" y="583"/>
                    <a:pt x="192" y="582"/>
                    <a:pt x="191" y="582"/>
                  </a:cubicBezTo>
                  <a:cubicBezTo>
                    <a:pt x="191" y="582"/>
                    <a:pt x="190" y="582"/>
                    <a:pt x="190" y="582"/>
                  </a:cubicBezTo>
                  <a:cubicBezTo>
                    <a:pt x="190" y="582"/>
                    <a:pt x="190" y="582"/>
                    <a:pt x="190" y="582"/>
                  </a:cubicBezTo>
                  <a:cubicBezTo>
                    <a:pt x="190" y="581"/>
                    <a:pt x="189" y="581"/>
                    <a:pt x="188" y="581"/>
                  </a:cubicBezTo>
                  <a:cubicBezTo>
                    <a:pt x="188" y="580"/>
                    <a:pt x="188" y="580"/>
                    <a:pt x="188" y="580"/>
                  </a:cubicBezTo>
                  <a:cubicBezTo>
                    <a:pt x="189" y="580"/>
                    <a:pt x="190" y="581"/>
                    <a:pt x="191" y="581"/>
                  </a:cubicBezTo>
                  <a:cubicBezTo>
                    <a:pt x="193" y="580"/>
                    <a:pt x="194" y="581"/>
                    <a:pt x="193" y="579"/>
                  </a:cubicBezTo>
                  <a:cubicBezTo>
                    <a:pt x="194" y="579"/>
                    <a:pt x="194" y="579"/>
                    <a:pt x="194" y="579"/>
                  </a:cubicBezTo>
                  <a:cubicBezTo>
                    <a:pt x="196" y="580"/>
                    <a:pt x="196" y="582"/>
                    <a:pt x="196" y="583"/>
                  </a:cubicBezTo>
                  <a:cubicBezTo>
                    <a:pt x="195" y="583"/>
                    <a:pt x="195" y="583"/>
                    <a:pt x="194" y="583"/>
                  </a:cubicBezTo>
                  <a:close/>
                  <a:moveTo>
                    <a:pt x="190" y="574"/>
                  </a:moveTo>
                  <a:cubicBezTo>
                    <a:pt x="189" y="574"/>
                    <a:pt x="189" y="574"/>
                    <a:pt x="189" y="573"/>
                  </a:cubicBezTo>
                  <a:cubicBezTo>
                    <a:pt x="190" y="574"/>
                    <a:pt x="190" y="574"/>
                    <a:pt x="191" y="574"/>
                  </a:cubicBezTo>
                  <a:cubicBezTo>
                    <a:pt x="191" y="574"/>
                    <a:pt x="190" y="574"/>
                    <a:pt x="190" y="574"/>
                  </a:cubicBezTo>
                  <a:close/>
                  <a:moveTo>
                    <a:pt x="191" y="575"/>
                  </a:moveTo>
                  <a:cubicBezTo>
                    <a:pt x="192" y="576"/>
                    <a:pt x="192" y="576"/>
                    <a:pt x="192" y="576"/>
                  </a:cubicBezTo>
                  <a:cubicBezTo>
                    <a:pt x="191" y="576"/>
                    <a:pt x="191" y="576"/>
                    <a:pt x="191" y="576"/>
                  </a:cubicBezTo>
                  <a:cubicBezTo>
                    <a:pt x="191" y="576"/>
                    <a:pt x="191" y="576"/>
                    <a:pt x="191" y="575"/>
                  </a:cubicBezTo>
                  <a:close/>
                  <a:moveTo>
                    <a:pt x="191" y="576"/>
                  </a:moveTo>
                  <a:cubicBezTo>
                    <a:pt x="190" y="576"/>
                    <a:pt x="190" y="577"/>
                    <a:pt x="190" y="577"/>
                  </a:cubicBezTo>
                  <a:cubicBezTo>
                    <a:pt x="190" y="577"/>
                    <a:pt x="190" y="577"/>
                    <a:pt x="190" y="577"/>
                  </a:cubicBezTo>
                  <a:cubicBezTo>
                    <a:pt x="190" y="576"/>
                    <a:pt x="190" y="576"/>
                    <a:pt x="191" y="576"/>
                  </a:cubicBezTo>
                  <a:close/>
                  <a:moveTo>
                    <a:pt x="192" y="575"/>
                  </a:moveTo>
                  <a:cubicBezTo>
                    <a:pt x="192" y="575"/>
                    <a:pt x="192" y="575"/>
                    <a:pt x="192" y="574"/>
                  </a:cubicBezTo>
                  <a:cubicBezTo>
                    <a:pt x="193" y="575"/>
                    <a:pt x="193" y="575"/>
                    <a:pt x="193" y="575"/>
                  </a:cubicBezTo>
                  <a:cubicBezTo>
                    <a:pt x="192" y="575"/>
                    <a:pt x="192" y="575"/>
                    <a:pt x="192" y="575"/>
                  </a:cubicBezTo>
                  <a:close/>
                  <a:moveTo>
                    <a:pt x="197" y="574"/>
                  </a:moveTo>
                  <a:cubicBezTo>
                    <a:pt x="196" y="575"/>
                    <a:pt x="198" y="576"/>
                    <a:pt x="196" y="576"/>
                  </a:cubicBezTo>
                  <a:cubicBezTo>
                    <a:pt x="196" y="575"/>
                    <a:pt x="194" y="575"/>
                    <a:pt x="193" y="574"/>
                  </a:cubicBezTo>
                  <a:cubicBezTo>
                    <a:pt x="193" y="574"/>
                    <a:pt x="194" y="573"/>
                    <a:pt x="194" y="573"/>
                  </a:cubicBezTo>
                  <a:lnTo>
                    <a:pt x="197" y="574"/>
                  </a:lnTo>
                  <a:close/>
                  <a:moveTo>
                    <a:pt x="196" y="573"/>
                  </a:moveTo>
                  <a:cubicBezTo>
                    <a:pt x="195" y="573"/>
                    <a:pt x="195" y="573"/>
                    <a:pt x="194" y="573"/>
                  </a:cubicBezTo>
                  <a:cubicBezTo>
                    <a:pt x="194" y="573"/>
                    <a:pt x="195" y="573"/>
                    <a:pt x="195" y="573"/>
                  </a:cubicBezTo>
                  <a:cubicBezTo>
                    <a:pt x="196" y="573"/>
                    <a:pt x="196" y="573"/>
                    <a:pt x="196" y="573"/>
                  </a:cubicBezTo>
                  <a:close/>
                  <a:moveTo>
                    <a:pt x="193" y="572"/>
                  </a:moveTo>
                  <a:cubicBezTo>
                    <a:pt x="193" y="572"/>
                    <a:pt x="193" y="572"/>
                    <a:pt x="193" y="572"/>
                  </a:cubicBezTo>
                  <a:cubicBezTo>
                    <a:pt x="194" y="571"/>
                    <a:pt x="194" y="571"/>
                    <a:pt x="195" y="570"/>
                  </a:cubicBezTo>
                  <a:cubicBezTo>
                    <a:pt x="195" y="570"/>
                    <a:pt x="195" y="570"/>
                    <a:pt x="195" y="570"/>
                  </a:cubicBezTo>
                  <a:cubicBezTo>
                    <a:pt x="195" y="570"/>
                    <a:pt x="195" y="570"/>
                    <a:pt x="195" y="570"/>
                  </a:cubicBezTo>
                  <a:cubicBezTo>
                    <a:pt x="195" y="572"/>
                    <a:pt x="193" y="572"/>
                    <a:pt x="192" y="573"/>
                  </a:cubicBezTo>
                  <a:cubicBezTo>
                    <a:pt x="192" y="573"/>
                    <a:pt x="192" y="573"/>
                    <a:pt x="192" y="573"/>
                  </a:cubicBezTo>
                  <a:cubicBezTo>
                    <a:pt x="192" y="573"/>
                    <a:pt x="192" y="573"/>
                    <a:pt x="192" y="573"/>
                  </a:cubicBezTo>
                  <a:cubicBezTo>
                    <a:pt x="192" y="573"/>
                    <a:pt x="191" y="573"/>
                    <a:pt x="191" y="573"/>
                  </a:cubicBezTo>
                  <a:cubicBezTo>
                    <a:pt x="191" y="573"/>
                    <a:pt x="190" y="572"/>
                    <a:pt x="190" y="571"/>
                  </a:cubicBezTo>
                  <a:cubicBezTo>
                    <a:pt x="191" y="571"/>
                    <a:pt x="191" y="571"/>
                    <a:pt x="191" y="572"/>
                  </a:cubicBezTo>
                  <a:lnTo>
                    <a:pt x="193" y="572"/>
                  </a:lnTo>
                  <a:close/>
                  <a:moveTo>
                    <a:pt x="192" y="565"/>
                  </a:moveTo>
                  <a:cubicBezTo>
                    <a:pt x="193" y="564"/>
                    <a:pt x="192" y="564"/>
                    <a:pt x="192" y="564"/>
                  </a:cubicBezTo>
                  <a:cubicBezTo>
                    <a:pt x="192" y="564"/>
                    <a:pt x="192" y="564"/>
                    <a:pt x="192" y="564"/>
                  </a:cubicBezTo>
                  <a:cubicBezTo>
                    <a:pt x="190" y="564"/>
                    <a:pt x="190" y="564"/>
                    <a:pt x="190" y="564"/>
                  </a:cubicBezTo>
                  <a:cubicBezTo>
                    <a:pt x="190" y="563"/>
                    <a:pt x="190" y="563"/>
                    <a:pt x="190" y="563"/>
                  </a:cubicBezTo>
                  <a:cubicBezTo>
                    <a:pt x="190" y="563"/>
                    <a:pt x="190" y="563"/>
                    <a:pt x="190" y="563"/>
                  </a:cubicBezTo>
                  <a:cubicBezTo>
                    <a:pt x="189" y="563"/>
                    <a:pt x="189" y="563"/>
                    <a:pt x="189" y="563"/>
                  </a:cubicBezTo>
                  <a:cubicBezTo>
                    <a:pt x="191" y="563"/>
                    <a:pt x="191" y="563"/>
                    <a:pt x="191" y="563"/>
                  </a:cubicBezTo>
                  <a:cubicBezTo>
                    <a:pt x="190" y="563"/>
                    <a:pt x="190" y="563"/>
                    <a:pt x="189" y="563"/>
                  </a:cubicBezTo>
                  <a:cubicBezTo>
                    <a:pt x="192" y="562"/>
                    <a:pt x="192" y="562"/>
                    <a:pt x="192" y="562"/>
                  </a:cubicBezTo>
                  <a:cubicBezTo>
                    <a:pt x="193" y="563"/>
                    <a:pt x="193" y="564"/>
                    <a:pt x="193" y="565"/>
                  </a:cubicBezTo>
                  <a:lnTo>
                    <a:pt x="192" y="565"/>
                  </a:lnTo>
                  <a:close/>
                  <a:moveTo>
                    <a:pt x="194" y="539"/>
                  </a:moveTo>
                  <a:cubicBezTo>
                    <a:pt x="193" y="538"/>
                    <a:pt x="193" y="538"/>
                    <a:pt x="193" y="538"/>
                  </a:cubicBezTo>
                  <a:cubicBezTo>
                    <a:pt x="192" y="538"/>
                    <a:pt x="192" y="538"/>
                    <a:pt x="192" y="538"/>
                  </a:cubicBezTo>
                  <a:cubicBezTo>
                    <a:pt x="192" y="538"/>
                    <a:pt x="192" y="538"/>
                    <a:pt x="192" y="538"/>
                  </a:cubicBezTo>
                  <a:cubicBezTo>
                    <a:pt x="192" y="537"/>
                    <a:pt x="192" y="537"/>
                    <a:pt x="192" y="537"/>
                  </a:cubicBezTo>
                  <a:cubicBezTo>
                    <a:pt x="191" y="537"/>
                    <a:pt x="191" y="537"/>
                    <a:pt x="191" y="537"/>
                  </a:cubicBezTo>
                  <a:cubicBezTo>
                    <a:pt x="192" y="538"/>
                    <a:pt x="192" y="538"/>
                    <a:pt x="192" y="538"/>
                  </a:cubicBezTo>
                  <a:cubicBezTo>
                    <a:pt x="191" y="538"/>
                    <a:pt x="191" y="538"/>
                    <a:pt x="191" y="538"/>
                  </a:cubicBezTo>
                  <a:cubicBezTo>
                    <a:pt x="191" y="537"/>
                    <a:pt x="192" y="537"/>
                    <a:pt x="192" y="536"/>
                  </a:cubicBezTo>
                  <a:cubicBezTo>
                    <a:pt x="192" y="536"/>
                    <a:pt x="192" y="536"/>
                    <a:pt x="192" y="536"/>
                  </a:cubicBezTo>
                  <a:cubicBezTo>
                    <a:pt x="193" y="537"/>
                    <a:pt x="193" y="538"/>
                    <a:pt x="194" y="539"/>
                  </a:cubicBezTo>
                  <a:close/>
                  <a:moveTo>
                    <a:pt x="193" y="530"/>
                  </a:moveTo>
                  <a:cubicBezTo>
                    <a:pt x="193" y="531"/>
                    <a:pt x="193" y="531"/>
                    <a:pt x="193" y="531"/>
                  </a:cubicBezTo>
                  <a:cubicBezTo>
                    <a:pt x="193" y="531"/>
                    <a:pt x="193" y="531"/>
                    <a:pt x="193" y="531"/>
                  </a:cubicBezTo>
                  <a:cubicBezTo>
                    <a:pt x="193" y="531"/>
                    <a:pt x="193" y="531"/>
                    <a:pt x="193" y="530"/>
                  </a:cubicBezTo>
                  <a:close/>
                  <a:moveTo>
                    <a:pt x="194" y="566"/>
                  </a:moveTo>
                  <a:cubicBezTo>
                    <a:pt x="193" y="565"/>
                    <a:pt x="193" y="565"/>
                    <a:pt x="193" y="565"/>
                  </a:cubicBezTo>
                  <a:cubicBezTo>
                    <a:pt x="193" y="565"/>
                    <a:pt x="193" y="565"/>
                    <a:pt x="194" y="565"/>
                  </a:cubicBezTo>
                  <a:cubicBezTo>
                    <a:pt x="194" y="565"/>
                    <a:pt x="195" y="565"/>
                    <a:pt x="195" y="566"/>
                  </a:cubicBezTo>
                  <a:cubicBezTo>
                    <a:pt x="195" y="566"/>
                    <a:pt x="195" y="566"/>
                    <a:pt x="194" y="566"/>
                  </a:cubicBezTo>
                  <a:close/>
                  <a:moveTo>
                    <a:pt x="195" y="561"/>
                  </a:moveTo>
                  <a:cubicBezTo>
                    <a:pt x="195" y="561"/>
                    <a:pt x="195" y="561"/>
                    <a:pt x="195" y="561"/>
                  </a:cubicBezTo>
                  <a:cubicBezTo>
                    <a:pt x="195" y="561"/>
                    <a:pt x="195" y="561"/>
                    <a:pt x="196" y="561"/>
                  </a:cubicBezTo>
                  <a:cubicBezTo>
                    <a:pt x="195" y="561"/>
                    <a:pt x="195" y="561"/>
                    <a:pt x="195" y="561"/>
                  </a:cubicBezTo>
                  <a:close/>
                  <a:moveTo>
                    <a:pt x="196" y="558"/>
                  </a:moveTo>
                  <a:cubicBezTo>
                    <a:pt x="196" y="558"/>
                    <a:pt x="196" y="557"/>
                    <a:pt x="195" y="557"/>
                  </a:cubicBezTo>
                  <a:cubicBezTo>
                    <a:pt x="195" y="555"/>
                    <a:pt x="196" y="556"/>
                    <a:pt x="197" y="556"/>
                  </a:cubicBezTo>
                  <a:cubicBezTo>
                    <a:pt x="198" y="557"/>
                    <a:pt x="197" y="558"/>
                    <a:pt x="196" y="558"/>
                  </a:cubicBezTo>
                  <a:close/>
                  <a:moveTo>
                    <a:pt x="195" y="555"/>
                  </a:moveTo>
                  <a:cubicBezTo>
                    <a:pt x="196" y="555"/>
                    <a:pt x="196" y="555"/>
                    <a:pt x="196" y="555"/>
                  </a:cubicBezTo>
                  <a:cubicBezTo>
                    <a:pt x="196" y="555"/>
                    <a:pt x="195" y="555"/>
                    <a:pt x="195" y="555"/>
                  </a:cubicBezTo>
                  <a:cubicBezTo>
                    <a:pt x="195" y="555"/>
                    <a:pt x="195" y="555"/>
                    <a:pt x="195" y="555"/>
                  </a:cubicBezTo>
                  <a:close/>
                  <a:moveTo>
                    <a:pt x="202" y="551"/>
                  </a:moveTo>
                  <a:cubicBezTo>
                    <a:pt x="201" y="552"/>
                    <a:pt x="202" y="554"/>
                    <a:pt x="201" y="555"/>
                  </a:cubicBezTo>
                  <a:cubicBezTo>
                    <a:pt x="204" y="554"/>
                    <a:pt x="204" y="554"/>
                    <a:pt x="204" y="554"/>
                  </a:cubicBezTo>
                  <a:cubicBezTo>
                    <a:pt x="204" y="555"/>
                    <a:pt x="204" y="555"/>
                    <a:pt x="204" y="555"/>
                  </a:cubicBezTo>
                  <a:cubicBezTo>
                    <a:pt x="206" y="554"/>
                    <a:pt x="206" y="554"/>
                    <a:pt x="206" y="554"/>
                  </a:cubicBezTo>
                  <a:cubicBezTo>
                    <a:pt x="206" y="556"/>
                    <a:pt x="205" y="559"/>
                    <a:pt x="201" y="560"/>
                  </a:cubicBezTo>
                  <a:cubicBezTo>
                    <a:pt x="198" y="558"/>
                    <a:pt x="200" y="555"/>
                    <a:pt x="196" y="553"/>
                  </a:cubicBezTo>
                  <a:cubicBezTo>
                    <a:pt x="197" y="552"/>
                    <a:pt x="197" y="552"/>
                    <a:pt x="197" y="552"/>
                  </a:cubicBezTo>
                  <a:cubicBezTo>
                    <a:pt x="197" y="552"/>
                    <a:pt x="197" y="552"/>
                    <a:pt x="197" y="552"/>
                  </a:cubicBezTo>
                  <a:cubicBezTo>
                    <a:pt x="197" y="552"/>
                    <a:pt x="197" y="552"/>
                    <a:pt x="197" y="552"/>
                  </a:cubicBezTo>
                  <a:cubicBezTo>
                    <a:pt x="198" y="552"/>
                    <a:pt x="198" y="552"/>
                    <a:pt x="198" y="552"/>
                  </a:cubicBezTo>
                  <a:cubicBezTo>
                    <a:pt x="198" y="552"/>
                    <a:pt x="198" y="551"/>
                    <a:pt x="198" y="551"/>
                  </a:cubicBezTo>
                  <a:cubicBezTo>
                    <a:pt x="198" y="551"/>
                    <a:pt x="198" y="551"/>
                    <a:pt x="198" y="551"/>
                  </a:cubicBezTo>
                  <a:cubicBezTo>
                    <a:pt x="198" y="551"/>
                    <a:pt x="198" y="551"/>
                    <a:pt x="198" y="550"/>
                  </a:cubicBezTo>
                  <a:cubicBezTo>
                    <a:pt x="199" y="551"/>
                    <a:pt x="200" y="551"/>
                    <a:pt x="198" y="552"/>
                  </a:cubicBezTo>
                  <a:cubicBezTo>
                    <a:pt x="198" y="553"/>
                    <a:pt x="202" y="553"/>
                    <a:pt x="202" y="551"/>
                  </a:cubicBezTo>
                  <a:close/>
                  <a:moveTo>
                    <a:pt x="197" y="541"/>
                  </a:moveTo>
                  <a:cubicBezTo>
                    <a:pt x="197" y="541"/>
                    <a:pt x="197" y="541"/>
                    <a:pt x="197" y="541"/>
                  </a:cubicBezTo>
                  <a:cubicBezTo>
                    <a:pt x="198" y="542"/>
                    <a:pt x="198" y="542"/>
                    <a:pt x="198" y="542"/>
                  </a:cubicBezTo>
                  <a:cubicBezTo>
                    <a:pt x="198" y="542"/>
                    <a:pt x="197" y="542"/>
                    <a:pt x="197" y="542"/>
                  </a:cubicBezTo>
                  <a:cubicBezTo>
                    <a:pt x="197" y="542"/>
                    <a:pt x="197" y="542"/>
                    <a:pt x="197" y="541"/>
                  </a:cubicBezTo>
                  <a:close/>
                  <a:moveTo>
                    <a:pt x="196" y="541"/>
                  </a:moveTo>
                  <a:cubicBezTo>
                    <a:pt x="196" y="542"/>
                    <a:pt x="196" y="542"/>
                    <a:pt x="196" y="542"/>
                  </a:cubicBezTo>
                  <a:cubicBezTo>
                    <a:pt x="196" y="542"/>
                    <a:pt x="196" y="542"/>
                    <a:pt x="196" y="542"/>
                  </a:cubicBezTo>
                  <a:cubicBezTo>
                    <a:pt x="196" y="542"/>
                    <a:pt x="196" y="541"/>
                    <a:pt x="196" y="541"/>
                  </a:cubicBezTo>
                  <a:close/>
                  <a:moveTo>
                    <a:pt x="195" y="544"/>
                  </a:moveTo>
                  <a:cubicBezTo>
                    <a:pt x="195" y="544"/>
                    <a:pt x="196" y="544"/>
                    <a:pt x="196" y="544"/>
                  </a:cubicBezTo>
                  <a:cubicBezTo>
                    <a:pt x="196" y="544"/>
                    <a:pt x="195" y="544"/>
                    <a:pt x="195" y="544"/>
                  </a:cubicBezTo>
                  <a:cubicBezTo>
                    <a:pt x="195" y="543"/>
                    <a:pt x="195" y="543"/>
                    <a:pt x="195" y="543"/>
                  </a:cubicBezTo>
                  <a:cubicBezTo>
                    <a:pt x="195" y="543"/>
                    <a:pt x="196" y="543"/>
                    <a:pt x="196" y="543"/>
                  </a:cubicBezTo>
                  <a:cubicBezTo>
                    <a:pt x="197" y="544"/>
                    <a:pt x="197" y="544"/>
                    <a:pt x="197" y="544"/>
                  </a:cubicBezTo>
                  <a:cubicBezTo>
                    <a:pt x="197" y="544"/>
                    <a:pt x="197" y="544"/>
                    <a:pt x="197" y="544"/>
                  </a:cubicBezTo>
                  <a:cubicBezTo>
                    <a:pt x="197" y="544"/>
                    <a:pt x="197" y="544"/>
                    <a:pt x="197" y="544"/>
                  </a:cubicBezTo>
                  <a:cubicBezTo>
                    <a:pt x="197" y="543"/>
                    <a:pt x="197" y="543"/>
                    <a:pt x="197" y="543"/>
                  </a:cubicBezTo>
                  <a:cubicBezTo>
                    <a:pt x="201" y="544"/>
                    <a:pt x="196" y="546"/>
                    <a:pt x="201" y="546"/>
                  </a:cubicBezTo>
                  <a:cubicBezTo>
                    <a:pt x="200" y="547"/>
                    <a:pt x="199" y="547"/>
                    <a:pt x="199" y="547"/>
                  </a:cubicBezTo>
                  <a:cubicBezTo>
                    <a:pt x="198" y="547"/>
                    <a:pt x="198" y="547"/>
                    <a:pt x="197" y="548"/>
                  </a:cubicBezTo>
                  <a:cubicBezTo>
                    <a:pt x="198" y="549"/>
                    <a:pt x="198" y="549"/>
                    <a:pt x="198" y="549"/>
                  </a:cubicBezTo>
                  <a:cubicBezTo>
                    <a:pt x="198" y="549"/>
                    <a:pt x="197" y="549"/>
                    <a:pt x="197" y="549"/>
                  </a:cubicBezTo>
                  <a:cubicBezTo>
                    <a:pt x="195" y="548"/>
                    <a:pt x="195" y="546"/>
                    <a:pt x="195" y="544"/>
                  </a:cubicBezTo>
                  <a:close/>
                  <a:moveTo>
                    <a:pt x="195" y="554"/>
                  </a:moveTo>
                  <a:cubicBezTo>
                    <a:pt x="195" y="554"/>
                    <a:pt x="195" y="554"/>
                    <a:pt x="195" y="553"/>
                  </a:cubicBezTo>
                  <a:cubicBezTo>
                    <a:pt x="196" y="554"/>
                    <a:pt x="197" y="555"/>
                    <a:pt x="194" y="555"/>
                  </a:cubicBezTo>
                  <a:cubicBezTo>
                    <a:pt x="194" y="554"/>
                    <a:pt x="194" y="554"/>
                    <a:pt x="194" y="554"/>
                  </a:cubicBezTo>
                  <a:lnTo>
                    <a:pt x="195" y="554"/>
                  </a:lnTo>
                  <a:close/>
                  <a:moveTo>
                    <a:pt x="194" y="531"/>
                  </a:moveTo>
                  <a:cubicBezTo>
                    <a:pt x="195" y="531"/>
                    <a:pt x="195" y="531"/>
                    <a:pt x="195" y="531"/>
                  </a:cubicBezTo>
                  <a:cubicBezTo>
                    <a:pt x="195" y="531"/>
                    <a:pt x="195" y="531"/>
                    <a:pt x="195" y="531"/>
                  </a:cubicBezTo>
                  <a:cubicBezTo>
                    <a:pt x="195" y="531"/>
                    <a:pt x="195" y="531"/>
                    <a:pt x="194" y="531"/>
                  </a:cubicBezTo>
                  <a:close/>
                  <a:moveTo>
                    <a:pt x="199" y="533"/>
                  </a:moveTo>
                  <a:cubicBezTo>
                    <a:pt x="198" y="533"/>
                    <a:pt x="198" y="533"/>
                    <a:pt x="198" y="533"/>
                  </a:cubicBezTo>
                  <a:cubicBezTo>
                    <a:pt x="197" y="532"/>
                    <a:pt x="197" y="532"/>
                    <a:pt x="197" y="532"/>
                  </a:cubicBezTo>
                  <a:cubicBezTo>
                    <a:pt x="199" y="531"/>
                    <a:pt x="199" y="531"/>
                    <a:pt x="199" y="531"/>
                  </a:cubicBezTo>
                  <a:cubicBezTo>
                    <a:pt x="199" y="532"/>
                    <a:pt x="199" y="532"/>
                    <a:pt x="199" y="532"/>
                  </a:cubicBezTo>
                  <a:cubicBezTo>
                    <a:pt x="199" y="532"/>
                    <a:pt x="199" y="532"/>
                    <a:pt x="199" y="532"/>
                  </a:cubicBezTo>
                  <a:cubicBezTo>
                    <a:pt x="199" y="533"/>
                    <a:pt x="199" y="533"/>
                    <a:pt x="199" y="533"/>
                  </a:cubicBezTo>
                  <a:close/>
                  <a:moveTo>
                    <a:pt x="200" y="532"/>
                  </a:moveTo>
                  <a:cubicBezTo>
                    <a:pt x="200" y="531"/>
                    <a:pt x="200" y="531"/>
                    <a:pt x="200" y="531"/>
                  </a:cubicBezTo>
                  <a:cubicBezTo>
                    <a:pt x="200" y="531"/>
                    <a:pt x="200" y="531"/>
                    <a:pt x="200" y="531"/>
                  </a:cubicBezTo>
                  <a:cubicBezTo>
                    <a:pt x="200" y="531"/>
                    <a:pt x="200" y="531"/>
                    <a:pt x="200" y="532"/>
                  </a:cubicBezTo>
                  <a:close/>
                  <a:moveTo>
                    <a:pt x="201" y="533"/>
                  </a:moveTo>
                  <a:cubicBezTo>
                    <a:pt x="202" y="533"/>
                    <a:pt x="202" y="532"/>
                    <a:pt x="203" y="533"/>
                  </a:cubicBezTo>
                  <a:cubicBezTo>
                    <a:pt x="202" y="533"/>
                    <a:pt x="202" y="532"/>
                    <a:pt x="202" y="532"/>
                  </a:cubicBezTo>
                  <a:cubicBezTo>
                    <a:pt x="207" y="534"/>
                    <a:pt x="207" y="534"/>
                    <a:pt x="207" y="534"/>
                  </a:cubicBezTo>
                  <a:cubicBezTo>
                    <a:pt x="204" y="535"/>
                    <a:pt x="202" y="534"/>
                    <a:pt x="201" y="533"/>
                  </a:cubicBezTo>
                  <a:close/>
                  <a:moveTo>
                    <a:pt x="205" y="533"/>
                  </a:moveTo>
                  <a:cubicBezTo>
                    <a:pt x="204" y="533"/>
                    <a:pt x="203" y="532"/>
                    <a:pt x="202" y="532"/>
                  </a:cubicBezTo>
                  <a:cubicBezTo>
                    <a:pt x="202" y="532"/>
                    <a:pt x="201" y="531"/>
                    <a:pt x="199" y="530"/>
                  </a:cubicBezTo>
                  <a:cubicBezTo>
                    <a:pt x="200" y="531"/>
                    <a:pt x="200" y="531"/>
                    <a:pt x="200" y="531"/>
                  </a:cubicBezTo>
                  <a:cubicBezTo>
                    <a:pt x="200" y="531"/>
                    <a:pt x="200" y="531"/>
                    <a:pt x="199" y="531"/>
                  </a:cubicBezTo>
                  <a:cubicBezTo>
                    <a:pt x="199" y="531"/>
                    <a:pt x="199" y="531"/>
                    <a:pt x="199" y="531"/>
                  </a:cubicBezTo>
                  <a:cubicBezTo>
                    <a:pt x="199" y="531"/>
                    <a:pt x="199" y="531"/>
                    <a:pt x="199" y="531"/>
                  </a:cubicBezTo>
                  <a:cubicBezTo>
                    <a:pt x="199" y="531"/>
                    <a:pt x="199" y="531"/>
                    <a:pt x="199" y="531"/>
                  </a:cubicBezTo>
                  <a:cubicBezTo>
                    <a:pt x="198" y="531"/>
                    <a:pt x="198" y="531"/>
                    <a:pt x="198" y="531"/>
                  </a:cubicBezTo>
                  <a:cubicBezTo>
                    <a:pt x="198" y="531"/>
                    <a:pt x="198" y="531"/>
                    <a:pt x="198" y="531"/>
                  </a:cubicBezTo>
                  <a:cubicBezTo>
                    <a:pt x="197" y="531"/>
                    <a:pt x="197" y="531"/>
                    <a:pt x="196" y="530"/>
                  </a:cubicBezTo>
                  <a:cubicBezTo>
                    <a:pt x="196" y="530"/>
                    <a:pt x="196" y="530"/>
                    <a:pt x="196" y="530"/>
                  </a:cubicBezTo>
                  <a:cubicBezTo>
                    <a:pt x="195" y="529"/>
                    <a:pt x="195" y="529"/>
                    <a:pt x="194" y="530"/>
                  </a:cubicBezTo>
                  <a:cubicBezTo>
                    <a:pt x="194" y="530"/>
                    <a:pt x="194" y="530"/>
                    <a:pt x="194" y="530"/>
                  </a:cubicBezTo>
                  <a:cubicBezTo>
                    <a:pt x="194" y="530"/>
                    <a:pt x="194" y="530"/>
                    <a:pt x="194" y="530"/>
                  </a:cubicBezTo>
                  <a:cubicBezTo>
                    <a:pt x="194" y="530"/>
                    <a:pt x="194" y="530"/>
                    <a:pt x="194" y="530"/>
                  </a:cubicBezTo>
                  <a:cubicBezTo>
                    <a:pt x="194" y="530"/>
                    <a:pt x="193" y="530"/>
                    <a:pt x="193" y="530"/>
                  </a:cubicBezTo>
                  <a:cubicBezTo>
                    <a:pt x="193" y="530"/>
                    <a:pt x="193" y="530"/>
                    <a:pt x="193" y="530"/>
                  </a:cubicBezTo>
                  <a:cubicBezTo>
                    <a:pt x="193" y="530"/>
                    <a:pt x="192" y="530"/>
                    <a:pt x="192" y="530"/>
                  </a:cubicBezTo>
                  <a:cubicBezTo>
                    <a:pt x="192" y="530"/>
                    <a:pt x="192" y="530"/>
                    <a:pt x="192" y="530"/>
                  </a:cubicBezTo>
                  <a:cubicBezTo>
                    <a:pt x="191" y="531"/>
                    <a:pt x="192" y="530"/>
                    <a:pt x="191" y="532"/>
                  </a:cubicBezTo>
                  <a:cubicBezTo>
                    <a:pt x="191" y="532"/>
                    <a:pt x="191" y="531"/>
                    <a:pt x="190" y="531"/>
                  </a:cubicBezTo>
                  <a:cubicBezTo>
                    <a:pt x="190" y="531"/>
                    <a:pt x="190" y="531"/>
                    <a:pt x="190" y="531"/>
                  </a:cubicBezTo>
                  <a:cubicBezTo>
                    <a:pt x="190" y="531"/>
                    <a:pt x="190" y="531"/>
                    <a:pt x="190" y="531"/>
                  </a:cubicBezTo>
                  <a:cubicBezTo>
                    <a:pt x="189" y="531"/>
                    <a:pt x="189" y="530"/>
                    <a:pt x="189" y="530"/>
                  </a:cubicBezTo>
                  <a:cubicBezTo>
                    <a:pt x="189" y="529"/>
                    <a:pt x="189" y="529"/>
                    <a:pt x="190" y="529"/>
                  </a:cubicBezTo>
                  <a:cubicBezTo>
                    <a:pt x="190" y="529"/>
                    <a:pt x="190" y="529"/>
                    <a:pt x="190" y="529"/>
                  </a:cubicBezTo>
                  <a:cubicBezTo>
                    <a:pt x="190" y="529"/>
                    <a:pt x="190" y="529"/>
                    <a:pt x="190" y="529"/>
                  </a:cubicBezTo>
                  <a:cubicBezTo>
                    <a:pt x="192" y="530"/>
                    <a:pt x="193" y="529"/>
                    <a:pt x="194" y="529"/>
                  </a:cubicBezTo>
                  <a:cubicBezTo>
                    <a:pt x="194" y="529"/>
                    <a:pt x="194" y="529"/>
                    <a:pt x="194" y="530"/>
                  </a:cubicBezTo>
                  <a:cubicBezTo>
                    <a:pt x="194" y="529"/>
                    <a:pt x="194" y="529"/>
                    <a:pt x="195" y="529"/>
                  </a:cubicBezTo>
                  <a:cubicBezTo>
                    <a:pt x="196" y="529"/>
                    <a:pt x="197" y="530"/>
                    <a:pt x="198" y="529"/>
                  </a:cubicBezTo>
                  <a:cubicBezTo>
                    <a:pt x="198" y="529"/>
                    <a:pt x="198" y="529"/>
                    <a:pt x="198" y="528"/>
                  </a:cubicBezTo>
                  <a:cubicBezTo>
                    <a:pt x="199" y="529"/>
                    <a:pt x="199" y="529"/>
                    <a:pt x="200" y="529"/>
                  </a:cubicBezTo>
                  <a:cubicBezTo>
                    <a:pt x="200" y="529"/>
                    <a:pt x="200" y="529"/>
                    <a:pt x="200" y="528"/>
                  </a:cubicBezTo>
                  <a:cubicBezTo>
                    <a:pt x="203" y="531"/>
                    <a:pt x="203" y="531"/>
                    <a:pt x="203" y="531"/>
                  </a:cubicBezTo>
                  <a:cubicBezTo>
                    <a:pt x="205" y="532"/>
                    <a:pt x="205" y="531"/>
                    <a:pt x="206" y="531"/>
                  </a:cubicBezTo>
                  <a:cubicBezTo>
                    <a:pt x="208" y="532"/>
                    <a:pt x="207" y="533"/>
                    <a:pt x="205" y="533"/>
                  </a:cubicBezTo>
                  <a:close/>
                  <a:moveTo>
                    <a:pt x="205" y="511"/>
                  </a:moveTo>
                  <a:cubicBezTo>
                    <a:pt x="207" y="512"/>
                    <a:pt x="209" y="513"/>
                    <a:pt x="208" y="514"/>
                  </a:cubicBezTo>
                  <a:cubicBezTo>
                    <a:pt x="208" y="514"/>
                    <a:pt x="207" y="514"/>
                    <a:pt x="206" y="514"/>
                  </a:cubicBezTo>
                  <a:cubicBezTo>
                    <a:pt x="207" y="514"/>
                    <a:pt x="207" y="513"/>
                    <a:pt x="207" y="512"/>
                  </a:cubicBezTo>
                  <a:cubicBezTo>
                    <a:pt x="206" y="512"/>
                    <a:pt x="207" y="514"/>
                    <a:pt x="205" y="513"/>
                  </a:cubicBezTo>
                  <a:cubicBezTo>
                    <a:pt x="203" y="512"/>
                    <a:pt x="204" y="512"/>
                    <a:pt x="205" y="511"/>
                  </a:cubicBezTo>
                  <a:close/>
                  <a:moveTo>
                    <a:pt x="204" y="515"/>
                  </a:moveTo>
                  <a:cubicBezTo>
                    <a:pt x="204" y="516"/>
                    <a:pt x="200" y="516"/>
                    <a:pt x="204" y="518"/>
                  </a:cubicBezTo>
                  <a:cubicBezTo>
                    <a:pt x="201" y="517"/>
                    <a:pt x="201" y="517"/>
                    <a:pt x="201" y="517"/>
                  </a:cubicBezTo>
                  <a:cubicBezTo>
                    <a:pt x="202" y="517"/>
                    <a:pt x="202" y="518"/>
                    <a:pt x="203" y="518"/>
                  </a:cubicBezTo>
                  <a:cubicBezTo>
                    <a:pt x="202" y="518"/>
                    <a:pt x="202" y="518"/>
                    <a:pt x="201" y="518"/>
                  </a:cubicBezTo>
                  <a:cubicBezTo>
                    <a:pt x="201" y="517"/>
                    <a:pt x="201" y="517"/>
                    <a:pt x="201" y="516"/>
                  </a:cubicBezTo>
                  <a:cubicBezTo>
                    <a:pt x="202" y="516"/>
                    <a:pt x="203" y="515"/>
                    <a:pt x="204" y="515"/>
                  </a:cubicBezTo>
                  <a:close/>
                  <a:moveTo>
                    <a:pt x="204" y="511"/>
                  </a:moveTo>
                  <a:cubicBezTo>
                    <a:pt x="204" y="511"/>
                    <a:pt x="204" y="511"/>
                    <a:pt x="204" y="511"/>
                  </a:cubicBezTo>
                  <a:cubicBezTo>
                    <a:pt x="204" y="513"/>
                    <a:pt x="203" y="515"/>
                    <a:pt x="201" y="516"/>
                  </a:cubicBezTo>
                  <a:cubicBezTo>
                    <a:pt x="202" y="515"/>
                    <a:pt x="203" y="513"/>
                    <a:pt x="204" y="511"/>
                  </a:cubicBezTo>
                  <a:close/>
                  <a:moveTo>
                    <a:pt x="213" y="502"/>
                  </a:moveTo>
                  <a:cubicBezTo>
                    <a:pt x="213" y="500"/>
                    <a:pt x="208" y="500"/>
                    <a:pt x="211" y="498"/>
                  </a:cubicBezTo>
                  <a:cubicBezTo>
                    <a:pt x="211" y="498"/>
                    <a:pt x="210" y="498"/>
                    <a:pt x="209" y="498"/>
                  </a:cubicBezTo>
                  <a:cubicBezTo>
                    <a:pt x="209" y="498"/>
                    <a:pt x="209" y="498"/>
                    <a:pt x="210" y="498"/>
                  </a:cubicBezTo>
                  <a:cubicBezTo>
                    <a:pt x="209" y="497"/>
                    <a:pt x="208" y="497"/>
                    <a:pt x="208" y="497"/>
                  </a:cubicBezTo>
                  <a:cubicBezTo>
                    <a:pt x="207" y="498"/>
                    <a:pt x="207" y="498"/>
                    <a:pt x="207" y="498"/>
                  </a:cubicBezTo>
                  <a:cubicBezTo>
                    <a:pt x="207" y="498"/>
                    <a:pt x="208" y="498"/>
                    <a:pt x="208" y="498"/>
                  </a:cubicBezTo>
                  <a:cubicBezTo>
                    <a:pt x="208" y="500"/>
                    <a:pt x="207" y="502"/>
                    <a:pt x="207" y="504"/>
                  </a:cubicBezTo>
                  <a:cubicBezTo>
                    <a:pt x="205" y="503"/>
                    <a:pt x="204" y="503"/>
                    <a:pt x="203" y="502"/>
                  </a:cubicBezTo>
                  <a:cubicBezTo>
                    <a:pt x="203" y="502"/>
                    <a:pt x="203" y="502"/>
                    <a:pt x="203" y="502"/>
                  </a:cubicBezTo>
                  <a:cubicBezTo>
                    <a:pt x="203" y="502"/>
                    <a:pt x="203" y="502"/>
                    <a:pt x="203" y="502"/>
                  </a:cubicBezTo>
                  <a:cubicBezTo>
                    <a:pt x="203" y="501"/>
                    <a:pt x="203" y="501"/>
                    <a:pt x="203" y="500"/>
                  </a:cubicBezTo>
                  <a:cubicBezTo>
                    <a:pt x="203" y="501"/>
                    <a:pt x="203" y="501"/>
                    <a:pt x="203" y="501"/>
                  </a:cubicBezTo>
                  <a:cubicBezTo>
                    <a:pt x="203" y="501"/>
                    <a:pt x="203" y="500"/>
                    <a:pt x="203" y="500"/>
                  </a:cubicBezTo>
                  <a:cubicBezTo>
                    <a:pt x="204" y="500"/>
                    <a:pt x="204" y="500"/>
                    <a:pt x="204" y="500"/>
                  </a:cubicBezTo>
                  <a:cubicBezTo>
                    <a:pt x="204" y="500"/>
                    <a:pt x="204" y="500"/>
                    <a:pt x="205" y="499"/>
                  </a:cubicBezTo>
                  <a:cubicBezTo>
                    <a:pt x="205" y="500"/>
                    <a:pt x="206" y="500"/>
                    <a:pt x="207" y="501"/>
                  </a:cubicBezTo>
                  <a:cubicBezTo>
                    <a:pt x="207" y="498"/>
                    <a:pt x="207" y="498"/>
                    <a:pt x="207" y="498"/>
                  </a:cubicBezTo>
                  <a:cubicBezTo>
                    <a:pt x="207" y="498"/>
                    <a:pt x="206" y="498"/>
                    <a:pt x="205" y="498"/>
                  </a:cubicBezTo>
                  <a:cubicBezTo>
                    <a:pt x="205" y="497"/>
                    <a:pt x="205" y="496"/>
                    <a:pt x="205" y="495"/>
                  </a:cubicBezTo>
                  <a:cubicBezTo>
                    <a:pt x="205" y="495"/>
                    <a:pt x="206" y="496"/>
                    <a:pt x="207" y="496"/>
                  </a:cubicBezTo>
                  <a:cubicBezTo>
                    <a:pt x="207" y="496"/>
                    <a:pt x="207" y="496"/>
                    <a:pt x="207" y="496"/>
                  </a:cubicBezTo>
                  <a:cubicBezTo>
                    <a:pt x="208" y="497"/>
                    <a:pt x="208" y="497"/>
                    <a:pt x="208" y="497"/>
                  </a:cubicBezTo>
                  <a:cubicBezTo>
                    <a:pt x="208" y="496"/>
                    <a:pt x="208" y="496"/>
                    <a:pt x="208" y="496"/>
                  </a:cubicBezTo>
                  <a:cubicBezTo>
                    <a:pt x="208" y="496"/>
                    <a:pt x="208" y="497"/>
                    <a:pt x="209" y="496"/>
                  </a:cubicBezTo>
                  <a:cubicBezTo>
                    <a:pt x="209" y="496"/>
                    <a:pt x="209" y="495"/>
                    <a:pt x="210" y="495"/>
                  </a:cubicBezTo>
                  <a:cubicBezTo>
                    <a:pt x="210" y="495"/>
                    <a:pt x="210" y="496"/>
                    <a:pt x="211" y="496"/>
                  </a:cubicBezTo>
                  <a:cubicBezTo>
                    <a:pt x="211" y="496"/>
                    <a:pt x="210" y="496"/>
                    <a:pt x="210" y="496"/>
                  </a:cubicBezTo>
                  <a:cubicBezTo>
                    <a:pt x="213" y="498"/>
                    <a:pt x="213" y="498"/>
                    <a:pt x="213" y="498"/>
                  </a:cubicBezTo>
                  <a:cubicBezTo>
                    <a:pt x="214" y="497"/>
                    <a:pt x="214" y="497"/>
                    <a:pt x="214" y="497"/>
                  </a:cubicBezTo>
                  <a:cubicBezTo>
                    <a:pt x="217" y="498"/>
                    <a:pt x="216" y="502"/>
                    <a:pt x="213" y="502"/>
                  </a:cubicBezTo>
                  <a:close/>
                  <a:moveTo>
                    <a:pt x="216" y="485"/>
                  </a:moveTo>
                  <a:cubicBezTo>
                    <a:pt x="217" y="484"/>
                    <a:pt x="217" y="484"/>
                    <a:pt x="217" y="484"/>
                  </a:cubicBezTo>
                  <a:lnTo>
                    <a:pt x="216" y="485"/>
                  </a:lnTo>
                  <a:close/>
                  <a:moveTo>
                    <a:pt x="215" y="487"/>
                  </a:moveTo>
                  <a:cubicBezTo>
                    <a:pt x="217" y="487"/>
                    <a:pt x="220" y="487"/>
                    <a:pt x="219" y="486"/>
                  </a:cubicBezTo>
                  <a:cubicBezTo>
                    <a:pt x="216" y="486"/>
                    <a:pt x="216" y="486"/>
                    <a:pt x="216" y="486"/>
                  </a:cubicBezTo>
                  <a:lnTo>
                    <a:pt x="215" y="487"/>
                  </a:lnTo>
                  <a:close/>
                  <a:moveTo>
                    <a:pt x="215" y="486"/>
                  </a:moveTo>
                  <a:cubicBezTo>
                    <a:pt x="216" y="486"/>
                    <a:pt x="216" y="486"/>
                    <a:pt x="216" y="486"/>
                  </a:cubicBezTo>
                  <a:cubicBezTo>
                    <a:pt x="216" y="485"/>
                    <a:pt x="216" y="485"/>
                    <a:pt x="216" y="485"/>
                  </a:cubicBezTo>
                  <a:lnTo>
                    <a:pt x="215" y="486"/>
                  </a:lnTo>
                  <a:close/>
                  <a:moveTo>
                    <a:pt x="219" y="481"/>
                  </a:moveTo>
                  <a:cubicBezTo>
                    <a:pt x="220" y="481"/>
                    <a:pt x="220" y="481"/>
                    <a:pt x="219" y="480"/>
                  </a:cubicBezTo>
                  <a:cubicBezTo>
                    <a:pt x="219" y="481"/>
                    <a:pt x="218" y="481"/>
                    <a:pt x="219" y="481"/>
                  </a:cubicBezTo>
                  <a:close/>
                  <a:moveTo>
                    <a:pt x="214" y="478"/>
                  </a:moveTo>
                  <a:cubicBezTo>
                    <a:pt x="213" y="476"/>
                    <a:pt x="218" y="477"/>
                    <a:pt x="214" y="476"/>
                  </a:cubicBezTo>
                  <a:cubicBezTo>
                    <a:pt x="212" y="476"/>
                    <a:pt x="213" y="478"/>
                    <a:pt x="213" y="478"/>
                  </a:cubicBezTo>
                  <a:cubicBezTo>
                    <a:pt x="220" y="479"/>
                    <a:pt x="220" y="479"/>
                    <a:pt x="220" y="479"/>
                  </a:cubicBezTo>
                  <a:cubicBezTo>
                    <a:pt x="219" y="477"/>
                    <a:pt x="216" y="477"/>
                    <a:pt x="214" y="478"/>
                  </a:cubicBezTo>
                  <a:close/>
                  <a:moveTo>
                    <a:pt x="215" y="489"/>
                  </a:moveTo>
                  <a:cubicBezTo>
                    <a:pt x="214" y="488"/>
                    <a:pt x="214" y="488"/>
                    <a:pt x="214" y="488"/>
                  </a:cubicBezTo>
                  <a:cubicBezTo>
                    <a:pt x="213" y="489"/>
                    <a:pt x="213" y="489"/>
                    <a:pt x="213" y="489"/>
                  </a:cubicBezTo>
                  <a:lnTo>
                    <a:pt x="215" y="489"/>
                  </a:lnTo>
                  <a:close/>
                  <a:moveTo>
                    <a:pt x="212" y="487"/>
                  </a:moveTo>
                  <a:cubicBezTo>
                    <a:pt x="214" y="488"/>
                    <a:pt x="214" y="488"/>
                    <a:pt x="214" y="488"/>
                  </a:cubicBezTo>
                  <a:cubicBezTo>
                    <a:pt x="215" y="487"/>
                    <a:pt x="215" y="487"/>
                    <a:pt x="215" y="487"/>
                  </a:cubicBezTo>
                  <a:cubicBezTo>
                    <a:pt x="214" y="487"/>
                    <a:pt x="213" y="487"/>
                    <a:pt x="212" y="487"/>
                  </a:cubicBezTo>
                  <a:close/>
                  <a:moveTo>
                    <a:pt x="201" y="575"/>
                  </a:moveTo>
                  <a:cubicBezTo>
                    <a:pt x="202" y="575"/>
                    <a:pt x="202" y="575"/>
                    <a:pt x="202" y="575"/>
                  </a:cubicBezTo>
                  <a:cubicBezTo>
                    <a:pt x="201" y="574"/>
                    <a:pt x="201" y="574"/>
                    <a:pt x="201" y="574"/>
                  </a:cubicBezTo>
                  <a:cubicBezTo>
                    <a:pt x="200" y="574"/>
                    <a:pt x="200" y="574"/>
                    <a:pt x="200" y="574"/>
                  </a:cubicBezTo>
                  <a:lnTo>
                    <a:pt x="201" y="575"/>
                  </a:lnTo>
                  <a:close/>
                  <a:moveTo>
                    <a:pt x="220" y="454"/>
                  </a:moveTo>
                  <a:cubicBezTo>
                    <a:pt x="221" y="454"/>
                    <a:pt x="221" y="454"/>
                    <a:pt x="221" y="454"/>
                  </a:cubicBezTo>
                  <a:cubicBezTo>
                    <a:pt x="221" y="454"/>
                    <a:pt x="220" y="454"/>
                    <a:pt x="220" y="454"/>
                  </a:cubicBezTo>
                  <a:close/>
                  <a:moveTo>
                    <a:pt x="213" y="446"/>
                  </a:moveTo>
                  <a:cubicBezTo>
                    <a:pt x="212" y="445"/>
                    <a:pt x="212" y="445"/>
                    <a:pt x="212" y="445"/>
                  </a:cubicBezTo>
                  <a:cubicBezTo>
                    <a:pt x="211" y="446"/>
                    <a:pt x="211" y="446"/>
                    <a:pt x="211" y="446"/>
                  </a:cubicBezTo>
                  <a:lnTo>
                    <a:pt x="213" y="446"/>
                  </a:lnTo>
                  <a:close/>
                  <a:moveTo>
                    <a:pt x="213" y="444"/>
                  </a:moveTo>
                  <a:cubicBezTo>
                    <a:pt x="212" y="444"/>
                    <a:pt x="210" y="444"/>
                    <a:pt x="210" y="444"/>
                  </a:cubicBezTo>
                  <a:cubicBezTo>
                    <a:pt x="212" y="445"/>
                    <a:pt x="212" y="445"/>
                    <a:pt x="212" y="445"/>
                  </a:cubicBezTo>
                  <a:lnTo>
                    <a:pt x="213" y="444"/>
                  </a:lnTo>
                  <a:close/>
                  <a:moveTo>
                    <a:pt x="190" y="531"/>
                  </a:moveTo>
                  <a:cubicBezTo>
                    <a:pt x="189" y="530"/>
                    <a:pt x="189" y="530"/>
                    <a:pt x="189" y="530"/>
                  </a:cubicBezTo>
                  <a:cubicBezTo>
                    <a:pt x="189" y="531"/>
                    <a:pt x="190" y="531"/>
                    <a:pt x="190" y="531"/>
                  </a:cubicBezTo>
                  <a:close/>
                  <a:moveTo>
                    <a:pt x="217" y="443"/>
                  </a:moveTo>
                  <a:cubicBezTo>
                    <a:pt x="213" y="443"/>
                    <a:pt x="213" y="443"/>
                    <a:pt x="213" y="443"/>
                  </a:cubicBezTo>
                  <a:cubicBezTo>
                    <a:pt x="213" y="444"/>
                    <a:pt x="213" y="444"/>
                    <a:pt x="213" y="444"/>
                  </a:cubicBezTo>
                  <a:cubicBezTo>
                    <a:pt x="215" y="444"/>
                    <a:pt x="217" y="444"/>
                    <a:pt x="217" y="443"/>
                  </a:cubicBezTo>
                  <a:close/>
                  <a:moveTo>
                    <a:pt x="215" y="465"/>
                  </a:moveTo>
                  <a:cubicBezTo>
                    <a:pt x="215" y="466"/>
                    <a:pt x="215" y="466"/>
                    <a:pt x="215" y="466"/>
                  </a:cubicBezTo>
                  <a:cubicBezTo>
                    <a:pt x="215" y="466"/>
                    <a:pt x="215" y="465"/>
                    <a:pt x="215" y="465"/>
                  </a:cubicBezTo>
                  <a:close/>
                  <a:moveTo>
                    <a:pt x="213" y="431"/>
                  </a:moveTo>
                  <a:cubicBezTo>
                    <a:pt x="213" y="431"/>
                    <a:pt x="213" y="431"/>
                    <a:pt x="213" y="431"/>
                  </a:cubicBezTo>
                  <a:cubicBezTo>
                    <a:pt x="213" y="431"/>
                    <a:pt x="213" y="431"/>
                    <a:pt x="213" y="431"/>
                  </a:cubicBezTo>
                  <a:close/>
                  <a:moveTo>
                    <a:pt x="218" y="412"/>
                  </a:moveTo>
                  <a:cubicBezTo>
                    <a:pt x="219" y="411"/>
                    <a:pt x="219" y="411"/>
                    <a:pt x="219" y="411"/>
                  </a:cubicBezTo>
                  <a:cubicBezTo>
                    <a:pt x="218" y="411"/>
                    <a:pt x="218" y="411"/>
                    <a:pt x="218" y="412"/>
                  </a:cubicBezTo>
                  <a:close/>
                  <a:moveTo>
                    <a:pt x="217" y="438"/>
                  </a:moveTo>
                  <a:cubicBezTo>
                    <a:pt x="218" y="439"/>
                    <a:pt x="217" y="438"/>
                    <a:pt x="217" y="437"/>
                  </a:cubicBezTo>
                  <a:cubicBezTo>
                    <a:pt x="217" y="438"/>
                    <a:pt x="216" y="438"/>
                    <a:pt x="217" y="438"/>
                  </a:cubicBezTo>
                  <a:close/>
                  <a:moveTo>
                    <a:pt x="217" y="422"/>
                  </a:moveTo>
                  <a:cubicBezTo>
                    <a:pt x="217" y="425"/>
                    <a:pt x="216" y="427"/>
                    <a:pt x="216" y="431"/>
                  </a:cubicBezTo>
                  <a:lnTo>
                    <a:pt x="217" y="422"/>
                  </a:lnTo>
                  <a:close/>
                  <a:moveTo>
                    <a:pt x="206" y="455"/>
                  </a:moveTo>
                  <a:cubicBezTo>
                    <a:pt x="206" y="454"/>
                    <a:pt x="206" y="454"/>
                    <a:pt x="206" y="454"/>
                  </a:cubicBezTo>
                  <a:cubicBezTo>
                    <a:pt x="205" y="454"/>
                    <a:pt x="205" y="454"/>
                    <a:pt x="206" y="455"/>
                  </a:cubicBezTo>
                  <a:close/>
                  <a:moveTo>
                    <a:pt x="214" y="432"/>
                  </a:moveTo>
                  <a:cubicBezTo>
                    <a:pt x="212" y="432"/>
                    <a:pt x="212" y="432"/>
                    <a:pt x="212" y="432"/>
                  </a:cubicBezTo>
                  <a:cubicBezTo>
                    <a:pt x="216" y="434"/>
                    <a:pt x="216" y="434"/>
                    <a:pt x="216" y="434"/>
                  </a:cubicBezTo>
                  <a:cubicBezTo>
                    <a:pt x="216" y="431"/>
                    <a:pt x="216" y="431"/>
                    <a:pt x="216" y="431"/>
                  </a:cubicBezTo>
                  <a:cubicBezTo>
                    <a:pt x="213" y="431"/>
                    <a:pt x="213" y="431"/>
                    <a:pt x="213" y="431"/>
                  </a:cubicBezTo>
                  <a:cubicBezTo>
                    <a:pt x="214" y="431"/>
                    <a:pt x="215" y="432"/>
                    <a:pt x="214" y="432"/>
                  </a:cubicBezTo>
                  <a:close/>
                  <a:moveTo>
                    <a:pt x="213" y="443"/>
                  </a:moveTo>
                  <a:cubicBezTo>
                    <a:pt x="213" y="443"/>
                    <a:pt x="213" y="443"/>
                    <a:pt x="213" y="443"/>
                  </a:cubicBezTo>
                  <a:cubicBezTo>
                    <a:pt x="214" y="442"/>
                    <a:pt x="214" y="442"/>
                    <a:pt x="214" y="442"/>
                  </a:cubicBezTo>
                  <a:lnTo>
                    <a:pt x="213" y="443"/>
                  </a:lnTo>
                  <a:close/>
                  <a:moveTo>
                    <a:pt x="214" y="442"/>
                  </a:moveTo>
                  <a:cubicBezTo>
                    <a:pt x="215" y="442"/>
                    <a:pt x="215" y="441"/>
                    <a:pt x="215" y="441"/>
                  </a:cubicBezTo>
                  <a:lnTo>
                    <a:pt x="214" y="442"/>
                  </a:lnTo>
                  <a:close/>
                  <a:moveTo>
                    <a:pt x="218" y="436"/>
                  </a:moveTo>
                  <a:cubicBezTo>
                    <a:pt x="217" y="435"/>
                    <a:pt x="213" y="434"/>
                    <a:pt x="212" y="435"/>
                  </a:cubicBezTo>
                  <a:cubicBezTo>
                    <a:pt x="210" y="433"/>
                    <a:pt x="215" y="435"/>
                    <a:pt x="212" y="433"/>
                  </a:cubicBezTo>
                  <a:cubicBezTo>
                    <a:pt x="210" y="433"/>
                    <a:pt x="211" y="435"/>
                    <a:pt x="211" y="435"/>
                  </a:cubicBezTo>
                  <a:lnTo>
                    <a:pt x="218" y="436"/>
                  </a:lnTo>
                  <a:close/>
                  <a:moveTo>
                    <a:pt x="20" y="746"/>
                  </a:moveTo>
                  <a:cubicBezTo>
                    <a:pt x="20" y="745"/>
                    <a:pt x="20" y="745"/>
                    <a:pt x="20" y="745"/>
                  </a:cubicBezTo>
                  <a:cubicBezTo>
                    <a:pt x="20" y="745"/>
                    <a:pt x="20" y="745"/>
                    <a:pt x="20" y="746"/>
                  </a:cubicBezTo>
                  <a:close/>
                  <a:moveTo>
                    <a:pt x="19" y="721"/>
                  </a:moveTo>
                  <a:cubicBezTo>
                    <a:pt x="20" y="721"/>
                    <a:pt x="21" y="721"/>
                    <a:pt x="21" y="722"/>
                  </a:cubicBezTo>
                  <a:cubicBezTo>
                    <a:pt x="22" y="721"/>
                    <a:pt x="22" y="721"/>
                    <a:pt x="22" y="721"/>
                  </a:cubicBezTo>
                  <a:cubicBezTo>
                    <a:pt x="21" y="720"/>
                    <a:pt x="20" y="721"/>
                    <a:pt x="19" y="721"/>
                  </a:cubicBezTo>
                  <a:close/>
                  <a:moveTo>
                    <a:pt x="30" y="771"/>
                  </a:moveTo>
                  <a:cubicBezTo>
                    <a:pt x="30" y="771"/>
                    <a:pt x="30" y="771"/>
                    <a:pt x="30" y="771"/>
                  </a:cubicBezTo>
                  <a:cubicBezTo>
                    <a:pt x="30" y="771"/>
                    <a:pt x="30" y="771"/>
                    <a:pt x="30" y="771"/>
                  </a:cubicBezTo>
                  <a:close/>
                  <a:moveTo>
                    <a:pt x="29" y="777"/>
                  </a:moveTo>
                  <a:cubicBezTo>
                    <a:pt x="28" y="776"/>
                    <a:pt x="28" y="774"/>
                    <a:pt x="27" y="771"/>
                  </a:cubicBezTo>
                  <a:lnTo>
                    <a:pt x="29" y="777"/>
                  </a:lnTo>
                  <a:close/>
                  <a:moveTo>
                    <a:pt x="29" y="770"/>
                  </a:moveTo>
                  <a:cubicBezTo>
                    <a:pt x="31" y="770"/>
                    <a:pt x="31" y="770"/>
                    <a:pt x="31" y="770"/>
                  </a:cubicBezTo>
                  <a:cubicBezTo>
                    <a:pt x="27" y="769"/>
                    <a:pt x="27" y="769"/>
                    <a:pt x="27" y="769"/>
                  </a:cubicBezTo>
                  <a:cubicBezTo>
                    <a:pt x="27" y="771"/>
                    <a:pt x="27" y="771"/>
                    <a:pt x="27" y="771"/>
                  </a:cubicBezTo>
                  <a:cubicBezTo>
                    <a:pt x="30" y="771"/>
                    <a:pt x="30" y="771"/>
                    <a:pt x="30" y="771"/>
                  </a:cubicBezTo>
                  <a:cubicBezTo>
                    <a:pt x="29" y="771"/>
                    <a:pt x="28" y="770"/>
                    <a:pt x="29" y="770"/>
                  </a:cubicBezTo>
                  <a:close/>
                  <a:moveTo>
                    <a:pt x="31" y="723"/>
                  </a:moveTo>
                  <a:cubicBezTo>
                    <a:pt x="31" y="724"/>
                    <a:pt x="31" y="724"/>
                    <a:pt x="31" y="724"/>
                  </a:cubicBezTo>
                  <a:cubicBezTo>
                    <a:pt x="31" y="724"/>
                    <a:pt x="32" y="724"/>
                    <a:pt x="31" y="723"/>
                  </a:cubicBezTo>
                  <a:close/>
                  <a:moveTo>
                    <a:pt x="23" y="762"/>
                  </a:moveTo>
                  <a:cubicBezTo>
                    <a:pt x="27" y="762"/>
                    <a:pt x="27" y="762"/>
                    <a:pt x="27" y="762"/>
                  </a:cubicBezTo>
                  <a:cubicBezTo>
                    <a:pt x="28" y="761"/>
                    <a:pt x="28" y="761"/>
                    <a:pt x="28" y="761"/>
                  </a:cubicBezTo>
                  <a:cubicBezTo>
                    <a:pt x="25" y="761"/>
                    <a:pt x="23" y="761"/>
                    <a:pt x="23" y="762"/>
                  </a:cubicBezTo>
                  <a:close/>
                  <a:moveTo>
                    <a:pt x="27" y="760"/>
                  </a:moveTo>
                  <a:cubicBezTo>
                    <a:pt x="28" y="760"/>
                    <a:pt x="28" y="760"/>
                    <a:pt x="28" y="760"/>
                  </a:cubicBezTo>
                  <a:cubicBezTo>
                    <a:pt x="28" y="759"/>
                    <a:pt x="28" y="759"/>
                    <a:pt x="28" y="759"/>
                  </a:cubicBezTo>
                  <a:lnTo>
                    <a:pt x="27" y="760"/>
                  </a:lnTo>
                  <a:close/>
                  <a:moveTo>
                    <a:pt x="25" y="766"/>
                  </a:moveTo>
                  <a:cubicBezTo>
                    <a:pt x="25" y="766"/>
                    <a:pt x="25" y="766"/>
                    <a:pt x="25" y="765"/>
                  </a:cubicBezTo>
                  <a:cubicBezTo>
                    <a:pt x="23" y="765"/>
                    <a:pt x="24" y="766"/>
                    <a:pt x="25" y="766"/>
                  </a:cubicBezTo>
                  <a:close/>
                  <a:moveTo>
                    <a:pt x="28" y="760"/>
                  </a:moveTo>
                  <a:cubicBezTo>
                    <a:pt x="28" y="761"/>
                    <a:pt x="28" y="761"/>
                    <a:pt x="28" y="761"/>
                  </a:cubicBezTo>
                  <a:cubicBezTo>
                    <a:pt x="29" y="761"/>
                    <a:pt x="30" y="761"/>
                    <a:pt x="30" y="761"/>
                  </a:cubicBezTo>
                  <a:lnTo>
                    <a:pt x="28" y="760"/>
                  </a:lnTo>
                  <a:close/>
                  <a:moveTo>
                    <a:pt x="27" y="762"/>
                  </a:moveTo>
                  <a:cubicBezTo>
                    <a:pt x="27" y="762"/>
                    <a:pt x="27" y="762"/>
                    <a:pt x="27" y="762"/>
                  </a:cubicBezTo>
                  <a:cubicBezTo>
                    <a:pt x="26" y="763"/>
                    <a:pt x="26" y="763"/>
                    <a:pt x="26" y="763"/>
                  </a:cubicBezTo>
                  <a:lnTo>
                    <a:pt x="27" y="762"/>
                  </a:lnTo>
                  <a:close/>
                  <a:moveTo>
                    <a:pt x="26" y="763"/>
                  </a:moveTo>
                  <a:cubicBezTo>
                    <a:pt x="26" y="763"/>
                    <a:pt x="26" y="763"/>
                    <a:pt x="26" y="764"/>
                  </a:cubicBezTo>
                  <a:lnTo>
                    <a:pt x="26" y="763"/>
                  </a:lnTo>
                  <a:close/>
                  <a:moveTo>
                    <a:pt x="32" y="753"/>
                  </a:moveTo>
                  <a:cubicBezTo>
                    <a:pt x="32" y="753"/>
                    <a:pt x="32" y="753"/>
                    <a:pt x="32" y="753"/>
                  </a:cubicBezTo>
                  <a:cubicBezTo>
                    <a:pt x="32" y="753"/>
                    <a:pt x="32" y="753"/>
                    <a:pt x="32" y="753"/>
                  </a:cubicBezTo>
                  <a:close/>
                  <a:moveTo>
                    <a:pt x="22" y="750"/>
                  </a:moveTo>
                  <a:cubicBezTo>
                    <a:pt x="23" y="757"/>
                    <a:pt x="23" y="757"/>
                    <a:pt x="23" y="757"/>
                  </a:cubicBezTo>
                  <a:cubicBezTo>
                    <a:pt x="25" y="759"/>
                    <a:pt x="27" y="757"/>
                    <a:pt x="30" y="758"/>
                  </a:cubicBezTo>
                  <a:cubicBezTo>
                    <a:pt x="30" y="756"/>
                    <a:pt x="32" y="754"/>
                    <a:pt x="29" y="754"/>
                  </a:cubicBezTo>
                  <a:cubicBezTo>
                    <a:pt x="30" y="754"/>
                    <a:pt x="30" y="754"/>
                    <a:pt x="31" y="754"/>
                  </a:cubicBezTo>
                  <a:cubicBezTo>
                    <a:pt x="27" y="753"/>
                    <a:pt x="27" y="753"/>
                    <a:pt x="27" y="753"/>
                  </a:cubicBezTo>
                  <a:cubicBezTo>
                    <a:pt x="26" y="754"/>
                    <a:pt x="26" y="754"/>
                    <a:pt x="26" y="754"/>
                  </a:cubicBezTo>
                  <a:cubicBezTo>
                    <a:pt x="23" y="753"/>
                    <a:pt x="23" y="750"/>
                    <a:pt x="26" y="750"/>
                  </a:cubicBezTo>
                  <a:cubicBezTo>
                    <a:pt x="27" y="751"/>
                    <a:pt x="31" y="751"/>
                    <a:pt x="29" y="753"/>
                  </a:cubicBezTo>
                  <a:cubicBezTo>
                    <a:pt x="30" y="753"/>
                    <a:pt x="32" y="752"/>
                    <a:pt x="32" y="753"/>
                  </a:cubicBezTo>
                  <a:cubicBezTo>
                    <a:pt x="31" y="750"/>
                    <a:pt x="33" y="748"/>
                    <a:pt x="30" y="745"/>
                  </a:cubicBezTo>
                  <a:cubicBezTo>
                    <a:pt x="26" y="747"/>
                    <a:pt x="27" y="744"/>
                    <a:pt x="22" y="744"/>
                  </a:cubicBezTo>
                  <a:cubicBezTo>
                    <a:pt x="24" y="745"/>
                    <a:pt x="24" y="745"/>
                    <a:pt x="24" y="745"/>
                  </a:cubicBezTo>
                  <a:cubicBezTo>
                    <a:pt x="23" y="745"/>
                    <a:pt x="23" y="745"/>
                    <a:pt x="23" y="745"/>
                  </a:cubicBezTo>
                  <a:cubicBezTo>
                    <a:pt x="23" y="747"/>
                    <a:pt x="23" y="747"/>
                    <a:pt x="23" y="747"/>
                  </a:cubicBezTo>
                  <a:cubicBezTo>
                    <a:pt x="25" y="746"/>
                    <a:pt x="25" y="746"/>
                    <a:pt x="27" y="746"/>
                  </a:cubicBezTo>
                  <a:cubicBezTo>
                    <a:pt x="26" y="748"/>
                    <a:pt x="25" y="747"/>
                    <a:pt x="22" y="748"/>
                  </a:cubicBezTo>
                  <a:cubicBezTo>
                    <a:pt x="22" y="750"/>
                    <a:pt x="22" y="750"/>
                    <a:pt x="22" y="750"/>
                  </a:cubicBezTo>
                  <a:cubicBezTo>
                    <a:pt x="22" y="750"/>
                    <a:pt x="22" y="750"/>
                    <a:pt x="22" y="750"/>
                  </a:cubicBezTo>
                  <a:cubicBezTo>
                    <a:pt x="22" y="750"/>
                    <a:pt x="22" y="750"/>
                    <a:pt x="22" y="750"/>
                  </a:cubicBezTo>
                  <a:close/>
                  <a:moveTo>
                    <a:pt x="25" y="719"/>
                  </a:moveTo>
                  <a:cubicBezTo>
                    <a:pt x="23" y="720"/>
                    <a:pt x="23" y="719"/>
                    <a:pt x="22" y="719"/>
                  </a:cubicBezTo>
                  <a:cubicBezTo>
                    <a:pt x="22" y="721"/>
                    <a:pt x="22" y="721"/>
                    <a:pt x="22" y="721"/>
                  </a:cubicBezTo>
                  <a:cubicBezTo>
                    <a:pt x="23" y="721"/>
                    <a:pt x="24" y="721"/>
                    <a:pt x="25" y="721"/>
                  </a:cubicBezTo>
                  <a:lnTo>
                    <a:pt x="25" y="719"/>
                  </a:lnTo>
                  <a:close/>
                  <a:moveTo>
                    <a:pt x="157" y="767"/>
                  </a:moveTo>
                  <a:cubicBezTo>
                    <a:pt x="158" y="768"/>
                    <a:pt x="161" y="768"/>
                    <a:pt x="160" y="769"/>
                  </a:cubicBezTo>
                  <a:cubicBezTo>
                    <a:pt x="164" y="769"/>
                    <a:pt x="164" y="769"/>
                    <a:pt x="164" y="769"/>
                  </a:cubicBezTo>
                  <a:cubicBezTo>
                    <a:pt x="161" y="769"/>
                    <a:pt x="160" y="767"/>
                    <a:pt x="157" y="767"/>
                  </a:cubicBezTo>
                  <a:close/>
                  <a:moveTo>
                    <a:pt x="160" y="787"/>
                  </a:moveTo>
                  <a:cubicBezTo>
                    <a:pt x="160" y="788"/>
                    <a:pt x="159" y="788"/>
                    <a:pt x="160" y="788"/>
                  </a:cubicBezTo>
                  <a:cubicBezTo>
                    <a:pt x="162" y="788"/>
                    <a:pt x="160" y="788"/>
                    <a:pt x="160" y="787"/>
                  </a:cubicBezTo>
                  <a:close/>
                  <a:moveTo>
                    <a:pt x="164" y="768"/>
                  </a:moveTo>
                  <a:cubicBezTo>
                    <a:pt x="164" y="768"/>
                    <a:pt x="164" y="767"/>
                    <a:pt x="164" y="767"/>
                  </a:cubicBezTo>
                  <a:cubicBezTo>
                    <a:pt x="164" y="767"/>
                    <a:pt x="164" y="768"/>
                    <a:pt x="164" y="768"/>
                  </a:cubicBezTo>
                  <a:close/>
                  <a:moveTo>
                    <a:pt x="134" y="804"/>
                  </a:moveTo>
                  <a:cubicBezTo>
                    <a:pt x="135" y="805"/>
                    <a:pt x="135" y="806"/>
                    <a:pt x="137" y="805"/>
                  </a:cubicBezTo>
                  <a:cubicBezTo>
                    <a:pt x="135" y="805"/>
                    <a:pt x="137" y="804"/>
                    <a:pt x="134" y="804"/>
                  </a:cubicBezTo>
                  <a:close/>
                  <a:moveTo>
                    <a:pt x="203" y="639"/>
                  </a:moveTo>
                  <a:cubicBezTo>
                    <a:pt x="204" y="639"/>
                    <a:pt x="204" y="638"/>
                    <a:pt x="203" y="638"/>
                  </a:cubicBezTo>
                  <a:cubicBezTo>
                    <a:pt x="203" y="638"/>
                    <a:pt x="202" y="638"/>
                    <a:pt x="203" y="639"/>
                  </a:cubicBezTo>
                  <a:close/>
                  <a:moveTo>
                    <a:pt x="131" y="805"/>
                  </a:moveTo>
                  <a:cubicBezTo>
                    <a:pt x="132" y="805"/>
                    <a:pt x="133" y="805"/>
                    <a:pt x="133" y="806"/>
                  </a:cubicBezTo>
                  <a:cubicBezTo>
                    <a:pt x="133" y="805"/>
                    <a:pt x="133" y="805"/>
                    <a:pt x="133" y="805"/>
                  </a:cubicBezTo>
                  <a:lnTo>
                    <a:pt x="131" y="805"/>
                  </a:lnTo>
                  <a:close/>
                  <a:moveTo>
                    <a:pt x="150" y="794"/>
                  </a:moveTo>
                  <a:cubicBezTo>
                    <a:pt x="150" y="794"/>
                    <a:pt x="150" y="794"/>
                    <a:pt x="150" y="794"/>
                  </a:cubicBezTo>
                  <a:cubicBezTo>
                    <a:pt x="150" y="794"/>
                    <a:pt x="150" y="794"/>
                    <a:pt x="150" y="794"/>
                  </a:cubicBezTo>
                  <a:close/>
                  <a:moveTo>
                    <a:pt x="138" y="812"/>
                  </a:moveTo>
                  <a:cubicBezTo>
                    <a:pt x="139" y="812"/>
                    <a:pt x="141" y="812"/>
                    <a:pt x="141" y="813"/>
                  </a:cubicBezTo>
                  <a:cubicBezTo>
                    <a:pt x="141" y="813"/>
                    <a:pt x="141" y="813"/>
                    <a:pt x="141" y="813"/>
                  </a:cubicBezTo>
                  <a:cubicBezTo>
                    <a:pt x="146" y="813"/>
                    <a:pt x="146" y="813"/>
                    <a:pt x="146" y="813"/>
                  </a:cubicBezTo>
                  <a:cubicBezTo>
                    <a:pt x="145" y="812"/>
                    <a:pt x="145" y="812"/>
                    <a:pt x="145" y="812"/>
                  </a:cubicBezTo>
                  <a:cubicBezTo>
                    <a:pt x="151" y="813"/>
                    <a:pt x="151" y="813"/>
                    <a:pt x="151" y="813"/>
                  </a:cubicBezTo>
                  <a:cubicBezTo>
                    <a:pt x="156" y="813"/>
                    <a:pt x="153" y="811"/>
                    <a:pt x="155" y="811"/>
                  </a:cubicBezTo>
                  <a:cubicBezTo>
                    <a:pt x="151" y="811"/>
                    <a:pt x="153" y="810"/>
                    <a:pt x="149" y="812"/>
                  </a:cubicBezTo>
                  <a:cubicBezTo>
                    <a:pt x="145" y="811"/>
                    <a:pt x="145" y="811"/>
                    <a:pt x="145" y="811"/>
                  </a:cubicBezTo>
                  <a:cubicBezTo>
                    <a:pt x="146" y="809"/>
                    <a:pt x="146" y="809"/>
                    <a:pt x="146" y="809"/>
                  </a:cubicBezTo>
                  <a:cubicBezTo>
                    <a:pt x="145" y="809"/>
                    <a:pt x="143" y="808"/>
                    <a:pt x="142" y="809"/>
                  </a:cubicBezTo>
                  <a:cubicBezTo>
                    <a:pt x="142" y="809"/>
                    <a:pt x="143" y="809"/>
                    <a:pt x="143" y="809"/>
                  </a:cubicBezTo>
                  <a:cubicBezTo>
                    <a:pt x="139" y="809"/>
                    <a:pt x="141" y="807"/>
                    <a:pt x="138" y="808"/>
                  </a:cubicBezTo>
                  <a:cubicBezTo>
                    <a:pt x="139" y="809"/>
                    <a:pt x="138" y="809"/>
                    <a:pt x="140" y="810"/>
                  </a:cubicBezTo>
                  <a:cubicBezTo>
                    <a:pt x="140" y="811"/>
                    <a:pt x="139" y="812"/>
                    <a:pt x="138" y="812"/>
                  </a:cubicBezTo>
                  <a:close/>
                  <a:moveTo>
                    <a:pt x="201" y="661"/>
                  </a:moveTo>
                  <a:cubicBezTo>
                    <a:pt x="201" y="662"/>
                    <a:pt x="201" y="662"/>
                    <a:pt x="201" y="662"/>
                  </a:cubicBezTo>
                  <a:cubicBezTo>
                    <a:pt x="201" y="661"/>
                    <a:pt x="201" y="661"/>
                    <a:pt x="201" y="661"/>
                  </a:cubicBezTo>
                  <a:close/>
                  <a:moveTo>
                    <a:pt x="113" y="804"/>
                  </a:moveTo>
                  <a:cubicBezTo>
                    <a:pt x="113" y="804"/>
                    <a:pt x="113" y="804"/>
                    <a:pt x="113" y="804"/>
                  </a:cubicBezTo>
                  <a:cubicBezTo>
                    <a:pt x="114" y="804"/>
                    <a:pt x="114" y="804"/>
                    <a:pt x="114" y="804"/>
                  </a:cubicBezTo>
                  <a:lnTo>
                    <a:pt x="113" y="804"/>
                  </a:lnTo>
                  <a:close/>
                  <a:moveTo>
                    <a:pt x="203" y="643"/>
                  </a:moveTo>
                  <a:cubicBezTo>
                    <a:pt x="200" y="643"/>
                    <a:pt x="200" y="643"/>
                    <a:pt x="200" y="643"/>
                  </a:cubicBezTo>
                  <a:cubicBezTo>
                    <a:pt x="199" y="644"/>
                    <a:pt x="199" y="644"/>
                    <a:pt x="199" y="644"/>
                  </a:cubicBezTo>
                  <a:cubicBezTo>
                    <a:pt x="201" y="644"/>
                    <a:pt x="204" y="644"/>
                    <a:pt x="203" y="643"/>
                  </a:cubicBezTo>
                  <a:close/>
                  <a:moveTo>
                    <a:pt x="200" y="645"/>
                  </a:moveTo>
                  <a:cubicBezTo>
                    <a:pt x="198" y="644"/>
                    <a:pt x="198" y="644"/>
                    <a:pt x="198" y="644"/>
                  </a:cubicBezTo>
                  <a:cubicBezTo>
                    <a:pt x="198" y="645"/>
                    <a:pt x="198" y="645"/>
                    <a:pt x="198" y="645"/>
                  </a:cubicBezTo>
                  <a:lnTo>
                    <a:pt x="200" y="645"/>
                  </a:lnTo>
                  <a:close/>
                  <a:moveTo>
                    <a:pt x="134" y="804"/>
                  </a:moveTo>
                  <a:cubicBezTo>
                    <a:pt x="134" y="804"/>
                    <a:pt x="134" y="804"/>
                    <a:pt x="134" y="804"/>
                  </a:cubicBezTo>
                  <a:cubicBezTo>
                    <a:pt x="134" y="804"/>
                    <a:pt x="134" y="804"/>
                    <a:pt x="134" y="804"/>
                  </a:cubicBezTo>
                  <a:close/>
                  <a:moveTo>
                    <a:pt x="200" y="642"/>
                  </a:moveTo>
                  <a:cubicBezTo>
                    <a:pt x="201" y="641"/>
                    <a:pt x="201" y="641"/>
                    <a:pt x="201" y="641"/>
                  </a:cubicBezTo>
                  <a:lnTo>
                    <a:pt x="200" y="642"/>
                  </a:lnTo>
                  <a:close/>
                  <a:moveTo>
                    <a:pt x="142" y="806"/>
                  </a:moveTo>
                  <a:cubicBezTo>
                    <a:pt x="142" y="806"/>
                    <a:pt x="142" y="806"/>
                    <a:pt x="141" y="805"/>
                  </a:cubicBezTo>
                  <a:lnTo>
                    <a:pt x="142" y="806"/>
                  </a:lnTo>
                  <a:close/>
                  <a:moveTo>
                    <a:pt x="141" y="813"/>
                  </a:moveTo>
                  <a:cubicBezTo>
                    <a:pt x="141" y="813"/>
                    <a:pt x="141" y="813"/>
                    <a:pt x="141" y="813"/>
                  </a:cubicBezTo>
                  <a:cubicBezTo>
                    <a:pt x="141" y="814"/>
                    <a:pt x="139" y="814"/>
                    <a:pt x="138" y="814"/>
                  </a:cubicBezTo>
                  <a:cubicBezTo>
                    <a:pt x="140" y="815"/>
                    <a:pt x="138" y="815"/>
                    <a:pt x="142" y="815"/>
                  </a:cubicBezTo>
                  <a:cubicBezTo>
                    <a:pt x="144" y="816"/>
                    <a:pt x="141" y="817"/>
                    <a:pt x="140" y="816"/>
                  </a:cubicBezTo>
                  <a:cubicBezTo>
                    <a:pt x="142" y="818"/>
                    <a:pt x="142" y="818"/>
                    <a:pt x="142" y="818"/>
                  </a:cubicBezTo>
                  <a:cubicBezTo>
                    <a:pt x="143" y="817"/>
                    <a:pt x="143" y="817"/>
                    <a:pt x="143" y="817"/>
                  </a:cubicBezTo>
                  <a:cubicBezTo>
                    <a:pt x="146" y="817"/>
                    <a:pt x="142" y="819"/>
                    <a:pt x="146" y="819"/>
                  </a:cubicBezTo>
                  <a:cubicBezTo>
                    <a:pt x="145" y="817"/>
                    <a:pt x="145" y="817"/>
                    <a:pt x="145" y="817"/>
                  </a:cubicBezTo>
                  <a:cubicBezTo>
                    <a:pt x="147" y="817"/>
                    <a:pt x="147" y="817"/>
                    <a:pt x="147" y="817"/>
                  </a:cubicBezTo>
                  <a:cubicBezTo>
                    <a:pt x="145" y="817"/>
                    <a:pt x="146" y="816"/>
                    <a:pt x="146" y="815"/>
                  </a:cubicBezTo>
                  <a:cubicBezTo>
                    <a:pt x="147" y="815"/>
                    <a:pt x="148" y="815"/>
                    <a:pt x="148" y="816"/>
                  </a:cubicBezTo>
                  <a:cubicBezTo>
                    <a:pt x="148" y="813"/>
                    <a:pt x="142" y="815"/>
                    <a:pt x="141" y="813"/>
                  </a:cubicBezTo>
                  <a:close/>
                  <a:moveTo>
                    <a:pt x="202" y="625"/>
                  </a:moveTo>
                  <a:cubicBezTo>
                    <a:pt x="202" y="627"/>
                    <a:pt x="202" y="629"/>
                    <a:pt x="202" y="632"/>
                  </a:cubicBezTo>
                  <a:cubicBezTo>
                    <a:pt x="202" y="630"/>
                    <a:pt x="202" y="628"/>
                    <a:pt x="202" y="625"/>
                  </a:cubicBezTo>
                  <a:close/>
                  <a:moveTo>
                    <a:pt x="200" y="634"/>
                  </a:moveTo>
                  <a:cubicBezTo>
                    <a:pt x="198" y="633"/>
                    <a:pt x="198" y="633"/>
                    <a:pt x="198" y="633"/>
                  </a:cubicBezTo>
                  <a:cubicBezTo>
                    <a:pt x="202" y="635"/>
                    <a:pt x="202" y="635"/>
                    <a:pt x="202" y="635"/>
                  </a:cubicBezTo>
                  <a:cubicBezTo>
                    <a:pt x="202" y="633"/>
                    <a:pt x="202" y="633"/>
                    <a:pt x="202" y="633"/>
                  </a:cubicBezTo>
                  <a:cubicBezTo>
                    <a:pt x="199" y="632"/>
                    <a:pt x="199" y="632"/>
                    <a:pt x="199" y="632"/>
                  </a:cubicBezTo>
                  <a:cubicBezTo>
                    <a:pt x="200" y="633"/>
                    <a:pt x="201" y="634"/>
                    <a:pt x="200" y="634"/>
                  </a:cubicBezTo>
                  <a:close/>
                  <a:moveTo>
                    <a:pt x="115" y="806"/>
                  </a:moveTo>
                  <a:cubicBezTo>
                    <a:pt x="116" y="806"/>
                    <a:pt x="117" y="807"/>
                    <a:pt x="117" y="808"/>
                  </a:cubicBezTo>
                  <a:cubicBezTo>
                    <a:pt x="111" y="808"/>
                    <a:pt x="116" y="806"/>
                    <a:pt x="110" y="806"/>
                  </a:cubicBezTo>
                  <a:cubicBezTo>
                    <a:pt x="109" y="807"/>
                    <a:pt x="115" y="808"/>
                    <a:pt x="115" y="809"/>
                  </a:cubicBezTo>
                  <a:cubicBezTo>
                    <a:pt x="118" y="808"/>
                    <a:pt x="119" y="806"/>
                    <a:pt x="115" y="806"/>
                  </a:cubicBezTo>
                  <a:close/>
                  <a:moveTo>
                    <a:pt x="162" y="761"/>
                  </a:moveTo>
                  <a:cubicBezTo>
                    <a:pt x="164" y="760"/>
                    <a:pt x="164" y="760"/>
                    <a:pt x="164" y="760"/>
                  </a:cubicBezTo>
                  <a:cubicBezTo>
                    <a:pt x="162" y="761"/>
                    <a:pt x="162" y="761"/>
                    <a:pt x="162" y="761"/>
                  </a:cubicBezTo>
                  <a:close/>
                  <a:moveTo>
                    <a:pt x="202" y="616"/>
                  </a:moveTo>
                  <a:cubicBezTo>
                    <a:pt x="203" y="616"/>
                    <a:pt x="203" y="616"/>
                    <a:pt x="203" y="616"/>
                  </a:cubicBezTo>
                  <a:cubicBezTo>
                    <a:pt x="202" y="616"/>
                    <a:pt x="202" y="616"/>
                    <a:pt x="202" y="616"/>
                  </a:cubicBezTo>
                  <a:close/>
                  <a:moveTo>
                    <a:pt x="158" y="760"/>
                  </a:moveTo>
                  <a:cubicBezTo>
                    <a:pt x="157" y="760"/>
                    <a:pt x="157" y="760"/>
                    <a:pt x="157" y="760"/>
                  </a:cubicBezTo>
                  <a:cubicBezTo>
                    <a:pt x="158" y="760"/>
                    <a:pt x="158" y="760"/>
                    <a:pt x="158" y="760"/>
                  </a:cubicBezTo>
                  <a:close/>
                  <a:moveTo>
                    <a:pt x="104" y="800"/>
                  </a:moveTo>
                  <a:cubicBezTo>
                    <a:pt x="104" y="800"/>
                    <a:pt x="105" y="800"/>
                    <a:pt x="105" y="800"/>
                  </a:cubicBezTo>
                  <a:cubicBezTo>
                    <a:pt x="105" y="800"/>
                    <a:pt x="104" y="800"/>
                    <a:pt x="104" y="800"/>
                  </a:cubicBezTo>
                  <a:close/>
                  <a:moveTo>
                    <a:pt x="107" y="805"/>
                  </a:moveTo>
                  <a:cubicBezTo>
                    <a:pt x="108" y="806"/>
                    <a:pt x="108" y="806"/>
                    <a:pt x="108" y="806"/>
                  </a:cubicBezTo>
                  <a:cubicBezTo>
                    <a:pt x="109" y="806"/>
                    <a:pt x="109" y="806"/>
                    <a:pt x="109" y="806"/>
                  </a:cubicBezTo>
                  <a:cubicBezTo>
                    <a:pt x="107" y="805"/>
                    <a:pt x="107" y="805"/>
                    <a:pt x="107" y="805"/>
                  </a:cubicBezTo>
                  <a:close/>
                  <a:moveTo>
                    <a:pt x="199" y="632"/>
                  </a:moveTo>
                  <a:cubicBezTo>
                    <a:pt x="199" y="632"/>
                    <a:pt x="199" y="632"/>
                    <a:pt x="199" y="632"/>
                  </a:cubicBezTo>
                  <a:cubicBezTo>
                    <a:pt x="199" y="632"/>
                    <a:pt x="199" y="632"/>
                    <a:pt x="199" y="632"/>
                  </a:cubicBezTo>
                  <a:close/>
                  <a:moveTo>
                    <a:pt x="149" y="800"/>
                  </a:moveTo>
                  <a:cubicBezTo>
                    <a:pt x="149" y="800"/>
                    <a:pt x="149" y="800"/>
                    <a:pt x="149" y="800"/>
                  </a:cubicBezTo>
                  <a:cubicBezTo>
                    <a:pt x="149" y="800"/>
                    <a:pt x="149" y="800"/>
                    <a:pt x="149" y="800"/>
                  </a:cubicBezTo>
                  <a:close/>
                  <a:moveTo>
                    <a:pt x="164" y="756"/>
                  </a:moveTo>
                  <a:cubicBezTo>
                    <a:pt x="162" y="755"/>
                    <a:pt x="162" y="755"/>
                    <a:pt x="162" y="755"/>
                  </a:cubicBezTo>
                  <a:cubicBezTo>
                    <a:pt x="162" y="755"/>
                    <a:pt x="162" y="755"/>
                    <a:pt x="162" y="755"/>
                  </a:cubicBezTo>
                  <a:cubicBezTo>
                    <a:pt x="163" y="756"/>
                    <a:pt x="163" y="756"/>
                    <a:pt x="163" y="756"/>
                  </a:cubicBezTo>
                  <a:lnTo>
                    <a:pt x="164" y="756"/>
                  </a:lnTo>
                  <a:close/>
                </a:path>
              </a:pathLst>
            </a:custGeom>
            <a:solidFill>
              <a:srgbClr val="00C9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TextBox 6"/>
            <p:cNvSpPr txBox="1"/>
            <p:nvPr/>
          </p:nvSpPr>
          <p:spPr>
            <a:xfrm>
              <a:off x="2353295" y="372353"/>
              <a:ext cx="1683558" cy="563206"/>
            </a:xfrm>
            <a:prstGeom prst="rect">
              <a:avLst/>
            </a:prstGeom>
            <a:noFill/>
          </p:spPr>
          <p:txBody>
            <a:bodyPr wrap="none" rtlCol="0" anchor="ctr">
              <a:spAutoFit/>
            </a:bodyPr>
            <a:lstStyle/>
            <a:p>
              <a:r>
                <a:rPr lang="zh-CN" altLang="en-US" sz="2000" dirty="0" smtClean="0">
                  <a:solidFill>
                    <a:schemeClr val="bg1"/>
                  </a:solidFill>
                  <a:latin typeface="黑体" panose="02010609060101010101" pitchFamily="49" charset="-122"/>
                  <a:ea typeface="黑体" panose="02010609060101010101" pitchFamily="49" charset="-122"/>
                </a:rPr>
                <a:t>成本</a:t>
              </a:r>
              <a:endParaRPr lang="zh-CN" altLang="en-US" sz="2000" dirty="0">
                <a:solidFill>
                  <a:schemeClr val="bg1"/>
                </a:solidFill>
                <a:latin typeface="黑体" panose="02010609060101010101" pitchFamily="49" charset="-122"/>
                <a:ea typeface="黑体" panose="02010609060101010101" pitchFamily="49" charset="-122"/>
              </a:endParaRPr>
            </a:p>
          </p:txBody>
        </p:sp>
      </p:grpSp>
      <p:grpSp>
        <p:nvGrpSpPr>
          <p:cNvPr id="8" name="组合 7"/>
          <p:cNvGrpSpPr/>
          <p:nvPr/>
        </p:nvGrpSpPr>
        <p:grpSpPr>
          <a:xfrm>
            <a:off x="1403648" y="3147814"/>
            <a:ext cx="2812840" cy="648072"/>
            <a:chOff x="232147" y="195485"/>
            <a:chExt cx="6788125" cy="912244"/>
          </a:xfrm>
        </p:grpSpPr>
        <p:sp>
          <p:nvSpPr>
            <p:cNvPr id="9" name="Freeform 12"/>
            <p:cNvSpPr>
              <a:spLocks noEditPoints="1"/>
            </p:cNvSpPr>
            <p:nvPr/>
          </p:nvSpPr>
          <p:spPr bwMode="auto">
            <a:xfrm rot="16200000">
              <a:off x="3170088" y="-2742456"/>
              <a:ext cx="912244" cy="6788125"/>
            </a:xfrm>
            <a:custGeom>
              <a:avLst/>
              <a:gdLst>
                <a:gd name="T0" fmla="*/ 20 w 221"/>
                <a:gd name="T1" fmla="*/ 161 h 821"/>
                <a:gd name="T2" fmla="*/ 11 w 221"/>
                <a:gd name="T3" fmla="*/ 328 h 821"/>
                <a:gd name="T4" fmla="*/ 56 w 221"/>
                <a:gd name="T5" fmla="*/ 48 h 821"/>
                <a:gd name="T6" fmla="*/ 200 w 221"/>
                <a:gd name="T7" fmla="*/ 402 h 821"/>
                <a:gd name="T8" fmla="*/ 7 w 221"/>
                <a:gd name="T9" fmla="*/ 412 h 821"/>
                <a:gd name="T10" fmla="*/ 195 w 221"/>
                <a:gd name="T11" fmla="*/ 583 h 821"/>
                <a:gd name="T12" fmla="*/ 198 w 221"/>
                <a:gd name="T13" fmla="*/ 429 h 821"/>
                <a:gd name="T14" fmla="*/ 200 w 221"/>
                <a:gd name="T15" fmla="*/ 345 h 821"/>
                <a:gd name="T16" fmla="*/ 203 w 221"/>
                <a:gd name="T17" fmla="*/ 256 h 821"/>
                <a:gd name="T18" fmla="*/ 199 w 221"/>
                <a:gd name="T19" fmla="*/ 165 h 821"/>
                <a:gd name="T20" fmla="*/ 160 w 221"/>
                <a:gd name="T21" fmla="*/ 66 h 821"/>
                <a:gd name="T22" fmla="*/ 103 w 221"/>
                <a:gd name="T23" fmla="*/ 67 h 821"/>
                <a:gd name="T24" fmla="*/ 40 w 221"/>
                <a:gd name="T25" fmla="*/ 31 h 821"/>
                <a:gd name="T26" fmla="*/ 36 w 221"/>
                <a:gd name="T27" fmla="*/ 135 h 821"/>
                <a:gd name="T28" fmla="*/ 31 w 221"/>
                <a:gd name="T29" fmla="*/ 198 h 821"/>
                <a:gd name="T30" fmla="*/ 14 w 221"/>
                <a:gd name="T31" fmla="*/ 341 h 821"/>
                <a:gd name="T32" fmla="*/ 15 w 221"/>
                <a:gd name="T33" fmla="*/ 407 h 821"/>
                <a:gd name="T34" fmla="*/ 6 w 221"/>
                <a:gd name="T35" fmla="*/ 489 h 821"/>
                <a:gd name="T36" fmla="*/ 15 w 221"/>
                <a:gd name="T37" fmla="*/ 567 h 821"/>
                <a:gd name="T38" fmla="*/ 22 w 221"/>
                <a:gd name="T39" fmla="*/ 650 h 821"/>
                <a:gd name="T40" fmla="*/ 30 w 221"/>
                <a:gd name="T41" fmla="*/ 721 h 821"/>
                <a:gd name="T42" fmla="*/ 49 w 221"/>
                <a:gd name="T43" fmla="*/ 798 h 821"/>
                <a:gd name="T44" fmla="*/ 108 w 221"/>
                <a:gd name="T45" fmla="*/ 799 h 821"/>
                <a:gd name="T46" fmla="*/ 155 w 221"/>
                <a:gd name="T47" fmla="*/ 772 h 821"/>
                <a:gd name="T48" fmla="*/ 185 w 221"/>
                <a:gd name="T49" fmla="*/ 759 h 821"/>
                <a:gd name="T50" fmla="*/ 202 w 221"/>
                <a:gd name="T51" fmla="*/ 648 h 821"/>
                <a:gd name="T52" fmla="*/ 201 w 221"/>
                <a:gd name="T53" fmla="*/ 560 h 821"/>
                <a:gd name="T54" fmla="*/ 199 w 221"/>
                <a:gd name="T55" fmla="*/ 332 h 821"/>
                <a:gd name="T56" fmla="*/ 10 w 221"/>
                <a:gd name="T57" fmla="*/ 432 h 821"/>
                <a:gd name="T58" fmla="*/ 14 w 221"/>
                <a:gd name="T59" fmla="*/ 553 h 821"/>
                <a:gd name="T60" fmla="*/ 35 w 221"/>
                <a:gd name="T61" fmla="*/ 291 h 821"/>
                <a:gd name="T62" fmla="*/ 29 w 221"/>
                <a:gd name="T63" fmla="*/ 624 h 821"/>
                <a:gd name="T64" fmla="*/ 25 w 221"/>
                <a:gd name="T65" fmla="*/ 338 h 821"/>
                <a:gd name="T66" fmla="*/ 23 w 221"/>
                <a:gd name="T67" fmla="*/ 337 h 821"/>
                <a:gd name="T68" fmla="*/ 21 w 221"/>
                <a:gd name="T69" fmla="*/ 316 h 821"/>
                <a:gd name="T70" fmla="*/ 19 w 221"/>
                <a:gd name="T71" fmla="*/ 423 h 821"/>
                <a:gd name="T72" fmla="*/ 9 w 221"/>
                <a:gd name="T73" fmla="*/ 483 h 821"/>
                <a:gd name="T74" fmla="*/ 26 w 221"/>
                <a:gd name="T75" fmla="*/ 580 h 821"/>
                <a:gd name="T76" fmla="*/ 32 w 221"/>
                <a:gd name="T77" fmla="*/ 702 h 821"/>
                <a:gd name="T78" fmla="*/ 58 w 221"/>
                <a:gd name="T79" fmla="*/ 795 h 821"/>
                <a:gd name="T80" fmla="*/ 68 w 221"/>
                <a:gd name="T81" fmla="*/ 711 h 821"/>
                <a:gd name="T82" fmla="*/ 111 w 221"/>
                <a:gd name="T83" fmla="*/ 243 h 821"/>
                <a:gd name="T84" fmla="*/ 110 w 221"/>
                <a:gd name="T85" fmla="*/ 695 h 821"/>
                <a:gd name="T86" fmla="*/ 123 w 221"/>
                <a:gd name="T87" fmla="*/ 777 h 821"/>
                <a:gd name="T88" fmla="*/ 168 w 221"/>
                <a:gd name="T89" fmla="*/ 455 h 821"/>
                <a:gd name="T90" fmla="*/ 166 w 221"/>
                <a:gd name="T91" fmla="*/ 749 h 821"/>
                <a:gd name="T92" fmla="*/ 194 w 221"/>
                <a:gd name="T93" fmla="*/ 652 h 821"/>
                <a:gd name="T94" fmla="*/ 198 w 221"/>
                <a:gd name="T95" fmla="*/ 499 h 821"/>
                <a:gd name="T96" fmla="*/ 197 w 221"/>
                <a:gd name="T97" fmla="*/ 471 h 821"/>
                <a:gd name="T98" fmla="*/ 199 w 221"/>
                <a:gd name="T99" fmla="*/ 405 h 821"/>
                <a:gd name="T100" fmla="*/ 194 w 221"/>
                <a:gd name="T101" fmla="*/ 434 h 821"/>
                <a:gd name="T102" fmla="*/ 186 w 221"/>
                <a:gd name="T103" fmla="*/ 384 h 821"/>
                <a:gd name="T104" fmla="*/ 190 w 221"/>
                <a:gd name="T105" fmla="*/ 346 h 821"/>
                <a:gd name="T106" fmla="*/ 197 w 221"/>
                <a:gd name="T107" fmla="*/ 275 h 821"/>
                <a:gd name="T108" fmla="*/ 200 w 221"/>
                <a:gd name="T109" fmla="*/ 241 h 821"/>
                <a:gd name="T110" fmla="*/ 193 w 221"/>
                <a:gd name="T111" fmla="*/ 169 h 821"/>
                <a:gd name="T112" fmla="*/ 194 w 221"/>
                <a:gd name="T113" fmla="*/ 610 h 821"/>
                <a:gd name="T114" fmla="*/ 191 w 221"/>
                <a:gd name="T115" fmla="*/ 576 h 821"/>
                <a:gd name="T116" fmla="*/ 197 w 221"/>
                <a:gd name="T117" fmla="*/ 542 h 821"/>
                <a:gd name="T118" fmla="*/ 201 w 221"/>
                <a:gd name="T119" fmla="*/ 517 h 821"/>
                <a:gd name="T120" fmla="*/ 215 w 221"/>
                <a:gd name="T121" fmla="*/ 465 h 821"/>
                <a:gd name="T122" fmla="*/ 22 w 221"/>
                <a:gd name="T123" fmla="*/ 744 h 821"/>
                <a:gd name="T124" fmla="*/ 200 w 221"/>
                <a:gd name="T125" fmla="*/ 63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 h="821">
                  <a:moveTo>
                    <a:pt x="121" y="75"/>
                  </a:moveTo>
                  <a:cubicBezTo>
                    <a:pt x="121" y="75"/>
                    <a:pt x="121" y="75"/>
                    <a:pt x="121" y="76"/>
                  </a:cubicBezTo>
                  <a:cubicBezTo>
                    <a:pt x="122" y="75"/>
                    <a:pt x="121" y="75"/>
                    <a:pt x="121" y="75"/>
                  </a:cubicBezTo>
                  <a:close/>
                  <a:moveTo>
                    <a:pt x="118" y="68"/>
                  </a:moveTo>
                  <a:cubicBezTo>
                    <a:pt x="121" y="67"/>
                    <a:pt x="121" y="67"/>
                    <a:pt x="121" y="67"/>
                  </a:cubicBezTo>
                  <a:cubicBezTo>
                    <a:pt x="118" y="67"/>
                    <a:pt x="118" y="67"/>
                    <a:pt x="118" y="67"/>
                  </a:cubicBezTo>
                  <a:cubicBezTo>
                    <a:pt x="118" y="67"/>
                    <a:pt x="118" y="68"/>
                    <a:pt x="118" y="68"/>
                  </a:cubicBezTo>
                  <a:close/>
                  <a:moveTo>
                    <a:pt x="180" y="31"/>
                  </a:moveTo>
                  <a:cubicBezTo>
                    <a:pt x="179" y="32"/>
                    <a:pt x="179" y="32"/>
                    <a:pt x="179" y="32"/>
                  </a:cubicBezTo>
                  <a:cubicBezTo>
                    <a:pt x="180" y="32"/>
                    <a:pt x="180" y="32"/>
                    <a:pt x="180" y="32"/>
                  </a:cubicBezTo>
                  <a:lnTo>
                    <a:pt x="180" y="31"/>
                  </a:lnTo>
                  <a:close/>
                  <a:moveTo>
                    <a:pt x="198" y="367"/>
                  </a:moveTo>
                  <a:cubicBezTo>
                    <a:pt x="198" y="368"/>
                    <a:pt x="199" y="367"/>
                    <a:pt x="198" y="367"/>
                  </a:cubicBezTo>
                  <a:close/>
                  <a:moveTo>
                    <a:pt x="190" y="353"/>
                  </a:moveTo>
                  <a:cubicBezTo>
                    <a:pt x="191" y="354"/>
                    <a:pt x="191" y="354"/>
                    <a:pt x="191" y="354"/>
                  </a:cubicBezTo>
                  <a:cubicBezTo>
                    <a:pt x="191" y="354"/>
                    <a:pt x="191" y="354"/>
                    <a:pt x="191" y="354"/>
                  </a:cubicBezTo>
                  <a:lnTo>
                    <a:pt x="190" y="353"/>
                  </a:lnTo>
                  <a:close/>
                  <a:moveTo>
                    <a:pt x="159" y="65"/>
                  </a:moveTo>
                  <a:cubicBezTo>
                    <a:pt x="159" y="65"/>
                    <a:pt x="159" y="65"/>
                    <a:pt x="159" y="65"/>
                  </a:cubicBezTo>
                  <a:cubicBezTo>
                    <a:pt x="159" y="65"/>
                    <a:pt x="159" y="65"/>
                    <a:pt x="159" y="65"/>
                  </a:cubicBezTo>
                  <a:close/>
                  <a:moveTo>
                    <a:pt x="178" y="37"/>
                  </a:moveTo>
                  <a:cubicBezTo>
                    <a:pt x="178" y="37"/>
                    <a:pt x="178" y="37"/>
                    <a:pt x="178" y="38"/>
                  </a:cubicBezTo>
                  <a:cubicBezTo>
                    <a:pt x="178" y="38"/>
                    <a:pt x="178" y="37"/>
                    <a:pt x="178" y="37"/>
                  </a:cubicBezTo>
                  <a:close/>
                  <a:moveTo>
                    <a:pt x="175" y="30"/>
                  </a:moveTo>
                  <a:cubicBezTo>
                    <a:pt x="178" y="30"/>
                    <a:pt x="178" y="30"/>
                    <a:pt x="178" y="30"/>
                  </a:cubicBezTo>
                  <a:cubicBezTo>
                    <a:pt x="175" y="29"/>
                    <a:pt x="175" y="29"/>
                    <a:pt x="175" y="29"/>
                  </a:cubicBezTo>
                  <a:cubicBezTo>
                    <a:pt x="175" y="30"/>
                    <a:pt x="175" y="30"/>
                    <a:pt x="175" y="30"/>
                  </a:cubicBezTo>
                  <a:close/>
                  <a:moveTo>
                    <a:pt x="102" y="31"/>
                  </a:moveTo>
                  <a:cubicBezTo>
                    <a:pt x="100" y="32"/>
                    <a:pt x="100" y="32"/>
                    <a:pt x="100" y="32"/>
                  </a:cubicBezTo>
                  <a:cubicBezTo>
                    <a:pt x="101" y="32"/>
                    <a:pt x="101" y="32"/>
                    <a:pt x="101" y="32"/>
                  </a:cubicBezTo>
                  <a:lnTo>
                    <a:pt x="102" y="31"/>
                  </a:lnTo>
                  <a:close/>
                  <a:moveTo>
                    <a:pt x="99" y="37"/>
                  </a:moveTo>
                  <a:cubicBezTo>
                    <a:pt x="99" y="37"/>
                    <a:pt x="99" y="37"/>
                    <a:pt x="100" y="38"/>
                  </a:cubicBezTo>
                  <a:cubicBezTo>
                    <a:pt x="100" y="38"/>
                    <a:pt x="100" y="37"/>
                    <a:pt x="99" y="37"/>
                  </a:cubicBezTo>
                  <a:close/>
                  <a:moveTo>
                    <a:pt x="96" y="30"/>
                  </a:moveTo>
                  <a:cubicBezTo>
                    <a:pt x="99" y="30"/>
                    <a:pt x="99" y="30"/>
                    <a:pt x="99" y="30"/>
                  </a:cubicBezTo>
                  <a:cubicBezTo>
                    <a:pt x="96" y="29"/>
                    <a:pt x="96" y="29"/>
                    <a:pt x="96" y="29"/>
                  </a:cubicBezTo>
                  <a:cubicBezTo>
                    <a:pt x="96" y="30"/>
                    <a:pt x="97" y="30"/>
                    <a:pt x="96" y="30"/>
                  </a:cubicBezTo>
                  <a:close/>
                  <a:moveTo>
                    <a:pt x="42" y="30"/>
                  </a:moveTo>
                  <a:cubicBezTo>
                    <a:pt x="46" y="30"/>
                    <a:pt x="46" y="30"/>
                    <a:pt x="46" y="30"/>
                  </a:cubicBezTo>
                  <a:cubicBezTo>
                    <a:pt x="42" y="29"/>
                    <a:pt x="42" y="29"/>
                    <a:pt x="42" y="29"/>
                  </a:cubicBezTo>
                  <a:cubicBezTo>
                    <a:pt x="43" y="30"/>
                    <a:pt x="43" y="30"/>
                    <a:pt x="42" y="30"/>
                  </a:cubicBezTo>
                  <a:close/>
                  <a:moveTo>
                    <a:pt x="48" y="31"/>
                  </a:moveTo>
                  <a:cubicBezTo>
                    <a:pt x="46" y="32"/>
                    <a:pt x="46" y="32"/>
                    <a:pt x="46" y="32"/>
                  </a:cubicBezTo>
                  <a:cubicBezTo>
                    <a:pt x="47" y="32"/>
                    <a:pt x="47" y="32"/>
                    <a:pt x="47" y="32"/>
                  </a:cubicBezTo>
                  <a:lnTo>
                    <a:pt x="48" y="31"/>
                  </a:lnTo>
                  <a:close/>
                  <a:moveTo>
                    <a:pt x="27" y="65"/>
                  </a:moveTo>
                  <a:cubicBezTo>
                    <a:pt x="27" y="65"/>
                    <a:pt x="27" y="65"/>
                    <a:pt x="27" y="65"/>
                  </a:cubicBezTo>
                  <a:cubicBezTo>
                    <a:pt x="27" y="65"/>
                    <a:pt x="27" y="65"/>
                    <a:pt x="27" y="65"/>
                  </a:cubicBezTo>
                  <a:close/>
                  <a:moveTo>
                    <a:pt x="46" y="37"/>
                  </a:moveTo>
                  <a:cubicBezTo>
                    <a:pt x="46" y="37"/>
                    <a:pt x="46" y="37"/>
                    <a:pt x="46" y="38"/>
                  </a:cubicBezTo>
                  <a:cubicBezTo>
                    <a:pt x="46" y="38"/>
                    <a:pt x="46" y="37"/>
                    <a:pt x="46" y="37"/>
                  </a:cubicBezTo>
                  <a:close/>
                  <a:moveTo>
                    <a:pt x="17" y="138"/>
                  </a:moveTo>
                  <a:cubicBezTo>
                    <a:pt x="18" y="138"/>
                    <a:pt x="19" y="138"/>
                    <a:pt x="19" y="138"/>
                  </a:cubicBezTo>
                  <a:cubicBezTo>
                    <a:pt x="22" y="136"/>
                    <a:pt x="16" y="135"/>
                    <a:pt x="17" y="133"/>
                  </a:cubicBezTo>
                  <a:cubicBezTo>
                    <a:pt x="18" y="134"/>
                    <a:pt x="18" y="134"/>
                    <a:pt x="18" y="134"/>
                  </a:cubicBezTo>
                  <a:cubicBezTo>
                    <a:pt x="19" y="132"/>
                    <a:pt x="19" y="131"/>
                    <a:pt x="17" y="130"/>
                  </a:cubicBezTo>
                  <a:cubicBezTo>
                    <a:pt x="21" y="129"/>
                    <a:pt x="17" y="133"/>
                    <a:pt x="21" y="132"/>
                  </a:cubicBezTo>
                  <a:cubicBezTo>
                    <a:pt x="20" y="133"/>
                    <a:pt x="23" y="135"/>
                    <a:pt x="23" y="136"/>
                  </a:cubicBezTo>
                  <a:cubicBezTo>
                    <a:pt x="24" y="134"/>
                    <a:pt x="29" y="133"/>
                    <a:pt x="31" y="134"/>
                  </a:cubicBezTo>
                  <a:cubicBezTo>
                    <a:pt x="29" y="130"/>
                    <a:pt x="21" y="133"/>
                    <a:pt x="20" y="130"/>
                  </a:cubicBezTo>
                  <a:cubicBezTo>
                    <a:pt x="21" y="128"/>
                    <a:pt x="21" y="128"/>
                    <a:pt x="21" y="128"/>
                  </a:cubicBezTo>
                  <a:cubicBezTo>
                    <a:pt x="16" y="127"/>
                    <a:pt x="16" y="127"/>
                    <a:pt x="16" y="127"/>
                  </a:cubicBezTo>
                  <a:cubicBezTo>
                    <a:pt x="16" y="125"/>
                    <a:pt x="20" y="128"/>
                    <a:pt x="20" y="125"/>
                  </a:cubicBezTo>
                  <a:cubicBezTo>
                    <a:pt x="18" y="125"/>
                    <a:pt x="20" y="123"/>
                    <a:pt x="19" y="123"/>
                  </a:cubicBezTo>
                  <a:cubicBezTo>
                    <a:pt x="20" y="123"/>
                    <a:pt x="21" y="123"/>
                    <a:pt x="21" y="122"/>
                  </a:cubicBezTo>
                  <a:cubicBezTo>
                    <a:pt x="21" y="122"/>
                    <a:pt x="19" y="122"/>
                    <a:pt x="19" y="121"/>
                  </a:cubicBezTo>
                  <a:cubicBezTo>
                    <a:pt x="24" y="121"/>
                    <a:pt x="20" y="123"/>
                    <a:pt x="24" y="123"/>
                  </a:cubicBezTo>
                  <a:cubicBezTo>
                    <a:pt x="24" y="120"/>
                    <a:pt x="20" y="121"/>
                    <a:pt x="18" y="120"/>
                  </a:cubicBezTo>
                  <a:cubicBezTo>
                    <a:pt x="18" y="120"/>
                    <a:pt x="18" y="121"/>
                    <a:pt x="18" y="121"/>
                  </a:cubicBezTo>
                  <a:cubicBezTo>
                    <a:pt x="17" y="121"/>
                    <a:pt x="18" y="120"/>
                    <a:pt x="16" y="120"/>
                  </a:cubicBezTo>
                  <a:cubicBezTo>
                    <a:pt x="16" y="120"/>
                    <a:pt x="16" y="121"/>
                    <a:pt x="17" y="121"/>
                  </a:cubicBezTo>
                  <a:cubicBezTo>
                    <a:pt x="15" y="120"/>
                    <a:pt x="13" y="122"/>
                    <a:pt x="13" y="123"/>
                  </a:cubicBezTo>
                  <a:cubicBezTo>
                    <a:pt x="15" y="125"/>
                    <a:pt x="14" y="128"/>
                    <a:pt x="14" y="130"/>
                  </a:cubicBezTo>
                  <a:cubicBezTo>
                    <a:pt x="14" y="130"/>
                    <a:pt x="14" y="130"/>
                    <a:pt x="13" y="130"/>
                  </a:cubicBezTo>
                  <a:cubicBezTo>
                    <a:pt x="13" y="133"/>
                    <a:pt x="11" y="135"/>
                    <a:pt x="12" y="139"/>
                  </a:cubicBezTo>
                  <a:cubicBezTo>
                    <a:pt x="17" y="139"/>
                    <a:pt x="17" y="139"/>
                    <a:pt x="17" y="139"/>
                  </a:cubicBezTo>
                  <a:cubicBezTo>
                    <a:pt x="19" y="140"/>
                    <a:pt x="18" y="139"/>
                    <a:pt x="17" y="138"/>
                  </a:cubicBezTo>
                  <a:close/>
                  <a:moveTo>
                    <a:pt x="17" y="136"/>
                  </a:moveTo>
                  <a:cubicBezTo>
                    <a:pt x="17" y="137"/>
                    <a:pt x="17" y="137"/>
                    <a:pt x="17" y="137"/>
                  </a:cubicBezTo>
                  <a:cubicBezTo>
                    <a:pt x="16" y="137"/>
                    <a:pt x="16" y="137"/>
                    <a:pt x="17" y="136"/>
                  </a:cubicBezTo>
                  <a:close/>
                  <a:moveTo>
                    <a:pt x="28" y="104"/>
                  </a:moveTo>
                  <a:cubicBezTo>
                    <a:pt x="28" y="103"/>
                    <a:pt x="28" y="103"/>
                    <a:pt x="28" y="103"/>
                  </a:cubicBezTo>
                  <a:cubicBezTo>
                    <a:pt x="28" y="103"/>
                    <a:pt x="28" y="103"/>
                    <a:pt x="28" y="103"/>
                  </a:cubicBezTo>
                  <a:lnTo>
                    <a:pt x="28" y="104"/>
                  </a:lnTo>
                  <a:close/>
                  <a:moveTo>
                    <a:pt x="19" y="199"/>
                  </a:moveTo>
                  <a:cubicBezTo>
                    <a:pt x="21" y="200"/>
                    <a:pt x="25" y="197"/>
                    <a:pt x="27" y="199"/>
                  </a:cubicBezTo>
                  <a:cubicBezTo>
                    <a:pt x="30" y="196"/>
                    <a:pt x="24" y="199"/>
                    <a:pt x="24" y="197"/>
                  </a:cubicBezTo>
                  <a:cubicBezTo>
                    <a:pt x="23" y="198"/>
                    <a:pt x="20" y="199"/>
                    <a:pt x="19" y="199"/>
                  </a:cubicBezTo>
                  <a:close/>
                  <a:moveTo>
                    <a:pt x="20" y="161"/>
                  </a:moveTo>
                  <a:cubicBezTo>
                    <a:pt x="20" y="161"/>
                    <a:pt x="19" y="161"/>
                    <a:pt x="19" y="161"/>
                  </a:cubicBezTo>
                  <a:cubicBezTo>
                    <a:pt x="19" y="161"/>
                    <a:pt x="20" y="161"/>
                    <a:pt x="20" y="161"/>
                  </a:cubicBezTo>
                  <a:close/>
                  <a:moveTo>
                    <a:pt x="79" y="9"/>
                  </a:moveTo>
                  <a:cubicBezTo>
                    <a:pt x="79" y="9"/>
                    <a:pt x="78" y="9"/>
                    <a:pt x="78" y="8"/>
                  </a:cubicBezTo>
                  <a:cubicBezTo>
                    <a:pt x="78" y="9"/>
                    <a:pt x="78" y="9"/>
                    <a:pt x="79" y="9"/>
                  </a:cubicBezTo>
                  <a:close/>
                  <a:moveTo>
                    <a:pt x="22" y="190"/>
                  </a:moveTo>
                  <a:cubicBezTo>
                    <a:pt x="26" y="192"/>
                    <a:pt x="26" y="192"/>
                    <a:pt x="26" y="192"/>
                  </a:cubicBezTo>
                  <a:cubicBezTo>
                    <a:pt x="24" y="191"/>
                    <a:pt x="24" y="187"/>
                    <a:pt x="20" y="187"/>
                  </a:cubicBezTo>
                  <a:cubicBezTo>
                    <a:pt x="19" y="188"/>
                    <a:pt x="20" y="190"/>
                    <a:pt x="22" y="190"/>
                  </a:cubicBezTo>
                  <a:close/>
                  <a:moveTo>
                    <a:pt x="21" y="154"/>
                  </a:moveTo>
                  <a:cubicBezTo>
                    <a:pt x="20" y="154"/>
                    <a:pt x="20" y="154"/>
                    <a:pt x="20" y="154"/>
                  </a:cubicBezTo>
                  <a:cubicBezTo>
                    <a:pt x="21" y="154"/>
                    <a:pt x="21" y="154"/>
                    <a:pt x="21" y="154"/>
                  </a:cubicBezTo>
                  <a:close/>
                  <a:moveTo>
                    <a:pt x="31" y="111"/>
                  </a:moveTo>
                  <a:cubicBezTo>
                    <a:pt x="31" y="110"/>
                    <a:pt x="31" y="110"/>
                    <a:pt x="31" y="110"/>
                  </a:cubicBezTo>
                  <a:cubicBezTo>
                    <a:pt x="31" y="110"/>
                    <a:pt x="31" y="110"/>
                    <a:pt x="31" y="111"/>
                  </a:cubicBezTo>
                  <a:close/>
                  <a:moveTo>
                    <a:pt x="11" y="88"/>
                  </a:moveTo>
                  <a:cubicBezTo>
                    <a:pt x="11" y="88"/>
                    <a:pt x="11" y="88"/>
                    <a:pt x="11" y="88"/>
                  </a:cubicBezTo>
                  <a:cubicBezTo>
                    <a:pt x="11" y="88"/>
                    <a:pt x="11" y="88"/>
                    <a:pt x="11" y="88"/>
                  </a:cubicBezTo>
                  <a:close/>
                  <a:moveTo>
                    <a:pt x="23" y="105"/>
                  </a:moveTo>
                  <a:cubicBezTo>
                    <a:pt x="24" y="106"/>
                    <a:pt x="24" y="106"/>
                    <a:pt x="24" y="106"/>
                  </a:cubicBezTo>
                  <a:cubicBezTo>
                    <a:pt x="23" y="105"/>
                    <a:pt x="23" y="105"/>
                    <a:pt x="23" y="105"/>
                  </a:cubicBezTo>
                  <a:close/>
                  <a:moveTo>
                    <a:pt x="19" y="162"/>
                  </a:moveTo>
                  <a:cubicBezTo>
                    <a:pt x="19" y="163"/>
                    <a:pt x="22" y="164"/>
                    <a:pt x="23" y="164"/>
                  </a:cubicBezTo>
                  <a:cubicBezTo>
                    <a:pt x="23" y="162"/>
                    <a:pt x="23" y="162"/>
                    <a:pt x="23" y="162"/>
                  </a:cubicBezTo>
                  <a:cubicBezTo>
                    <a:pt x="20" y="162"/>
                    <a:pt x="23" y="162"/>
                    <a:pt x="22" y="164"/>
                  </a:cubicBezTo>
                  <a:lnTo>
                    <a:pt x="19" y="162"/>
                  </a:lnTo>
                  <a:close/>
                  <a:moveTo>
                    <a:pt x="54" y="75"/>
                  </a:moveTo>
                  <a:cubicBezTo>
                    <a:pt x="53" y="74"/>
                    <a:pt x="53" y="74"/>
                    <a:pt x="53" y="74"/>
                  </a:cubicBezTo>
                  <a:cubicBezTo>
                    <a:pt x="53" y="74"/>
                    <a:pt x="53" y="74"/>
                    <a:pt x="54" y="75"/>
                  </a:cubicBezTo>
                  <a:close/>
                  <a:moveTo>
                    <a:pt x="102" y="46"/>
                  </a:moveTo>
                  <a:cubicBezTo>
                    <a:pt x="102" y="46"/>
                    <a:pt x="102" y="46"/>
                    <a:pt x="102" y="46"/>
                  </a:cubicBezTo>
                  <a:cubicBezTo>
                    <a:pt x="102" y="46"/>
                    <a:pt x="102" y="46"/>
                    <a:pt x="102" y="46"/>
                  </a:cubicBezTo>
                  <a:close/>
                  <a:moveTo>
                    <a:pt x="17" y="83"/>
                  </a:moveTo>
                  <a:cubicBezTo>
                    <a:pt x="20" y="82"/>
                    <a:pt x="20" y="86"/>
                    <a:pt x="22" y="83"/>
                  </a:cubicBezTo>
                  <a:cubicBezTo>
                    <a:pt x="24" y="83"/>
                    <a:pt x="26" y="84"/>
                    <a:pt x="25" y="86"/>
                  </a:cubicBezTo>
                  <a:cubicBezTo>
                    <a:pt x="23" y="85"/>
                    <a:pt x="24" y="84"/>
                    <a:pt x="22" y="85"/>
                  </a:cubicBezTo>
                  <a:cubicBezTo>
                    <a:pt x="24" y="86"/>
                    <a:pt x="22" y="86"/>
                    <a:pt x="25" y="86"/>
                  </a:cubicBezTo>
                  <a:cubicBezTo>
                    <a:pt x="27" y="88"/>
                    <a:pt x="29" y="88"/>
                    <a:pt x="31" y="89"/>
                  </a:cubicBezTo>
                  <a:cubicBezTo>
                    <a:pt x="30" y="87"/>
                    <a:pt x="34" y="84"/>
                    <a:pt x="30" y="81"/>
                  </a:cubicBezTo>
                  <a:cubicBezTo>
                    <a:pt x="27" y="80"/>
                    <a:pt x="22" y="80"/>
                    <a:pt x="16" y="80"/>
                  </a:cubicBezTo>
                  <a:cubicBezTo>
                    <a:pt x="15" y="80"/>
                    <a:pt x="14" y="83"/>
                    <a:pt x="17" y="83"/>
                  </a:cubicBezTo>
                  <a:close/>
                  <a:moveTo>
                    <a:pt x="32" y="90"/>
                  </a:moveTo>
                  <a:cubicBezTo>
                    <a:pt x="32" y="90"/>
                    <a:pt x="32" y="89"/>
                    <a:pt x="31" y="89"/>
                  </a:cubicBezTo>
                  <a:cubicBezTo>
                    <a:pt x="31" y="89"/>
                    <a:pt x="32" y="90"/>
                    <a:pt x="32" y="90"/>
                  </a:cubicBezTo>
                  <a:close/>
                  <a:moveTo>
                    <a:pt x="111" y="27"/>
                  </a:moveTo>
                  <a:cubicBezTo>
                    <a:pt x="112" y="26"/>
                    <a:pt x="112" y="26"/>
                    <a:pt x="112" y="26"/>
                  </a:cubicBezTo>
                  <a:cubicBezTo>
                    <a:pt x="111" y="26"/>
                    <a:pt x="111" y="26"/>
                    <a:pt x="111" y="27"/>
                  </a:cubicBezTo>
                  <a:close/>
                  <a:moveTo>
                    <a:pt x="105" y="53"/>
                  </a:moveTo>
                  <a:cubicBezTo>
                    <a:pt x="105" y="53"/>
                    <a:pt x="105" y="53"/>
                    <a:pt x="105" y="54"/>
                  </a:cubicBezTo>
                  <a:cubicBezTo>
                    <a:pt x="106" y="54"/>
                    <a:pt x="106" y="53"/>
                    <a:pt x="105" y="53"/>
                  </a:cubicBezTo>
                  <a:close/>
                  <a:moveTo>
                    <a:pt x="103" y="47"/>
                  </a:moveTo>
                  <a:cubicBezTo>
                    <a:pt x="101" y="47"/>
                    <a:pt x="101" y="47"/>
                    <a:pt x="101" y="47"/>
                  </a:cubicBezTo>
                  <a:cubicBezTo>
                    <a:pt x="105" y="49"/>
                    <a:pt x="105" y="49"/>
                    <a:pt x="105" y="49"/>
                  </a:cubicBezTo>
                  <a:cubicBezTo>
                    <a:pt x="105" y="46"/>
                    <a:pt x="105" y="46"/>
                    <a:pt x="105" y="46"/>
                  </a:cubicBezTo>
                  <a:cubicBezTo>
                    <a:pt x="102" y="46"/>
                    <a:pt x="102" y="46"/>
                    <a:pt x="102" y="46"/>
                  </a:cubicBezTo>
                  <a:cubicBezTo>
                    <a:pt x="103" y="46"/>
                    <a:pt x="104" y="47"/>
                    <a:pt x="103" y="47"/>
                  </a:cubicBezTo>
                  <a:close/>
                  <a:moveTo>
                    <a:pt x="78" y="7"/>
                  </a:moveTo>
                  <a:cubicBezTo>
                    <a:pt x="77" y="6"/>
                    <a:pt x="77" y="6"/>
                    <a:pt x="77" y="6"/>
                  </a:cubicBezTo>
                  <a:cubicBezTo>
                    <a:pt x="77" y="6"/>
                    <a:pt x="78" y="7"/>
                    <a:pt x="78" y="7"/>
                  </a:cubicBezTo>
                  <a:close/>
                  <a:moveTo>
                    <a:pt x="106" y="46"/>
                  </a:moveTo>
                  <a:cubicBezTo>
                    <a:pt x="106" y="43"/>
                    <a:pt x="106" y="40"/>
                    <a:pt x="107" y="37"/>
                  </a:cubicBezTo>
                  <a:cubicBezTo>
                    <a:pt x="106" y="40"/>
                    <a:pt x="106" y="42"/>
                    <a:pt x="106" y="46"/>
                  </a:cubicBezTo>
                  <a:close/>
                  <a:moveTo>
                    <a:pt x="11" y="85"/>
                  </a:moveTo>
                  <a:cubicBezTo>
                    <a:pt x="11" y="86"/>
                    <a:pt x="11" y="86"/>
                    <a:pt x="11" y="86"/>
                  </a:cubicBezTo>
                  <a:cubicBezTo>
                    <a:pt x="13" y="87"/>
                    <a:pt x="11" y="86"/>
                    <a:pt x="11" y="85"/>
                  </a:cubicBezTo>
                  <a:close/>
                  <a:moveTo>
                    <a:pt x="30" y="197"/>
                  </a:moveTo>
                  <a:cubicBezTo>
                    <a:pt x="30" y="197"/>
                    <a:pt x="31" y="197"/>
                    <a:pt x="31" y="196"/>
                  </a:cubicBezTo>
                  <a:cubicBezTo>
                    <a:pt x="31" y="196"/>
                    <a:pt x="31" y="196"/>
                    <a:pt x="30" y="197"/>
                  </a:cubicBezTo>
                  <a:close/>
                  <a:moveTo>
                    <a:pt x="78" y="4"/>
                  </a:moveTo>
                  <a:cubicBezTo>
                    <a:pt x="78" y="4"/>
                    <a:pt x="78" y="4"/>
                    <a:pt x="78" y="4"/>
                  </a:cubicBezTo>
                  <a:cubicBezTo>
                    <a:pt x="78" y="3"/>
                    <a:pt x="78" y="3"/>
                    <a:pt x="78" y="3"/>
                  </a:cubicBezTo>
                  <a:cubicBezTo>
                    <a:pt x="77" y="3"/>
                    <a:pt x="76" y="5"/>
                    <a:pt x="77" y="6"/>
                  </a:cubicBezTo>
                  <a:cubicBezTo>
                    <a:pt x="76" y="5"/>
                    <a:pt x="79" y="5"/>
                    <a:pt x="78" y="4"/>
                  </a:cubicBezTo>
                  <a:close/>
                  <a:moveTo>
                    <a:pt x="56" y="73"/>
                  </a:moveTo>
                  <a:cubicBezTo>
                    <a:pt x="56" y="74"/>
                    <a:pt x="56" y="74"/>
                    <a:pt x="56" y="74"/>
                  </a:cubicBezTo>
                  <a:cubicBezTo>
                    <a:pt x="56" y="74"/>
                    <a:pt x="56" y="74"/>
                    <a:pt x="56" y="73"/>
                  </a:cubicBezTo>
                  <a:close/>
                  <a:moveTo>
                    <a:pt x="29" y="97"/>
                  </a:moveTo>
                  <a:cubicBezTo>
                    <a:pt x="28" y="95"/>
                    <a:pt x="28" y="95"/>
                    <a:pt x="28" y="95"/>
                  </a:cubicBezTo>
                  <a:cubicBezTo>
                    <a:pt x="28" y="96"/>
                    <a:pt x="28" y="96"/>
                    <a:pt x="28" y="96"/>
                  </a:cubicBezTo>
                  <a:cubicBezTo>
                    <a:pt x="29" y="97"/>
                    <a:pt x="29" y="97"/>
                    <a:pt x="29" y="97"/>
                  </a:cubicBezTo>
                  <a:close/>
                  <a:moveTo>
                    <a:pt x="11" y="228"/>
                  </a:moveTo>
                  <a:cubicBezTo>
                    <a:pt x="11" y="228"/>
                    <a:pt x="11" y="228"/>
                    <a:pt x="11" y="228"/>
                  </a:cubicBezTo>
                  <a:cubicBezTo>
                    <a:pt x="11" y="228"/>
                    <a:pt x="11" y="228"/>
                    <a:pt x="11" y="228"/>
                  </a:cubicBezTo>
                  <a:close/>
                  <a:moveTo>
                    <a:pt x="20" y="302"/>
                  </a:moveTo>
                  <a:cubicBezTo>
                    <a:pt x="20" y="302"/>
                    <a:pt x="19" y="301"/>
                    <a:pt x="19" y="301"/>
                  </a:cubicBezTo>
                  <a:cubicBezTo>
                    <a:pt x="19" y="301"/>
                    <a:pt x="20" y="302"/>
                    <a:pt x="20" y="302"/>
                  </a:cubicBezTo>
                  <a:close/>
                  <a:moveTo>
                    <a:pt x="11" y="226"/>
                  </a:moveTo>
                  <a:cubicBezTo>
                    <a:pt x="11" y="226"/>
                    <a:pt x="11" y="227"/>
                    <a:pt x="11" y="227"/>
                  </a:cubicBezTo>
                  <a:cubicBezTo>
                    <a:pt x="13" y="227"/>
                    <a:pt x="11" y="226"/>
                    <a:pt x="11" y="226"/>
                  </a:cubicBezTo>
                  <a:close/>
                  <a:moveTo>
                    <a:pt x="24" y="247"/>
                  </a:moveTo>
                  <a:cubicBezTo>
                    <a:pt x="23" y="246"/>
                    <a:pt x="23" y="246"/>
                    <a:pt x="23" y="246"/>
                  </a:cubicBezTo>
                  <a:cubicBezTo>
                    <a:pt x="23" y="246"/>
                    <a:pt x="23" y="246"/>
                    <a:pt x="23" y="246"/>
                  </a:cubicBezTo>
                  <a:lnTo>
                    <a:pt x="24" y="247"/>
                  </a:lnTo>
                  <a:close/>
                  <a:moveTo>
                    <a:pt x="11" y="328"/>
                  </a:moveTo>
                  <a:cubicBezTo>
                    <a:pt x="11" y="328"/>
                    <a:pt x="11" y="328"/>
                    <a:pt x="11" y="328"/>
                  </a:cubicBezTo>
                  <a:cubicBezTo>
                    <a:pt x="11" y="328"/>
                    <a:pt x="11" y="328"/>
                    <a:pt x="11" y="328"/>
                  </a:cubicBezTo>
                  <a:close/>
                  <a:moveTo>
                    <a:pt x="11" y="325"/>
                  </a:moveTo>
                  <a:cubicBezTo>
                    <a:pt x="11" y="326"/>
                    <a:pt x="11" y="326"/>
                    <a:pt x="11" y="326"/>
                  </a:cubicBezTo>
                  <a:cubicBezTo>
                    <a:pt x="13" y="326"/>
                    <a:pt x="11" y="326"/>
                    <a:pt x="11" y="325"/>
                  </a:cubicBezTo>
                  <a:close/>
                  <a:moveTo>
                    <a:pt x="29" y="191"/>
                  </a:moveTo>
                  <a:cubicBezTo>
                    <a:pt x="29" y="191"/>
                    <a:pt x="28" y="191"/>
                    <a:pt x="28" y="191"/>
                  </a:cubicBezTo>
                  <a:cubicBezTo>
                    <a:pt x="29" y="191"/>
                    <a:pt x="29" y="191"/>
                    <a:pt x="29" y="191"/>
                  </a:cubicBezTo>
                  <a:close/>
                  <a:moveTo>
                    <a:pt x="206" y="294"/>
                  </a:moveTo>
                  <a:cubicBezTo>
                    <a:pt x="206" y="294"/>
                    <a:pt x="206" y="295"/>
                    <a:pt x="205" y="295"/>
                  </a:cubicBezTo>
                  <a:cubicBezTo>
                    <a:pt x="207" y="295"/>
                    <a:pt x="206" y="294"/>
                    <a:pt x="206" y="294"/>
                  </a:cubicBezTo>
                  <a:close/>
                  <a:moveTo>
                    <a:pt x="198" y="375"/>
                  </a:moveTo>
                  <a:cubicBezTo>
                    <a:pt x="198" y="375"/>
                    <a:pt x="198" y="376"/>
                    <a:pt x="199" y="376"/>
                  </a:cubicBezTo>
                  <a:cubicBezTo>
                    <a:pt x="201" y="376"/>
                    <a:pt x="199" y="375"/>
                    <a:pt x="198" y="375"/>
                  </a:cubicBezTo>
                  <a:close/>
                  <a:moveTo>
                    <a:pt x="205" y="296"/>
                  </a:moveTo>
                  <a:cubicBezTo>
                    <a:pt x="204" y="298"/>
                    <a:pt x="203" y="299"/>
                    <a:pt x="201" y="299"/>
                  </a:cubicBezTo>
                  <a:cubicBezTo>
                    <a:pt x="201" y="300"/>
                    <a:pt x="204" y="300"/>
                    <a:pt x="205" y="301"/>
                  </a:cubicBezTo>
                  <a:cubicBezTo>
                    <a:pt x="205" y="299"/>
                    <a:pt x="206" y="299"/>
                    <a:pt x="205" y="296"/>
                  </a:cubicBezTo>
                  <a:close/>
                  <a:moveTo>
                    <a:pt x="192" y="334"/>
                  </a:moveTo>
                  <a:cubicBezTo>
                    <a:pt x="193" y="334"/>
                    <a:pt x="193" y="334"/>
                    <a:pt x="193" y="334"/>
                  </a:cubicBezTo>
                  <a:cubicBezTo>
                    <a:pt x="193" y="334"/>
                    <a:pt x="192" y="334"/>
                    <a:pt x="192" y="334"/>
                  </a:cubicBezTo>
                  <a:close/>
                  <a:moveTo>
                    <a:pt x="205" y="269"/>
                  </a:moveTo>
                  <a:cubicBezTo>
                    <a:pt x="205" y="269"/>
                    <a:pt x="205" y="269"/>
                    <a:pt x="205" y="269"/>
                  </a:cubicBezTo>
                  <a:cubicBezTo>
                    <a:pt x="205" y="269"/>
                    <a:pt x="205" y="269"/>
                    <a:pt x="205" y="269"/>
                  </a:cubicBezTo>
                  <a:close/>
                  <a:moveTo>
                    <a:pt x="199" y="266"/>
                  </a:moveTo>
                  <a:cubicBezTo>
                    <a:pt x="199" y="266"/>
                    <a:pt x="199" y="266"/>
                    <a:pt x="199" y="266"/>
                  </a:cubicBezTo>
                  <a:cubicBezTo>
                    <a:pt x="199" y="266"/>
                    <a:pt x="199" y="266"/>
                    <a:pt x="199" y="266"/>
                  </a:cubicBezTo>
                  <a:close/>
                  <a:moveTo>
                    <a:pt x="203" y="269"/>
                  </a:moveTo>
                  <a:cubicBezTo>
                    <a:pt x="205" y="270"/>
                    <a:pt x="205" y="270"/>
                    <a:pt x="205" y="270"/>
                  </a:cubicBezTo>
                  <a:cubicBezTo>
                    <a:pt x="205" y="269"/>
                    <a:pt x="205" y="269"/>
                    <a:pt x="205" y="269"/>
                  </a:cubicBezTo>
                  <a:cubicBezTo>
                    <a:pt x="205" y="269"/>
                    <a:pt x="202" y="269"/>
                    <a:pt x="203" y="269"/>
                  </a:cubicBezTo>
                  <a:close/>
                  <a:moveTo>
                    <a:pt x="203" y="302"/>
                  </a:moveTo>
                  <a:cubicBezTo>
                    <a:pt x="204" y="303"/>
                    <a:pt x="204" y="303"/>
                    <a:pt x="204" y="303"/>
                  </a:cubicBezTo>
                  <a:cubicBezTo>
                    <a:pt x="204" y="303"/>
                    <a:pt x="204" y="303"/>
                    <a:pt x="203" y="302"/>
                  </a:cubicBezTo>
                  <a:close/>
                  <a:moveTo>
                    <a:pt x="205" y="301"/>
                  </a:moveTo>
                  <a:cubicBezTo>
                    <a:pt x="205" y="302"/>
                    <a:pt x="205" y="302"/>
                    <a:pt x="205" y="302"/>
                  </a:cubicBezTo>
                  <a:cubicBezTo>
                    <a:pt x="205" y="301"/>
                    <a:pt x="205" y="301"/>
                    <a:pt x="205" y="301"/>
                  </a:cubicBezTo>
                  <a:close/>
                  <a:moveTo>
                    <a:pt x="203" y="302"/>
                  </a:moveTo>
                  <a:cubicBezTo>
                    <a:pt x="203" y="302"/>
                    <a:pt x="203" y="302"/>
                    <a:pt x="203" y="302"/>
                  </a:cubicBezTo>
                  <a:cubicBezTo>
                    <a:pt x="203" y="302"/>
                    <a:pt x="203" y="302"/>
                    <a:pt x="203" y="302"/>
                  </a:cubicBezTo>
                  <a:close/>
                  <a:moveTo>
                    <a:pt x="206" y="232"/>
                  </a:moveTo>
                  <a:cubicBezTo>
                    <a:pt x="206" y="232"/>
                    <a:pt x="206" y="233"/>
                    <a:pt x="205" y="233"/>
                  </a:cubicBezTo>
                  <a:cubicBezTo>
                    <a:pt x="207" y="233"/>
                    <a:pt x="206" y="232"/>
                    <a:pt x="206" y="232"/>
                  </a:cubicBezTo>
                  <a:close/>
                  <a:moveTo>
                    <a:pt x="192" y="114"/>
                  </a:moveTo>
                  <a:cubicBezTo>
                    <a:pt x="192" y="116"/>
                    <a:pt x="192" y="116"/>
                    <a:pt x="192" y="116"/>
                  </a:cubicBezTo>
                  <a:cubicBezTo>
                    <a:pt x="193" y="115"/>
                    <a:pt x="193" y="115"/>
                    <a:pt x="192" y="114"/>
                  </a:cubicBezTo>
                  <a:close/>
                  <a:moveTo>
                    <a:pt x="202" y="153"/>
                  </a:moveTo>
                  <a:cubicBezTo>
                    <a:pt x="201" y="153"/>
                    <a:pt x="200" y="153"/>
                    <a:pt x="199" y="153"/>
                  </a:cubicBezTo>
                  <a:cubicBezTo>
                    <a:pt x="199" y="154"/>
                    <a:pt x="199" y="154"/>
                    <a:pt x="199" y="154"/>
                  </a:cubicBezTo>
                  <a:cubicBezTo>
                    <a:pt x="200" y="154"/>
                    <a:pt x="201" y="154"/>
                    <a:pt x="202" y="153"/>
                  </a:cubicBezTo>
                  <a:close/>
                  <a:moveTo>
                    <a:pt x="196" y="154"/>
                  </a:moveTo>
                  <a:cubicBezTo>
                    <a:pt x="196" y="157"/>
                    <a:pt x="196" y="157"/>
                    <a:pt x="196" y="157"/>
                  </a:cubicBezTo>
                  <a:cubicBezTo>
                    <a:pt x="198" y="156"/>
                    <a:pt x="199" y="157"/>
                    <a:pt x="200" y="157"/>
                  </a:cubicBezTo>
                  <a:cubicBezTo>
                    <a:pt x="199" y="154"/>
                    <a:pt x="199" y="154"/>
                    <a:pt x="199" y="154"/>
                  </a:cubicBezTo>
                  <a:cubicBezTo>
                    <a:pt x="198" y="154"/>
                    <a:pt x="197" y="154"/>
                    <a:pt x="196" y="154"/>
                  </a:cubicBezTo>
                  <a:close/>
                  <a:moveTo>
                    <a:pt x="118" y="55"/>
                  </a:moveTo>
                  <a:cubicBezTo>
                    <a:pt x="117" y="55"/>
                    <a:pt x="117" y="54"/>
                    <a:pt x="116" y="54"/>
                  </a:cubicBezTo>
                  <a:cubicBezTo>
                    <a:pt x="117" y="55"/>
                    <a:pt x="117" y="55"/>
                    <a:pt x="118" y="55"/>
                  </a:cubicBezTo>
                  <a:close/>
                  <a:moveTo>
                    <a:pt x="205" y="239"/>
                  </a:moveTo>
                  <a:cubicBezTo>
                    <a:pt x="205" y="240"/>
                    <a:pt x="205" y="240"/>
                    <a:pt x="205" y="240"/>
                  </a:cubicBezTo>
                  <a:cubicBezTo>
                    <a:pt x="205" y="239"/>
                    <a:pt x="205" y="239"/>
                    <a:pt x="205" y="239"/>
                  </a:cubicBezTo>
                  <a:close/>
                  <a:moveTo>
                    <a:pt x="203" y="207"/>
                  </a:moveTo>
                  <a:cubicBezTo>
                    <a:pt x="205" y="208"/>
                    <a:pt x="205" y="208"/>
                    <a:pt x="205" y="208"/>
                  </a:cubicBezTo>
                  <a:cubicBezTo>
                    <a:pt x="205" y="207"/>
                    <a:pt x="205" y="207"/>
                    <a:pt x="205" y="207"/>
                  </a:cubicBezTo>
                  <a:cubicBezTo>
                    <a:pt x="205" y="207"/>
                    <a:pt x="202" y="207"/>
                    <a:pt x="203" y="207"/>
                  </a:cubicBezTo>
                  <a:close/>
                  <a:moveTo>
                    <a:pt x="109" y="51"/>
                  </a:moveTo>
                  <a:cubicBezTo>
                    <a:pt x="110" y="52"/>
                    <a:pt x="111" y="54"/>
                    <a:pt x="113" y="53"/>
                  </a:cubicBezTo>
                  <a:cubicBezTo>
                    <a:pt x="112" y="53"/>
                    <a:pt x="113" y="52"/>
                    <a:pt x="110" y="52"/>
                  </a:cubicBezTo>
                  <a:cubicBezTo>
                    <a:pt x="111" y="52"/>
                    <a:pt x="111" y="52"/>
                    <a:pt x="111" y="52"/>
                  </a:cubicBezTo>
                  <a:lnTo>
                    <a:pt x="109" y="51"/>
                  </a:lnTo>
                  <a:close/>
                  <a:moveTo>
                    <a:pt x="203" y="240"/>
                  </a:moveTo>
                  <a:cubicBezTo>
                    <a:pt x="203" y="240"/>
                    <a:pt x="203" y="240"/>
                    <a:pt x="203" y="240"/>
                  </a:cubicBezTo>
                  <a:cubicBezTo>
                    <a:pt x="203" y="241"/>
                    <a:pt x="203" y="241"/>
                    <a:pt x="203" y="241"/>
                  </a:cubicBezTo>
                  <a:lnTo>
                    <a:pt x="203" y="240"/>
                  </a:lnTo>
                  <a:close/>
                  <a:moveTo>
                    <a:pt x="197" y="201"/>
                  </a:moveTo>
                  <a:cubicBezTo>
                    <a:pt x="198" y="203"/>
                    <a:pt x="198" y="203"/>
                    <a:pt x="198" y="203"/>
                  </a:cubicBezTo>
                  <a:cubicBezTo>
                    <a:pt x="198" y="201"/>
                    <a:pt x="198" y="201"/>
                    <a:pt x="198" y="201"/>
                  </a:cubicBezTo>
                  <a:lnTo>
                    <a:pt x="197" y="201"/>
                  </a:lnTo>
                  <a:close/>
                  <a:moveTo>
                    <a:pt x="200" y="218"/>
                  </a:moveTo>
                  <a:cubicBezTo>
                    <a:pt x="200" y="217"/>
                    <a:pt x="200" y="217"/>
                    <a:pt x="200" y="217"/>
                  </a:cubicBezTo>
                  <a:cubicBezTo>
                    <a:pt x="200" y="217"/>
                    <a:pt x="200" y="218"/>
                    <a:pt x="200" y="218"/>
                  </a:cubicBezTo>
                  <a:close/>
                  <a:moveTo>
                    <a:pt x="156" y="84"/>
                  </a:moveTo>
                  <a:cubicBezTo>
                    <a:pt x="155" y="84"/>
                    <a:pt x="155" y="84"/>
                    <a:pt x="155" y="84"/>
                  </a:cubicBezTo>
                  <a:cubicBezTo>
                    <a:pt x="155" y="84"/>
                    <a:pt x="156" y="85"/>
                    <a:pt x="156" y="84"/>
                  </a:cubicBezTo>
                  <a:close/>
                  <a:moveTo>
                    <a:pt x="205" y="207"/>
                  </a:moveTo>
                  <a:cubicBezTo>
                    <a:pt x="205" y="207"/>
                    <a:pt x="205" y="207"/>
                    <a:pt x="205" y="207"/>
                  </a:cubicBezTo>
                  <a:cubicBezTo>
                    <a:pt x="205" y="207"/>
                    <a:pt x="205" y="207"/>
                    <a:pt x="205" y="207"/>
                  </a:cubicBezTo>
                  <a:close/>
                  <a:moveTo>
                    <a:pt x="202" y="193"/>
                  </a:moveTo>
                  <a:cubicBezTo>
                    <a:pt x="203" y="194"/>
                    <a:pt x="203" y="194"/>
                    <a:pt x="203" y="194"/>
                  </a:cubicBezTo>
                  <a:cubicBezTo>
                    <a:pt x="204" y="194"/>
                    <a:pt x="204" y="194"/>
                    <a:pt x="204" y="194"/>
                  </a:cubicBezTo>
                  <a:cubicBezTo>
                    <a:pt x="202" y="193"/>
                    <a:pt x="202" y="193"/>
                    <a:pt x="202" y="193"/>
                  </a:cubicBezTo>
                  <a:close/>
                  <a:moveTo>
                    <a:pt x="56" y="48"/>
                  </a:moveTo>
                  <a:cubicBezTo>
                    <a:pt x="56" y="48"/>
                    <a:pt x="55" y="48"/>
                    <a:pt x="55" y="48"/>
                  </a:cubicBezTo>
                  <a:cubicBezTo>
                    <a:pt x="55" y="49"/>
                    <a:pt x="56" y="49"/>
                    <a:pt x="56" y="48"/>
                  </a:cubicBezTo>
                  <a:close/>
                  <a:moveTo>
                    <a:pt x="105" y="60"/>
                  </a:moveTo>
                  <a:cubicBezTo>
                    <a:pt x="107" y="62"/>
                    <a:pt x="108" y="65"/>
                    <a:pt x="111" y="69"/>
                  </a:cubicBezTo>
                  <a:cubicBezTo>
                    <a:pt x="109" y="66"/>
                    <a:pt x="108" y="63"/>
                    <a:pt x="105" y="60"/>
                  </a:cubicBezTo>
                  <a:close/>
                  <a:moveTo>
                    <a:pt x="48" y="45"/>
                  </a:moveTo>
                  <a:cubicBezTo>
                    <a:pt x="49" y="45"/>
                    <a:pt x="50" y="47"/>
                    <a:pt x="52" y="47"/>
                  </a:cubicBezTo>
                  <a:cubicBezTo>
                    <a:pt x="50" y="47"/>
                    <a:pt x="51" y="45"/>
                    <a:pt x="49" y="45"/>
                  </a:cubicBezTo>
                  <a:cubicBezTo>
                    <a:pt x="50" y="45"/>
                    <a:pt x="50" y="45"/>
                    <a:pt x="50" y="45"/>
                  </a:cubicBezTo>
                  <a:lnTo>
                    <a:pt x="48" y="45"/>
                  </a:lnTo>
                  <a:close/>
                  <a:moveTo>
                    <a:pt x="198" y="529"/>
                  </a:moveTo>
                  <a:cubicBezTo>
                    <a:pt x="198" y="530"/>
                    <a:pt x="199" y="530"/>
                    <a:pt x="199" y="530"/>
                  </a:cubicBezTo>
                  <a:cubicBezTo>
                    <a:pt x="199" y="530"/>
                    <a:pt x="199" y="530"/>
                    <a:pt x="198" y="529"/>
                  </a:cubicBezTo>
                  <a:close/>
                  <a:moveTo>
                    <a:pt x="198" y="552"/>
                  </a:moveTo>
                  <a:cubicBezTo>
                    <a:pt x="198" y="553"/>
                    <a:pt x="199" y="551"/>
                    <a:pt x="198" y="552"/>
                  </a:cubicBezTo>
                  <a:close/>
                  <a:moveTo>
                    <a:pt x="11" y="270"/>
                  </a:moveTo>
                  <a:cubicBezTo>
                    <a:pt x="11" y="270"/>
                    <a:pt x="11" y="270"/>
                    <a:pt x="11" y="271"/>
                  </a:cubicBezTo>
                  <a:cubicBezTo>
                    <a:pt x="13" y="271"/>
                    <a:pt x="11" y="270"/>
                    <a:pt x="11" y="270"/>
                  </a:cubicBezTo>
                  <a:close/>
                  <a:moveTo>
                    <a:pt x="11" y="272"/>
                  </a:moveTo>
                  <a:cubicBezTo>
                    <a:pt x="11" y="272"/>
                    <a:pt x="11" y="272"/>
                    <a:pt x="11" y="272"/>
                  </a:cubicBezTo>
                  <a:cubicBezTo>
                    <a:pt x="11" y="272"/>
                    <a:pt x="11" y="272"/>
                    <a:pt x="11" y="272"/>
                  </a:cubicBezTo>
                  <a:close/>
                  <a:moveTo>
                    <a:pt x="14" y="580"/>
                  </a:moveTo>
                  <a:cubicBezTo>
                    <a:pt x="16" y="580"/>
                    <a:pt x="16" y="580"/>
                    <a:pt x="16" y="580"/>
                  </a:cubicBezTo>
                  <a:cubicBezTo>
                    <a:pt x="15" y="579"/>
                    <a:pt x="15" y="579"/>
                    <a:pt x="15" y="579"/>
                  </a:cubicBezTo>
                  <a:lnTo>
                    <a:pt x="14" y="580"/>
                  </a:lnTo>
                  <a:close/>
                  <a:moveTo>
                    <a:pt x="22" y="580"/>
                  </a:moveTo>
                  <a:cubicBezTo>
                    <a:pt x="21" y="579"/>
                    <a:pt x="21" y="579"/>
                    <a:pt x="21" y="579"/>
                  </a:cubicBezTo>
                  <a:cubicBezTo>
                    <a:pt x="21" y="580"/>
                    <a:pt x="21" y="580"/>
                    <a:pt x="21" y="580"/>
                  </a:cubicBezTo>
                  <a:lnTo>
                    <a:pt x="22" y="580"/>
                  </a:lnTo>
                  <a:close/>
                  <a:moveTo>
                    <a:pt x="11" y="410"/>
                  </a:moveTo>
                  <a:cubicBezTo>
                    <a:pt x="11" y="411"/>
                    <a:pt x="11" y="411"/>
                    <a:pt x="11" y="412"/>
                  </a:cubicBezTo>
                  <a:cubicBezTo>
                    <a:pt x="13" y="412"/>
                    <a:pt x="11" y="411"/>
                    <a:pt x="11" y="410"/>
                  </a:cubicBezTo>
                  <a:close/>
                  <a:moveTo>
                    <a:pt x="22" y="679"/>
                  </a:moveTo>
                  <a:cubicBezTo>
                    <a:pt x="21" y="678"/>
                    <a:pt x="21" y="678"/>
                    <a:pt x="21" y="678"/>
                  </a:cubicBezTo>
                  <a:cubicBezTo>
                    <a:pt x="21" y="679"/>
                    <a:pt x="21" y="679"/>
                    <a:pt x="21" y="679"/>
                  </a:cubicBezTo>
                  <a:lnTo>
                    <a:pt x="22" y="679"/>
                  </a:lnTo>
                  <a:close/>
                  <a:moveTo>
                    <a:pt x="21" y="578"/>
                  </a:moveTo>
                  <a:cubicBezTo>
                    <a:pt x="20" y="578"/>
                    <a:pt x="20" y="578"/>
                    <a:pt x="20" y="578"/>
                  </a:cubicBezTo>
                  <a:cubicBezTo>
                    <a:pt x="21" y="578"/>
                    <a:pt x="21" y="578"/>
                    <a:pt x="21" y="578"/>
                  </a:cubicBezTo>
                  <a:close/>
                  <a:moveTo>
                    <a:pt x="30" y="722"/>
                  </a:moveTo>
                  <a:cubicBezTo>
                    <a:pt x="30" y="722"/>
                    <a:pt x="30" y="722"/>
                    <a:pt x="30" y="722"/>
                  </a:cubicBezTo>
                  <a:cubicBezTo>
                    <a:pt x="31" y="722"/>
                    <a:pt x="31" y="722"/>
                    <a:pt x="31" y="722"/>
                  </a:cubicBezTo>
                  <a:lnTo>
                    <a:pt x="30" y="722"/>
                  </a:lnTo>
                  <a:close/>
                  <a:moveTo>
                    <a:pt x="17" y="646"/>
                  </a:moveTo>
                  <a:cubicBezTo>
                    <a:pt x="17" y="646"/>
                    <a:pt x="17" y="646"/>
                    <a:pt x="17" y="646"/>
                  </a:cubicBezTo>
                  <a:cubicBezTo>
                    <a:pt x="20" y="647"/>
                    <a:pt x="20" y="647"/>
                    <a:pt x="20" y="647"/>
                  </a:cubicBezTo>
                  <a:lnTo>
                    <a:pt x="17" y="646"/>
                  </a:lnTo>
                  <a:close/>
                  <a:moveTo>
                    <a:pt x="15" y="678"/>
                  </a:moveTo>
                  <a:cubicBezTo>
                    <a:pt x="14" y="679"/>
                    <a:pt x="14" y="679"/>
                    <a:pt x="14" y="679"/>
                  </a:cubicBezTo>
                  <a:cubicBezTo>
                    <a:pt x="16" y="680"/>
                    <a:pt x="16" y="680"/>
                    <a:pt x="16" y="680"/>
                  </a:cubicBezTo>
                  <a:lnTo>
                    <a:pt x="15" y="678"/>
                  </a:lnTo>
                  <a:close/>
                  <a:moveTo>
                    <a:pt x="203" y="454"/>
                  </a:moveTo>
                  <a:cubicBezTo>
                    <a:pt x="205" y="454"/>
                    <a:pt x="205" y="454"/>
                    <a:pt x="205" y="454"/>
                  </a:cubicBezTo>
                  <a:cubicBezTo>
                    <a:pt x="205" y="453"/>
                    <a:pt x="205" y="453"/>
                    <a:pt x="205" y="453"/>
                  </a:cubicBezTo>
                  <a:cubicBezTo>
                    <a:pt x="205" y="454"/>
                    <a:pt x="202" y="453"/>
                    <a:pt x="203" y="454"/>
                  </a:cubicBezTo>
                  <a:close/>
                  <a:moveTo>
                    <a:pt x="200" y="530"/>
                  </a:moveTo>
                  <a:cubicBezTo>
                    <a:pt x="200" y="530"/>
                    <a:pt x="200" y="529"/>
                    <a:pt x="200" y="529"/>
                  </a:cubicBezTo>
                  <a:cubicBezTo>
                    <a:pt x="200" y="530"/>
                    <a:pt x="200" y="530"/>
                    <a:pt x="200" y="530"/>
                  </a:cubicBezTo>
                  <a:close/>
                  <a:moveTo>
                    <a:pt x="205" y="453"/>
                  </a:moveTo>
                  <a:cubicBezTo>
                    <a:pt x="205" y="453"/>
                    <a:pt x="205" y="453"/>
                    <a:pt x="205" y="453"/>
                  </a:cubicBezTo>
                  <a:cubicBezTo>
                    <a:pt x="205" y="453"/>
                    <a:pt x="205" y="453"/>
                    <a:pt x="205" y="453"/>
                  </a:cubicBezTo>
                  <a:close/>
                  <a:moveTo>
                    <a:pt x="196" y="511"/>
                  </a:moveTo>
                  <a:cubicBezTo>
                    <a:pt x="197" y="513"/>
                    <a:pt x="197" y="513"/>
                    <a:pt x="197" y="513"/>
                  </a:cubicBezTo>
                  <a:cubicBezTo>
                    <a:pt x="198" y="513"/>
                    <a:pt x="198" y="513"/>
                    <a:pt x="198" y="513"/>
                  </a:cubicBezTo>
                  <a:cubicBezTo>
                    <a:pt x="196" y="511"/>
                    <a:pt x="196" y="511"/>
                    <a:pt x="196" y="511"/>
                  </a:cubicBezTo>
                  <a:close/>
                  <a:moveTo>
                    <a:pt x="206" y="416"/>
                  </a:moveTo>
                  <a:cubicBezTo>
                    <a:pt x="206" y="417"/>
                    <a:pt x="206" y="417"/>
                    <a:pt x="205" y="418"/>
                  </a:cubicBezTo>
                  <a:cubicBezTo>
                    <a:pt x="207" y="418"/>
                    <a:pt x="206" y="416"/>
                    <a:pt x="206" y="416"/>
                  </a:cubicBezTo>
                  <a:close/>
                  <a:moveTo>
                    <a:pt x="202" y="338"/>
                  </a:moveTo>
                  <a:cubicBezTo>
                    <a:pt x="201" y="338"/>
                    <a:pt x="200" y="337"/>
                    <a:pt x="199" y="337"/>
                  </a:cubicBezTo>
                  <a:cubicBezTo>
                    <a:pt x="199" y="339"/>
                    <a:pt x="199" y="339"/>
                    <a:pt x="199" y="339"/>
                  </a:cubicBezTo>
                  <a:cubicBezTo>
                    <a:pt x="200" y="339"/>
                    <a:pt x="201" y="339"/>
                    <a:pt x="202" y="338"/>
                  </a:cubicBezTo>
                  <a:close/>
                  <a:moveTo>
                    <a:pt x="205" y="391"/>
                  </a:moveTo>
                  <a:cubicBezTo>
                    <a:pt x="205" y="391"/>
                    <a:pt x="205" y="391"/>
                    <a:pt x="205" y="391"/>
                  </a:cubicBezTo>
                  <a:cubicBezTo>
                    <a:pt x="205" y="391"/>
                    <a:pt x="205" y="391"/>
                    <a:pt x="205" y="391"/>
                  </a:cubicBezTo>
                  <a:close/>
                  <a:moveTo>
                    <a:pt x="202" y="378"/>
                  </a:moveTo>
                  <a:cubicBezTo>
                    <a:pt x="203" y="379"/>
                    <a:pt x="203" y="379"/>
                    <a:pt x="203" y="379"/>
                  </a:cubicBezTo>
                  <a:cubicBezTo>
                    <a:pt x="204" y="379"/>
                    <a:pt x="204" y="379"/>
                    <a:pt x="204" y="379"/>
                  </a:cubicBezTo>
                  <a:cubicBezTo>
                    <a:pt x="202" y="377"/>
                    <a:pt x="202" y="377"/>
                    <a:pt x="202" y="377"/>
                  </a:cubicBezTo>
                  <a:lnTo>
                    <a:pt x="202" y="378"/>
                  </a:lnTo>
                  <a:close/>
                  <a:moveTo>
                    <a:pt x="205" y="424"/>
                  </a:moveTo>
                  <a:cubicBezTo>
                    <a:pt x="205" y="424"/>
                    <a:pt x="205" y="424"/>
                    <a:pt x="205" y="424"/>
                  </a:cubicBezTo>
                  <a:cubicBezTo>
                    <a:pt x="205" y="424"/>
                    <a:pt x="205" y="424"/>
                    <a:pt x="205" y="424"/>
                  </a:cubicBezTo>
                  <a:close/>
                  <a:moveTo>
                    <a:pt x="203" y="425"/>
                  </a:moveTo>
                  <a:cubicBezTo>
                    <a:pt x="203" y="425"/>
                    <a:pt x="203" y="425"/>
                    <a:pt x="203" y="425"/>
                  </a:cubicBezTo>
                  <a:cubicBezTo>
                    <a:pt x="203" y="425"/>
                    <a:pt x="203" y="425"/>
                    <a:pt x="203" y="425"/>
                  </a:cubicBezTo>
                  <a:close/>
                  <a:moveTo>
                    <a:pt x="203" y="392"/>
                  </a:moveTo>
                  <a:cubicBezTo>
                    <a:pt x="205" y="393"/>
                    <a:pt x="205" y="393"/>
                    <a:pt x="205" y="393"/>
                  </a:cubicBezTo>
                  <a:cubicBezTo>
                    <a:pt x="205" y="391"/>
                    <a:pt x="205" y="391"/>
                    <a:pt x="205" y="391"/>
                  </a:cubicBezTo>
                  <a:cubicBezTo>
                    <a:pt x="205" y="392"/>
                    <a:pt x="202" y="391"/>
                    <a:pt x="203" y="392"/>
                  </a:cubicBezTo>
                  <a:close/>
                  <a:moveTo>
                    <a:pt x="200" y="402"/>
                  </a:moveTo>
                  <a:cubicBezTo>
                    <a:pt x="200" y="402"/>
                    <a:pt x="200" y="402"/>
                    <a:pt x="200" y="402"/>
                  </a:cubicBezTo>
                  <a:cubicBezTo>
                    <a:pt x="200" y="402"/>
                    <a:pt x="200" y="402"/>
                    <a:pt x="200" y="402"/>
                  </a:cubicBezTo>
                  <a:close/>
                  <a:moveTo>
                    <a:pt x="197" y="386"/>
                  </a:moveTo>
                  <a:cubicBezTo>
                    <a:pt x="198" y="387"/>
                    <a:pt x="198" y="387"/>
                    <a:pt x="198" y="387"/>
                  </a:cubicBezTo>
                  <a:cubicBezTo>
                    <a:pt x="198" y="386"/>
                    <a:pt x="198" y="386"/>
                    <a:pt x="198" y="386"/>
                  </a:cubicBezTo>
                  <a:lnTo>
                    <a:pt x="197" y="386"/>
                  </a:lnTo>
                  <a:close/>
                  <a:moveTo>
                    <a:pt x="197" y="698"/>
                  </a:moveTo>
                  <a:cubicBezTo>
                    <a:pt x="199" y="698"/>
                    <a:pt x="199" y="698"/>
                    <a:pt x="199" y="698"/>
                  </a:cubicBezTo>
                  <a:cubicBezTo>
                    <a:pt x="199" y="697"/>
                    <a:pt x="198" y="698"/>
                    <a:pt x="197" y="698"/>
                  </a:cubicBezTo>
                  <a:close/>
                  <a:moveTo>
                    <a:pt x="196" y="697"/>
                  </a:moveTo>
                  <a:cubicBezTo>
                    <a:pt x="196" y="697"/>
                    <a:pt x="196" y="697"/>
                    <a:pt x="196" y="697"/>
                  </a:cubicBezTo>
                  <a:cubicBezTo>
                    <a:pt x="197" y="698"/>
                    <a:pt x="197" y="698"/>
                    <a:pt x="197" y="698"/>
                  </a:cubicBezTo>
                  <a:lnTo>
                    <a:pt x="196" y="697"/>
                  </a:lnTo>
                  <a:close/>
                  <a:moveTo>
                    <a:pt x="192" y="563"/>
                  </a:moveTo>
                  <a:cubicBezTo>
                    <a:pt x="191" y="563"/>
                    <a:pt x="191" y="563"/>
                    <a:pt x="190" y="563"/>
                  </a:cubicBezTo>
                  <a:cubicBezTo>
                    <a:pt x="191" y="563"/>
                    <a:pt x="191" y="563"/>
                    <a:pt x="192" y="563"/>
                  </a:cubicBezTo>
                  <a:close/>
                  <a:moveTo>
                    <a:pt x="152" y="815"/>
                  </a:moveTo>
                  <a:cubicBezTo>
                    <a:pt x="150" y="816"/>
                    <a:pt x="150" y="816"/>
                    <a:pt x="150" y="816"/>
                  </a:cubicBezTo>
                  <a:cubicBezTo>
                    <a:pt x="152" y="816"/>
                    <a:pt x="152" y="816"/>
                    <a:pt x="152" y="816"/>
                  </a:cubicBezTo>
                  <a:lnTo>
                    <a:pt x="152" y="815"/>
                  </a:lnTo>
                  <a:close/>
                  <a:moveTo>
                    <a:pt x="156" y="812"/>
                  </a:moveTo>
                  <a:cubicBezTo>
                    <a:pt x="156" y="811"/>
                    <a:pt x="156" y="811"/>
                    <a:pt x="156" y="811"/>
                  </a:cubicBezTo>
                  <a:cubicBezTo>
                    <a:pt x="156" y="811"/>
                    <a:pt x="156" y="811"/>
                    <a:pt x="156" y="812"/>
                  </a:cubicBezTo>
                  <a:close/>
                  <a:moveTo>
                    <a:pt x="188" y="788"/>
                  </a:moveTo>
                  <a:cubicBezTo>
                    <a:pt x="187" y="789"/>
                    <a:pt x="187" y="789"/>
                    <a:pt x="187" y="789"/>
                  </a:cubicBezTo>
                  <a:cubicBezTo>
                    <a:pt x="188" y="789"/>
                    <a:pt x="188" y="789"/>
                    <a:pt x="188" y="788"/>
                  </a:cubicBezTo>
                  <a:close/>
                  <a:moveTo>
                    <a:pt x="186" y="739"/>
                  </a:moveTo>
                  <a:cubicBezTo>
                    <a:pt x="186" y="740"/>
                    <a:pt x="186" y="740"/>
                    <a:pt x="186" y="740"/>
                  </a:cubicBezTo>
                  <a:cubicBezTo>
                    <a:pt x="187" y="740"/>
                    <a:pt x="187" y="740"/>
                    <a:pt x="186" y="739"/>
                  </a:cubicBezTo>
                  <a:close/>
                  <a:moveTo>
                    <a:pt x="155" y="819"/>
                  </a:moveTo>
                  <a:cubicBezTo>
                    <a:pt x="155" y="819"/>
                    <a:pt x="154" y="818"/>
                    <a:pt x="155" y="818"/>
                  </a:cubicBezTo>
                  <a:cubicBezTo>
                    <a:pt x="152" y="818"/>
                    <a:pt x="152" y="818"/>
                    <a:pt x="152" y="818"/>
                  </a:cubicBezTo>
                  <a:lnTo>
                    <a:pt x="155" y="819"/>
                  </a:lnTo>
                  <a:close/>
                  <a:moveTo>
                    <a:pt x="202" y="688"/>
                  </a:moveTo>
                  <a:cubicBezTo>
                    <a:pt x="202" y="687"/>
                    <a:pt x="202" y="687"/>
                    <a:pt x="202" y="686"/>
                  </a:cubicBezTo>
                  <a:cubicBezTo>
                    <a:pt x="201" y="687"/>
                    <a:pt x="198" y="688"/>
                    <a:pt x="202" y="688"/>
                  </a:cubicBezTo>
                  <a:close/>
                  <a:moveTo>
                    <a:pt x="24" y="812"/>
                  </a:moveTo>
                  <a:cubicBezTo>
                    <a:pt x="24" y="811"/>
                    <a:pt x="24" y="811"/>
                    <a:pt x="24" y="811"/>
                  </a:cubicBezTo>
                  <a:cubicBezTo>
                    <a:pt x="24" y="811"/>
                    <a:pt x="24" y="811"/>
                    <a:pt x="24" y="812"/>
                  </a:cubicBezTo>
                  <a:close/>
                  <a:moveTo>
                    <a:pt x="22" y="819"/>
                  </a:moveTo>
                  <a:cubicBezTo>
                    <a:pt x="22" y="819"/>
                    <a:pt x="22" y="818"/>
                    <a:pt x="23" y="818"/>
                  </a:cubicBezTo>
                  <a:cubicBezTo>
                    <a:pt x="19" y="818"/>
                    <a:pt x="19" y="818"/>
                    <a:pt x="19" y="818"/>
                  </a:cubicBezTo>
                  <a:lnTo>
                    <a:pt x="22" y="819"/>
                  </a:lnTo>
                  <a:close/>
                  <a:moveTo>
                    <a:pt x="19" y="815"/>
                  </a:moveTo>
                  <a:cubicBezTo>
                    <a:pt x="18" y="816"/>
                    <a:pt x="18" y="816"/>
                    <a:pt x="18" y="816"/>
                  </a:cubicBezTo>
                  <a:cubicBezTo>
                    <a:pt x="20" y="816"/>
                    <a:pt x="20" y="816"/>
                    <a:pt x="20" y="816"/>
                  </a:cubicBezTo>
                  <a:lnTo>
                    <a:pt x="19" y="815"/>
                  </a:lnTo>
                  <a:close/>
                  <a:moveTo>
                    <a:pt x="7" y="512"/>
                  </a:moveTo>
                  <a:cubicBezTo>
                    <a:pt x="6" y="511"/>
                    <a:pt x="6" y="511"/>
                    <a:pt x="6" y="511"/>
                  </a:cubicBezTo>
                  <a:cubicBezTo>
                    <a:pt x="6" y="511"/>
                    <a:pt x="7" y="511"/>
                    <a:pt x="7" y="512"/>
                  </a:cubicBezTo>
                  <a:close/>
                  <a:moveTo>
                    <a:pt x="13" y="551"/>
                  </a:moveTo>
                  <a:cubicBezTo>
                    <a:pt x="13" y="551"/>
                    <a:pt x="13" y="551"/>
                    <a:pt x="13" y="551"/>
                  </a:cubicBezTo>
                  <a:cubicBezTo>
                    <a:pt x="12" y="549"/>
                    <a:pt x="12" y="549"/>
                    <a:pt x="12" y="549"/>
                  </a:cubicBezTo>
                  <a:lnTo>
                    <a:pt x="13" y="551"/>
                  </a:lnTo>
                  <a:close/>
                  <a:moveTo>
                    <a:pt x="7" y="512"/>
                  </a:moveTo>
                  <a:cubicBezTo>
                    <a:pt x="8" y="512"/>
                    <a:pt x="8" y="512"/>
                    <a:pt x="8" y="512"/>
                  </a:cubicBezTo>
                  <a:cubicBezTo>
                    <a:pt x="7" y="512"/>
                    <a:pt x="7" y="512"/>
                    <a:pt x="7" y="512"/>
                  </a:cubicBezTo>
                  <a:close/>
                  <a:moveTo>
                    <a:pt x="13" y="478"/>
                  </a:moveTo>
                  <a:cubicBezTo>
                    <a:pt x="12" y="480"/>
                    <a:pt x="12" y="480"/>
                    <a:pt x="12" y="480"/>
                  </a:cubicBezTo>
                  <a:cubicBezTo>
                    <a:pt x="14" y="479"/>
                    <a:pt x="14" y="479"/>
                    <a:pt x="14" y="479"/>
                  </a:cubicBezTo>
                  <a:lnTo>
                    <a:pt x="13" y="478"/>
                  </a:lnTo>
                  <a:close/>
                  <a:moveTo>
                    <a:pt x="5" y="513"/>
                  </a:moveTo>
                  <a:cubicBezTo>
                    <a:pt x="5" y="512"/>
                    <a:pt x="5" y="512"/>
                    <a:pt x="5" y="512"/>
                  </a:cubicBezTo>
                  <a:cubicBezTo>
                    <a:pt x="5" y="513"/>
                    <a:pt x="5" y="513"/>
                    <a:pt x="5" y="513"/>
                  </a:cubicBezTo>
                  <a:close/>
                  <a:moveTo>
                    <a:pt x="7" y="545"/>
                  </a:moveTo>
                  <a:cubicBezTo>
                    <a:pt x="6" y="544"/>
                    <a:pt x="6" y="544"/>
                    <a:pt x="6" y="544"/>
                  </a:cubicBezTo>
                  <a:cubicBezTo>
                    <a:pt x="5" y="545"/>
                    <a:pt x="5" y="545"/>
                    <a:pt x="5" y="545"/>
                  </a:cubicBezTo>
                  <a:cubicBezTo>
                    <a:pt x="6" y="545"/>
                    <a:pt x="9" y="545"/>
                    <a:pt x="7" y="545"/>
                  </a:cubicBezTo>
                  <a:close/>
                  <a:moveTo>
                    <a:pt x="6" y="518"/>
                  </a:moveTo>
                  <a:cubicBezTo>
                    <a:pt x="7" y="516"/>
                    <a:pt x="7" y="515"/>
                    <a:pt x="9" y="515"/>
                  </a:cubicBezTo>
                  <a:cubicBezTo>
                    <a:pt x="10" y="514"/>
                    <a:pt x="6" y="514"/>
                    <a:pt x="5" y="513"/>
                  </a:cubicBezTo>
                  <a:cubicBezTo>
                    <a:pt x="6" y="515"/>
                    <a:pt x="5" y="515"/>
                    <a:pt x="6" y="518"/>
                  </a:cubicBezTo>
                  <a:close/>
                  <a:moveTo>
                    <a:pt x="5" y="520"/>
                  </a:moveTo>
                  <a:cubicBezTo>
                    <a:pt x="5" y="520"/>
                    <a:pt x="5" y="519"/>
                    <a:pt x="5" y="519"/>
                  </a:cubicBezTo>
                  <a:cubicBezTo>
                    <a:pt x="3" y="519"/>
                    <a:pt x="5" y="521"/>
                    <a:pt x="5" y="520"/>
                  </a:cubicBezTo>
                  <a:close/>
                  <a:moveTo>
                    <a:pt x="9" y="599"/>
                  </a:moveTo>
                  <a:cubicBezTo>
                    <a:pt x="10" y="599"/>
                    <a:pt x="11" y="599"/>
                    <a:pt x="11" y="600"/>
                  </a:cubicBezTo>
                  <a:cubicBezTo>
                    <a:pt x="11" y="598"/>
                    <a:pt x="11" y="598"/>
                    <a:pt x="11" y="598"/>
                  </a:cubicBezTo>
                  <a:cubicBezTo>
                    <a:pt x="10" y="598"/>
                    <a:pt x="9" y="598"/>
                    <a:pt x="9" y="599"/>
                  </a:cubicBezTo>
                  <a:close/>
                  <a:moveTo>
                    <a:pt x="9" y="559"/>
                  </a:moveTo>
                  <a:cubicBezTo>
                    <a:pt x="7" y="558"/>
                    <a:pt x="7" y="558"/>
                    <a:pt x="7" y="558"/>
                  </a:cubicBezTo>
                  <a:cubicBezTo>
                    <a:pt x="7" y="558"/>
                    <a:pt x="7" y="558"/>
                    <a:pt x="7" y="558"/>
                  </a:cubicBezTo>
                  <a:cubicBezTo>
                    <a:pt x="8" y="559"/>
                    <a:pt x="8" y="559"/>
                    <a:pt x="8" y="559"/>
                  </a:cubicBezTo>
                  <a:lnTo>
                    <a:pt x="9" y="559"/>
                  </a:lnTo>
                  <a:close/>
                  <a:moveTo>
                    <a:pt x="5" y="545"/>
                  </a:moveTo>
                  <a:cubicBezTo>
                    <a:pt x="5" y="545"/>
                    <a:pt x="5" y="545"/>
                    <a:pt x="5" y="545"/>
                  </a:cubicBezTo>
                  <a:cubicBezTo>
                    <a:pt x="5" y="545"/>
                    <a:pt x="5" y="545"/>
                    <a:pt x="5" y="545"/>
                  </a:cubicBezTo>
                  <a:close/>
                  <a:moveTo>
                    <a:pt x="12" y="548"/>
                  </a:moveTo>
                  <a:cubicBezTo>
                    <a:pt x="11" y="548"/>
                    <a:pt x="11" y="548"/>
                    <a:pt x="11" y="548"/>
                  </a:cubicBezTo>
                  <a:cubicBezTo>
                    <a:pt x="12" y="548"/>
                    <a:pt x="12" y="548"/>
                    <a:pt x="12" y="548"/>
                  </a:cubicBezTo>
                  <a:close/>
                  <a:moveTo>
                    <a:pt x="7" y="412"/>
                  </a:moveTo>
                  <a:cubicBezTo>
                    <a:pt x="6" y="411"/>
                    <a:pt x="6" y="411"/>
                    <a:pt x="6" y="411"/>
                  </a:cubicBezTo>
                  <a:cubicBezTo>
                    <a:pt x="6" y="412"/>
                    <a:pt x="7" y="412"/>
                    <a:pt x="7" y="412"/>
                  </a:cubicBezTo>
                  <a:close/>
                  <a:moveTo>
                    <a:pt x="11" y="369"/>
                  </a:moveTo>
                  <a:cubicBezTo>
                    <a:pt x="11" y="369"/>
                    <a:pt x="11" y="370"/>
                    <a:pt x="11" y="370"/>
                  </a:cubicBezTo>
                  <a:cubicBezTo>
                    <a:pt x="11" y="370"/>
                    <a:pt x="11" y="369"/>
                    <a:pt x="11" y="369"/>
                  </a:cubicBezTo>
                  <a:close/>
                  <a:moveTo>
                    <a:pt x="7" y="413"/>
                  </a:moveTo>
                  <a:cubicBezTo>
                    <a:pt x="8" y="412"/>
                    <a:pt x="8" y="412"/>
                    <a:pt x="8" y="412"/>
                  </a:cubicBezTo>
                  <a:cubicBezTo>
                    <a:pt x="7" y="412"/>
                    <a:pt x="7" y="412"/>
                    <a:pt x="7" y="412"/>
                  </a:cubicBezTo>
                  <a:lnTo>
                    <a:pt x="7" y="413"/>
                  </a:lnTo>
                  <a:close/>
                  <a:moveTo>
                    <a:pt x="5" y="421"/>
                  </a:moveTo>
                  <a:cubicBezTo>
                    <a:pt x="5" y="421"/>
                    <a:pt x="5" y="420"/>
                    <a:pt x="5" y="420"/>
                  </a:cubicBezTo>
                  <a:cubicBezTo>
                    <a:pt x="3" y="420"/>
                    <a:pt x="5" y="421"/>
                    <a:pt x="5" y="421"/>
                  </a:cubicBezTo>
                  <a:close/>
                  <a:moveTo>
                    <a:pt x="12" y="340"/>
                  </a:moveTo>
                  <a:cubicBezTo>
                    <a:pt x="12" y="340"/>
                    <a:pt x="13" y="339"/>
                    <a:pt x="12" y="339"/>
                  </a:cubicBezTo>
                  <a:cubicBezTo>
                    <a:pt x="10" y="339"/>
                    <a:pt x="12" y="340"/>
                    <a:pt x="12" y="340"/>
                  </a:cubicBezTo>
                  <a:close/>
                  <a:moveTo>
                    <a:pt x="9" y="460"/>
                  </a:moveTo>
                  <a:cubicBezTo>
                    <a:pt x="7" y="459"/>
                    <a:pt x="7" y="459"/>
                    <a:pt x="7" y="459"/>
                  </a:cubicBezTo>
                  <a:cubicBezTo>
                    <a:pt x="7" y="459"/>
                    <a:pt x="7" y="459"/>
                    <a:pt x="7" y="459"/>
                  </a:cubicBezTo>
                  <a:cubicBezTo>
                    <a:pt x="8" y="460"/>
                    <a:pt x="8" y="460"/>
                    <a:pt x="8" y="460"/>
                  </a:cubicBezTo>
                  <a:lnTo>
                    <a:pt x="9" y="460"/>
                  </a:lnTo>
                  <a:close/>
                  <a:moveTo>
                    <a:pt x="13" y="379"/>
                  </a:moveTo>
                  <a:cubicBezTo>
                    <a:pt x="12" y="380"/>
                    <a:pt x="12" y="380"/>
                    <a:pt x="12" y="380"/>
                  </a:cubicBezTo>
                  <a:cubicBezTo>
                    <a:pt x="14" y="379"/>
                    <a:pt x="14" y="379"/>
                    <a:pt x="14" y="379"/>
                  </a:cubicBezTo>
                  <a:lnTo>
                    <a:pt x="13" y="379"/>
                  </a:lnTo>
                  <a:close/>
                  <a:moveTo>
                    <a:pt x="13" y="387"/>
                  </a:moveTo>
                  <a:cubicBezTo>
                    <a:pt x="14" y="388"/>
                    <a:pt x="14" y="388"/>
                    <a:pt x="14" y="388"/>
                  </a:cubicBezTo>
                  <a:cubicBezTo>
                    <a:pt x="15" y="388"/>
                    <a:pt x="15" y="388"/>
                    <a:pt x="15" y="388"/>
                  </a:cubicBezTo>
                  <a:cubicBezTo>
                    <a:pt x="13" y="387"/>
                    <a:pt x="13" y="387"/>
                    <a:pt x="13" y="387"/>
                  </a:cubicBezTo>
                  <a:close/>
                  <a:moveTo>
                    <a:pt x="12" y="449"/>
                  </a:moveTo>
                  <a:cubicBezTo>
                    <a:pt x="11" y="449"/>
                    <a:pt x="11" y="449"/>
                    <a:pt x="11" y="449"/>
                  </a:cubicBezTo>
                  <a:cubicBezTo>
                    <a:pt x="12" y="449"/>
                    <a:pt x="12" y="449"/>
                    <a:pt x="12" y="449"/>
                  </a:cubicBezTo>
                  <a:close/>
                  <a:moveTo>
                    <a:pt x="5" y="446"/>
                  </a:moveTo>
                  <a:cubicBezTo>
                    <a:pt x="5" y="446"/>
                    <a:pt x="5" y="446"/>
                    <a:pt x="5" y="446"/>
                  </a:cubicBezTo>
                  <a:cubicBezTo>
                    <a:pt x="5" y="446"/>
                    <a:pt x="5" y="446"/>
                    <a:pt x="5" y="446"/>
                  </a:cubicBezTo>
                  <a:close/>
                  <a:moveTo>
                    <a:pt x="5" y="414"/>
                  </a:moveTo>
                  <a:cubicBezTo>
                    <a:pt x="5" y="413"/>
                    <a:pt x="5" y="413"/>
                    <a:pt x="5" y="413"/>
                  </a:cubicBezTo>
                  <a:cubicBezTo>
                    <a:pt x="5" y="413"/>
                    <a:pt x="5" y="414"/>
                    <a:pt x="5" y="414"/>
                  </a:cubicBezTo>
                  <a:close/>
                  <a:moveTo>
                    <a:pt x="6" y="418"/>
                  </a:moveTo>
                  <a:cubicBezTo>
                    <a:pt x="7" y="417"/>
                    <a:pt x="7" y="416"/>
                    <a:pt x="9" y="416"/>
                  </a:cubicBezTo>
                  <a:cubicBezTo>
                    <a:pt x="10" y="414"/>
                    <a:pt x="6" y="415"/>
                    <a:pt x="5" y="414"/>
                  </a:cubicBezTo>
                  <a:cubicBezTo>
                    <a:pt x="6" y="416"/>
                    <a:pt x="5" y="416"/>
                    <a:pt x="6" y="418"/>
                  </a:cubicBezTo>
                  <a:close/>
                  <a:moveTo>
                    <a:pt x="7" y="446"/>
                  </a:moveTo>
                  <a:cubicBezTo>
                    <a:pt x="6" y="445"/>
                    <a:pt x="6" y="445"/>
                    <a:pt x="6" y="445"/>
                  </a:cubicBezTo>
                  <a:cubicBezTo>
                    <a:pt x="5" y="446"/>
                    <a:pt x="5" y="446"/>
                    <a:pt x="5" y="446"/>
                  </a:cubicBezTo>
                  <a:cubicBezTo>
                    <a:pt x="6" y="446"/>
                    <a:pt x="9" y="446"/>
                    <a:pt x="7" y="446"/>
                  </a:cubicBezTo>
                  <a:close/>
                  <a:moveTo>
                    <a:pt x="71" y="813"/>
                  </a:moveTo>
                  <a:cubicBezTo>
                    <a:pt x="71" y="813"/>
                    <a:pt x="71" y="813"/>
                    <a:pt x="71" y="813"/>
                  </a:cubicBezTo>
                  <a:cubicBezTo>
                    <a:pt x="71" y="814"/>
                    <a:pt x="71" y="814"/>
                    <a:pt x="71" y="814"/>
                  </a:cubicBezTo>
                  <a:cubicBezTo>
                    <a:pt x="72" y="813"/>
                    <a:pt x="73" y="811"/>
                    <a:pt x="72" y="810"/>
                  </a:cubicBezTo>
                  <a:cubicBezTo>
                    <a:pt x="73" y="811"/>
                    <a:pt x="70" y="812"/>
                    <a:pt x="71" y="813"/>
                  </a:cubicBezTo>
                  <a:close/>
                  <a:moveTo>
                    <a:pt x="71" y="810"/>
                  </a:moveTo>
                  <a:cubicBezTo>
                    <a:pt x="72" y="810"/>
                    <a:pt x="72" y="810"/>
                    <a:pt x="72" y="810"/>
                  </a:cubicBezTo>
                  <a:cubicBezTo>
                    <a:pt x="72" y="810"/>
                    <a:pt x="72" y="810"/>
                    <a:pt x="71" y="810"/>
                  </a:cubicBezTo>
                  <a:close/>
                  <a:moveTo>
                    <a:pt x="70" y="807"/>
                  </a:moveTo>
                  <a:cubicBezTo>
                    <a:pt x="70" y="807"/>
                    <a:pt x="71" y="808"/>
                    <a:pt x="71" y="808"/>
                  </a:cubicBezTo>
                  <a:cubicBezTo>
                    <a:pt x="71" y="807"/>
                    <a:pt x="71" y="807"/>
                    <a:pt x="70" y="807"/>
                  </a:cubicBezTo>
                  <a:close/>
                  <a:moveTo>
                    <a:pt x="98" y="779"/>
                  </a:moveTo>
                  <a:cubicBezTo>
                    <a:pt x="98" y="779"/>
                    <a:pt x="98" y="779"/>
                    <a:pt x="98" y="779"/>
                  </a:cubicBezTo>
                  <a:cubicBezTo>
                    <a:pt x="97" y="779"/>
                    <a:pt x="97" y="779"/>
                    <a:pt x="97" y="779"/>
                  </a:cubicBezTo>
                  <a:lnTo>
                    <a:pt x="98" y="779"/>
                  </a:lnTo>
                  <a:close/>
                  <a:moveTo>
                    <a:pt x="96" y="782"/>
                  </a:moveTo>
                  <a:cubicBezTo>
                    <a:pt x="96" y="780"/>
                    <a:pt x="96" y="780"/>
                    <a:pt x="96" y="780"/>
                  </a:cubicBezTo>
                  <a:cubicBezTo>
                    <a:pt x="95" y="781"/>
                    <a:pt x="95" y="781"/>
                    <a:pt x="95" y="781"/>
                  </a:cubicBezTo>
                  <a:cubicBezTo>
                    <a:pt x="95" y="781"/>
                    <a:pt x="96" y="781"/>
                    <a:pt x="96" y="782"/>
                  </a:cubicBezTo>
                  <a:close/>
                  <a:moveTo>
                    <a:pt x="102" y="596"/>
                  </a:moveTo>
                  <a:cubicBezTo>
                    <a:pt x="102" y="596"/>
                    <a:pt x="102" y="596"/>
                    <a:pt x="102" y="596"/>
                  </a:cubicBezTo>
                  <a:cubicBezTo>
                    <a:pt x="102" y="596"/>
                    <a:pt x="102" y="596"/>
                    <a:pt x="102" y="596"/>
                  </a:cubicBezTo>
                  <a:close/>
                  <a:moveTo>
                    <a:pt x="217" y="508"/>
                  </a:moveTo>
                  <a:cubicBezTo>
                    <a:pt x="217" y="509"/>
                    <a:pt x="217" y="509"/>
                    <a:pt x="217" y="509"/>
                  </a:cubicBezTo>
                  <a:cubicBezTo>
                    <a:pt x="217" y="508"/>
                    <a:pt x="217" y="508"/>
                    <a:pt x="217" y="508"/>
                  </a:cubicBezTo>
                  <a:close/>
                  <a:moveTo>
                    <a:pt x="206" y="542"/>
                  </a:moveTo>
                  <a:cubicBezTo>
                    <a:pt x="207" y="542"/>
                    <a:pt x="208" y="543"/>
                    <a:pt x="209" y="543"/>
                  </a:cubicBezTo>
                  <a:cubicBezTo>
                    <a:pt x="209" y="541"/>
                    <a:pt x="209" y="541"/>
                    <a:pt x="209" y="541"/>
                  </a:cubicBezTo>
                  <a:cubicBezTo>
                    <a:pt x="208" y="541"/>
                    <a:pt x="207" y="540"/>
                    <a:pt x="206" y="540"/>
                  </a:cubicBezTo>
                  <a:lnTo>
                    <a:pt x="206" y="542"/>
                  </a:lnTo>
                  <a:close/>
                  <a:moveTo>
                    <a:pt x="212" y="540"/>
                  </a:moveTo>
                  <a:cubicBezTo>
                    <a:pt x="211" y="540"/>
                    <a:pt x="210" y="540"/>
                    <a:pt x="210" y="539"/>
                  </a:cubicBezTo>
                  <a:cubicBezTo>
                    <a:pt x="209" y="541"/>
                    <a:pt x="209" y="541"/>
                    <a:pt x="209" y="541"/>
                  </a:cubicBezTo>
                  <a:cubicBezTo>
                    <a:pt x="210" y="541"/>
                    <a:pt x="211" y="541"/>
                    <a:pt x="212" y="540"/>
                  </a:cubicBezTo>
                  <a:close/>
                  <a:moveTo>
                    <a:pt x="194" y="581"/>
                  </a:moveTo>
                  <a:cubicBezTo>
                    <a:pt x="194" y="580"/>
                    <a:pt x="194" y="580"/>
                    <a:pt x="194" y="580"/>
                  </a:cubicBezTo>
                  <a:cubicBezTo>
                    <a:pt x="194" y="580"/>
                    <a:pt x="194" y="580"/>
                    <a:pt x="194" y="580"/>
                  </a:cubicBezTo>
                  <a:lnTo>
                    <a:pt x="194" y="581"/>
                  </a:lnTo>
                  <a:close/>
                  <a:moveTo>
                    <a:pt x="216" y="475"/>
                  </a:moveTo>
                  <a:cubicBezTo>
                    <a:pt x="214" y="475"/>
                    <a:pt x="214" y="475"/>
                    <a:pt x="214" y="475"/>
                  </a:cubicBezTo>
                  <a:cubicBezTo>
                    <a:pt x="218" y="477"/>
                    <a:pt x="218" y="477"/>
                    <a:pt x="218" y="477"/>
                  </a:cubicBezTo>
                  <a:cubicBezTo>
                    <a:pt x="218" y="474"/>
                    <a:pt x="218" y="474"/>
                    <a:pt x="218" y="474"/>
                  </a:cubicBezTo>
                  <a:cubicBezTo>
                    <a:pt x="215" y="474"/>
                    <a:pt x="215" y="474"/>
                    <a:pt x="215" y="474"/>
                  </a:cubicBezTo>
                  <a:cubicBezTo>
                    <a:pt x="216" y="474"/>
                    <a:pt x="217" y="475"/>
                    <a:pt x="216" y="475"/>
                  </a:cubicBezTo>
                  <a:close/>
                  <a:moveTo>
                    <a:pt x="215" y="474"/>
                  </a:moveTo>
                  <a:cubicBezTo>
                    <a:pt x="215" y="474"/>
                    <a:pt x="215" y="474"/>
                    <a:pt x="215" y="474"/>
                  </a:cubicBezTo>
                  <a:cubicBezTo>
                    <a:pt x="215" y="474"/>
                    <a:pt x="215" y="474"/>
                    <a:pt x="215" y="474"/>
                  </a:cubicBezTo>
                  <a:close/>
                  <a:moveTo>
                    <a:pt x="194" y="583"/>
                  </a:moveTo>
                  <a:cubicBezTo>
                    <a:pt x="195" y="583"/>
                    <a:pt x="195" y="583"/>
                    <a:pt x="195" y="583"/>
                  </a:cubicBezTo>
                  <a:cubicBezTo>
                    <a:pt x="195" y="582"/>
                    <a:pt x="194" y="582"/>
                    <a:pt x="194" y="583"/>
                  </a:cubicBezTo>
                  <a:close/>
                  <a:moveTo>
                    <a:pt x="219" y="465"/>
                  </a:moveTo>
                  <a:cubicBezTo>
                    <a:pt x="219" y="468"/>
                    <a:pt x="218" y="470"/>
                    <a:pt x="218" y="473"/>
                  </a:cubicBezTo>
                  <a:lnTo>
                    <a:pt x="219" y="465"/>
                  </a:lnTo>
                  <a:close/>
                  <a:moveTo>
                    <a:pt x="190" y="614"/>
                  </a:moveTo>
                  <a:cubicBezTo>
                    <a:pt x="191" y="615"/>
                    <a:pt x="191" y="615"/>
                    <a:pt x="191" y="615"/>
                  </a:cubicBezTo>
                  <a:cubicBezTo>
                    <a:pt x="191" y="615"/>
                    <a:pt x="191" y="614"/>
                    <a:pt x="190" y="614"/>
                  </a:cubicBezTo>
                  <a:close/>
                  <a:moveTo>
                    <a:pt x="190" y="614"/>
                  </a:moveTo>
                  <a:cubicBezTo>
                    <a:pt x="190" y="614"/>
                    <a:pt x="190" y="614"/>
                    <a:pt x="190" y="614"/>
                  </a:cubicBezTo>
                  <a:cubicBezTo>
                    <a:pt x="190" y="614"/>
                    <a:pt x="190" y="614"/>
                    <a:pt x="190" y="614"/>
                  </a:cubicBezTo>
                  <a:close/>
                  <a:moveTo>
                    <a:pt x="198" y="586"/>
                  </a:moveTo>
                  <a:cubicBezTo>
                    <a:pt x="199" y="587"/>
                    <a:pt x="199" y="587"/>
                    <a:pt x="199" y="587"/>
                  </a:cubicBezTo>
                  <a:cubicBezTo>
                    <a:pt x="200" y="586"/>
                    <a:pt x="200" y="586"/>
                    <a:pt x="200" y="586"/>
                  </a:cubicBezTo>
                  <a:cubicBezTo>
                    <a:pt x="199" y="586"/>
                    <a:pt x="197" y="585"/>
                    <a:pt x="198" y="586"/>
                  </a:cubicBezTo>
                  <a:close/>
                  <a:moveTo>
                    <a:pt x="211" y="491"/>
                  </a:moveTo>
                  <a:cubicBezTo>
                    <a:pt x="211" y="492"/>
                    <a:pt x="210" y="493"/>
                    <a:pt x="210" y="494"/>
                  </a:cubicBezTo>
                  <a:cubicBezTo>
                    <a:pt x="207" y="493"/>
                    <a:pt x="211" y="491"/>
                    <a:pt x="210" y="490"/>
                  </a:cubicBezTo>
                  <a:cubicBezTo>
                    <a:pt x="209" y="489"/>
                    <a:pt x="209" y="489"/>
                    <a:pt x="209" y="489"/>
                  </a:cubicBezTo>
                  <a:cubicBezTo>
                    <a:pt x="209" y="489"/>
                    <a:pt x="209" y="489"/>
                    <a:pt x="209" y="489"/>
                  </a:cubicBezTo>
                  <a:cubicBezTo>
                    <a:pt x="210" y="489"/>
                    <a:pt x="211" y="489"/>
                    <a:pt x="212" y="490"/>
                  </a:cubicBezTo>
                  <a:cubicBezTo>
                    <a:pt x="211" y="489"/>
                    <a:pt x="211" y="487"/>
                    <a:pt x="210" y="487"/>
                  </a:cubicBezTo>
                  <a:cubicBezTo>
                    <a:pt x="211" y="483"/>
                    <a:pt x="211" y="483"/>
                    <a:pt x="211" y="483"/>
                  </a:cubicBezTo>
                  <a:cubicBezTo>
                    <a:pt x="211" y="483"/>
                    <a:pt x="211" y="483"/>
                    <a:pt x="212" y="483"/>
                  </a:cubicBezTo>
                  <a:cubicBezTo>
                    <a:pt x="211" y="483"/>
                    <a:pt x="211" y="483"/>
                    <a:pt x="211" y="483"/>
                  </a:cubicBezTo>
                  <a:cubicBezTo>
                    <a:pt x="215" y="466"/>
                    <a:pt x="215" y="466"/>
                    <a:pt x="215" y="466"/>
                  </a:cubicBezTo>
                  <a:cubicBezTo>
                    <a:pt x="214" y="467"/>
                    <a:pt x="213" y="467"/>
                    <a:pt x="212" y="468"/>
                  </a:cubicBezTo>
                  <a:cubicBezTo>
                    <a:pt x="209" y="466"/>
                    <a:pt x="211" y="469"/>
                    <a:pt x="207" y="469"/>
                  </a:cubicBezTo>
                  <a:cubicBezTo>
                    <a:pt x="206" y="468"/>
                    <a:pt x="207" y="467"/>
                    <a:pt x="208" y="467"/>
                  </a:cubicBezTo>
                  <a:cubicBezTo>
                    <a:pt x="207" y="466"/>
                    <a:pt x="206" y="467"/>
                    <a:pt x="205" y="467"/>
                  </a:cubicBezTo>
                  <a:cubicBezTo>
                    <a:pt x="205" y="466"/>
                    <a:pt x="204" y="466"/>
                    <a:pt x="204" y="466"/>
                  </a:cubicBezTo>
                  <a:cubicBezTo>
                    <a:pt x="206" y="466"/>
                    <a:pt x="206" y="466"/>
                    <a:pt x="206" y="466"/>
                  </a:cubicBezTo>
                  <a:cubicBezTo>
                    <a:pt x="206" y="465"/>
                    <a:pt x="207" y="465"/>
                    <a:pt x="207" y="464"/>
                  </a:cubicBezTo>
                  <a:cubicBezTo>
                    <a:pt x="210" y="463"/>
                    <a:pt x="209" y="467"/>
                    <a:pt x="213" y="467"/>
                  </a:cubicBezTo>
                  <a:cubicBezTo>
                    <a:pt x="212" y="465"/>
                    <a:pt x="212" y="465"/>
                    <a:pt x="212" y="465"/>
                  </a:cubicBezTo>
                  <a:cubicBezTo>
                    <a:pt x="213" y="465"/>
                    <a:pt x="213" y="465"/>
                    <a:pt x="213" y="465"/>
                  </a:cubicBezTo>
                  <a:cubicBezTo>
                    <a:pt x="213" y="463"/>
                    <a:pt x="213" y="463"/>
                    <a:pt x="213" y="463"/>
                  </a:cubicBezTo>
                  <a:cubicBezTo>
                    <a:pt x="211" y="463"/>
                    <a:pt x="211" y="464"/>
                    <a:pt x="209" y="463"/>
                  </a:cubicBezTo>
                  <a:cubicBezTo>
                    <a:pt x="210" y="461"/>
                    <a:pt x="211" y="463"/>
                    <a:pt x="214" y="461"/>
                  </a:cubicBezTo>
                  <a:cubicBezTo>
                    <a:pt x="215" y="459"/>
                    <a:pt x="215" y="459"/>
                    <a:pt x="215" y="459"/>
                  </a:cubicBezTo>
                  <a:cubicBezTo>
                    <a:pt x="215" y="459"/>
                    <a:pt x="215" y="459"/>
                    <a:pt x="215" y="459"/>
                  </a:cubicBezTo>
                  <a:cubicBezTo>
                    <a:pt x="215" y="459"/>
                    <a:pt x="215" y="459"/>
                    <a:pt x="215" y="458"/>
                  </a:cubicBezTo>
                  <a:cubicBezTo>
                    <a:pt x="216" y="449"/>
                    <a:pt x="216" y="449"/>
                    <a:pt x="216" y="449"/>
                  </a:cubicBezTo>
                  <a:cubicBezTo>
                    <a:pt x="215" y="447"/>
                    <a:pt x="212" y="450"/>
                    <a:pt x="209" y="448"/>
                  </a:cubicBezTo>
                  <a:cubicBezTo>
                    <a:pt x="209" y="450"/>
                    <a:pt x="206" y="452"/>
                    <a:pt x="209" y="453"/>
                  </a:cubicBezTo>
                  <a:cubicBezTo>
                    <a:pt x="209" y="453"/>
                    <a:pt x="208" y="453"/>
                    <a:pt x="207" y="453"/>
                  </a:cubicBezTo>
                  <a:cubicBezTo>
                    <a:pt x="211" y="455"/>
                    <a:pt x="211" y="455"/>
                    <a:pt x="211" y="455"/>
                  </a:cubicBezTo>
                  <a:cubicBezTo>
                    <a:pt x="212" y="454"/>
                    <a:pt x="212" y="454"/>
                    <a:pt x="212" y="454"/>
                  </a:cubicBezTo>
                  <a:cubicBezTo>
                    <a:pt x="215" y="455"/>
                    <a:pt x="213" y="459"/>
                    <a:pt x="211" y="459"/>
                  </a:cubicBezTo>
                  <a:cubicBezTo>
                    <a:pt x="210" y="457"/>
                    <a:pt x="206" y="458"/>
                    <a:pt x="209" y="455"/>
                  </a:cubicBezTo>
                  <a:cubicBezTo>
                    <a:pt x="208" y="455"/>
                    <a:pt x="206" y="455"/>
                    <a:pt x="206" y="455"/>
                  </a:cubicBezTo>
                  <a:cubicBezTo>
                    <a:pt x="206" y="457"/>
                    <a:pt x="205" y="459"/>
                    <a:pt x="205" y="461"/>
                  </a:cubicBezTo>
                  <a:cubicBezTo>
                    <a:pt x="204" y="461"/>
                    <a:pt x="202" y="460"/>
                    <a:pt x="201" y="460"/>
                  </a:cubicBezTo>
                  <a:cubicBezTo>
                    <a:pt x="201" y="459"/>
                    <a:pt x="200" y="458"/>
                    <a:pt x="199" y="457"/>
                  </a:cubicBezTo>
                  <a:cubicBezTo>
                    <a:pt x="203" y="456"/>
                    <a:pt x="203" y="456"/>
                    <a:pt x="203" y="456"/>
                  </a:cubicBezTo>
                  <a:cubicBezTo>
                    <a:pt x="203" y="455"/>
                    <a:pt x="203" y="455"/>
                    <a:pt x="203" y="455"/>
                  </a:cubicBezTo>
                  <a:cubicBezTo>
                    <a:pt x="203" y="455"/>
                    <a:pt x="203" y="455"/>
                    <a:pt x="203" y="455"/>
                  </a:cubicBezTo>
                  <a:cubicBezTo>
                    <a:pt x="203" y="454"/>
                    <a:pt x="202" y="454"/>
                    <a:pt x="201" y="454"/>
                  </a:cubicBezTo>
                  <a:cubicBezTo>
                    <a:pt x="201" y="453"/>
                    <a:pt x="202" y="452"/>
                    <a:pt x="202" y="452"/>
                  </a:cubicBezTo>
                  <a:cubicBezTo>
                    <a:pt x="203" y="452"/>
                    <a:pt x="205" y="451"/>
                    <a:pt x="205" y="452"/>
                  </a:cubicBezTo>
                  <a:cubicBezTo>
                    <a:pt x="206" y="451"/>
                    <a:pt x="206" y="450"/>
                    <a:pt x="204" y="449"/>
                  </a:cubicBezTo>
                  <a:cubicBezTo>
                    <a:pt x="204" y="448"/>
                    <a:pt x="204" y="448"/>
                    <a:pt x="204" y="447"/>
                  </a:cubicBezTo>
                  <a:cubicBezTo>
                    <a:pt x="201" y="448"/>
                    <a:pt x="201" y="448"/>
                    <a:pt x="201" y="448"/>
                  </a:cubicBezTo>
                  <a:cubicBezTo>
                    <a:pt x="201" y="447"/>
                    <a:pt x="201" y="447"/>
                    <a:pt x="201" y="447"/>
                  </a:cubicBezTo>
                  <a:cubicBezTo>
                    <a:pt x="201" y="447"/>
                    <a:pt x="201" y="447"/>
                    <a:pt x="201" y="447"/>
                  </a:cubicBezTo>
                  <a:cubicBezTo>
                    <a:pt x="202" y="447"/>
                    <a:pt x="202" y="447"/>
                    <a:pt x="202" y="447"/>
                  </a:cubicBezTo>
                  <a:cubicBezTo>
                    <a:pt x="202" y="447"/>
                    <a:pt x="202" y="447"/>
                    <a:pt x="202" y="447"/>
                  </a:cubicBezTo>
                  <a:cubicBezTo>
                    <a:pt x="203" y="447"/>
                    <a:pt x="204" y="447"/>
                    <a:pt x="204" y="446"/>
                  </a:cubicBezTo>
                  <a:cubicBezTo>
                    <a:pt x="202" y="445"/>
                    <a:pt x="202" y="445"/>
                    <a:pt x="202" y="445"/>
                  </a:cubicBezTo>
                  <a:cubicBezTo>
                    <a:pt x="203" y="445"/>
                    <a:pt x="205" y="445"/>
                    <a:pt x="204" y="443"/>
                  </a:cubicBezTo>
                  <a:cubicBezTo>
                    <a:pt x="205" y="443"/>
                    <a:pt x="205" y="443"/>
                    <a:pt x="205" y="443"/>
                  </a:cubicBezTo>
                  <a:cubicBezTo>
                    <a:pt x="205" y="441"/>
                    <a:pt x="205" y="441"/>
                    <a:pt x="205" y="441"/>
                  </a:cubicBezTo>
                  <a:cubicBezTo>
                    <a:pt x="203" y="442"/>
                    <a:pt x="203" y="442"/>
                    <a:pt x="203" y="442"/>
                  </a:cubicBezTo>
                  <a:cubicBezTo>
                    <a:pt x="201" y="440"/>
                    <a:pt x="201" y="440"/>
                    <a:pt x="201" y="440"/>
                  </a:cubicBezTo>
                  <a:cubicBezTo>
                    <a:pt x="201" y="440"/>
                    <a:pt x="202" y="440"/>
                    <a:pt x="203" y="440"/>
                  </a:cubicBezTo>
                  <a:cubicBezTo>
                    <a:pt x="203" y="441"/>
                    <a:pt x="203" y="441"/>
                    <a:pt x="203" y="441"/>
                  </a:cubicBezTo>
                  <a:cubicBezTo>
                    <a:pt x="204" y="440"/>
                    <a:pt x="204" y="440"/>
                    <a:pt x="204" y="440"/>
                  </a:cubicBezTo>
                  <a:cubicBezTo>
                    <a:pt x="203" y="440"/>
                    <a:pt x="203" y="440"/>
                    <a:pt x="203" y="440"/>
                  </a:cubicBezTo>
                  <a:cubicBezTo>
                    <a:pt x="203" y="440"/>
                    <a:pt x="203" y="440"/>
                    <a:pt x="203" y="440"/>
                  </a:cubicBezTo>
                  <a:cubicBezTo>
                    <a:pt x="203" y="439"/>
                    <a:pt x="202" y="439"/>
                    <a:pt x="203" y="438"/>
                  </a:cubicBezTo>
                  <a:cubicBezTo>
                    <a:pt x="204" y="438"/>
                    <a:pt x="204" y="438"/>
                    <a:pt x="204" y="438"/>
                  </a:cubicBezTo>
                  <a:cubicBezTo>
                    <a:pt x="206" y="436"/>
                    <a:pt x="205" y="434"/>
                    <a:pt x="204" y="432"/>
                  </a:cubicBezTo>
                  <a:cubicBezTo>
                    <a:pt x="203" y="432"/>
                    <a:pt x="202" y="432"/>
                    <a:pt x="200" y="432"/>
                  </a:cubicBezTo>
                  <a:cubicBezTo>
                    <a:pt x="200" y="432"/>
                    <a:pt x="200" y="432"/>
                    <a:pt x="200" y="432"/>
                  </a:cubicBezTo>
                  <a:cubicBezTo>
                    <a:pt x="202" y="432"/>
                    <a:pt x="201" y="431"/>
                    <a:pt x="203" y="431"/>
                  </a:cubicBezTo>
                  <a:cubicBezTo>
                    <a:pt x="203" y="431"/>
                    <a:pt x="202" y="430"/>
                    <a:pt x="201" y="430"/>
                  </a:cubicBezTo>
                  <a:cubicBezTo>
                    <a:pt x="201" y="431"/>
                    <a:pt x="201" y="431"/>
                    <a:pt x="201" y="431"/>
                  </a:cubicBezTo>
                  <a:cubicBezTo>
                    <a:pt x="200" y="431"/>
                    <a:pt x="200" y="430"/>
                    <a:pt x="199" y="430"/>
                  </a:cubicBezTo>
                  <a:cubicBezTo>
                    <a:pt x="199" y="430"/>
                    <a:pt x="199" y="430"/>
                    <a:pt x="199" y="430"/>
                  </a:cubicBezTo>
                  <a:cubicBezTo>
                    <a:pt x="199" y="430"/>
                    <a:pt x="199" y="430"/>
                    <a:pt x="199" y="430"/>
                  </a:cubicBezTo>
                  <a:cubicBezTo>
                    <a:pt x="198" y="430"/>
                    <a:pt x="198" y="430"/>
                    <a:pt x="198" y="430"/>
                  </a:cubicBezTo>
                  <a:cubicBezTo>
                    <a:pt x="198" y="430"/>
                    <a:pt x="198" y="429"/>
                    <a:pt x="198" y="429"/>
                  </a:cubicBezTo>
                  <a:cubicBezTo>
                    <a:pt x="198" y="429"/>
                    <a:pt x="198" y="429"/>
                    <a:pt x="198" y="429"/>
                  </a:cubicBezTo>
                  <a:cubicBezTo>
                    <a:pt x="199" y="430"/>
                    <a:pt x="201" y="430"/>
                    <a:pt x="202" y="430"/>
                  </a:cubicBezTo>
                  <a:cubicBezTo>
                    <a:pt x="198" y="429"/>
                    <a:pt x="201" y="428"/>
                    <a:pt x="202" y="428"/>
                  </a:cubicBezTo>
                  <a:cubicBezTo>
                    <a:pt x="202" y="428"/>
                    <a:pt x="202" y="428"/>
                    <a:pt x="202" y="428"/>
                  </a:cubicBezTo>
                  <a:cubicBezTo>
                    <a:pt x="202" y="429"/>
                    <a:pt x="201" y="429"/>
                    <a:pt x="203" y="430"/>
                  </a:cubicBezTo>
                  <a:cubicBezTo>
                    <a:pt x="202" y="428"/>
                    <a:pt x="202" y="428"/>
                    <a:pt x="202" y="428"/>
                  </a:cubicBezTo>
                  <a:cubicBezTo>
                    <a:pt x="203" y="428"/>
                    <a:pt x="203" y="428"/>
                    <a:pt x="203" y="428"/>
                  </a:cubicBezTo>
                  <a:cubicBezTo>
                    <a:pt x="204" y="429"/>
                    <a:pt x="205" y="429"/>
                    <a:pt x="205" y="428"/>
                  </a:cubicBezTo>
                  <a:cubicBezTo>
                    <a:pt x="205" y="428"/>
                    <a:pt x="204" y="428"/>
                    <a:pt x="204" y="428"/>
                  </a:cubicBezTo>
                  <a:cubicBezTo>
                    <a:pt x="203" y="427"/>
                    <a:pt x="202" y="426"/>
                    <a:pt x="203" y="425"/>
                  </a:cubicBezTo>
                  <a:cubicBezTo>
                    <a:pt x="203" y="425"/>
                    <a:pt x="203" y="425"/>
                    <a:pt x="203" y="425"/>
                  </a:cubicBezTo>
                  <a:cubicBezTo>
                    <a:pt x="204" y="426"/>
                    <a:pt x="204" y="426"/>
                    <a:pt x="204" y="426"/>
                  </a:cubicBezTo>
                  <a:cubicBezTo>
                    <a:pt x="204" y="426"/>
                    <a:pt x="204" y="425"/>
                    <a:pt x="203" y="425"/>
                  </a:cubicBezTo>
                  <a:cubicBezTo>
                    <a:pt x="204" y="425"/>
                    <a:pt x="204" y="425"/>
                    <a:pt x="204" y="425"/>
                  </a:cubicBezTo>
                  <a:cubicBezTo>
                    <a:pt x="203" y="425"/>
                    <a:pt x="203" y="425"/>
                    <a:pt x="203" y="425"/>
                  </a:cubicBezTo>
                  <a:cubicBezTo>
                    <a:pt x="203" y="425"/>
                    <a:pt x="203" y="425"/>
                    <a:pt x="203" y="425"/>
                  </a:cubicBezTo>
                  <a:cubicBezTo>
                    <a:pt x="203" y="425"/>
                    <a:pt x="203" y="425"/>
                    <a:pt x="203" y="425"/>
                  </a:cubicBezTo>
                  <a:cubicBezTo>
                    <a:pt x="203" y="425"/>
                    <a:pt x="203" y="425"/>
                    <a:pt x="203" y="425"/>
                  </a:cubicBezTo>
                  <a:cubicBezTo>
                    <a:pt x="203" y="425"/>
                    <a:pt x="203" y="425"/>
                    <a:pt x="203" y="425"/>
                  </a:cubicBezTo>
                  <a:cubicBezTo>
                    <a:pt x="202" y="424"/>
                    <a:pt x="200" y="424"/>
                    <a:pt x="199" y="423"/>
                  </a:cubicBezTo>
                  <a:cubicBezTo>
                    <a:pt x="200" y="423"/>
                    <a:pt x="201" y="422"/>
                    <a:pt x="201" y="422"/>
                  </a:cubicBezTo>
                  <a:cubicBezTo>
                    <a:pt x="201" y="423"/>
                    <a:pt x="204" y="423"/>
                    <a:pt x="205" y="424"/>
                  </a:cubicBezTo>
                  <a:cubicBezTo>
                    <a:pt x="205" y="422"/>
                    <a:pt x="206" y="421"/>
                    <a:pt x="205" y="419"/>
                  </a:cubicBezTo>
                  <a:cubicBezTo>
                    <a:pt x="204" y="421"/>
                    <a:pt x="204" y="421"/>
                    <a:pt x="202" y="421"/>
                  </a:cubicBezTo>
                  <a:cubicBezTo>
                    <a:pt x="204" y="420"/>
                    <a:pt x="205" y="419"/>
                    <a:pt x="204" y="417"/>
                  </a:cubicBezTo>
                  <a:cubicBezTo>
                    <a:pt x="203" y="417"/>
                    <a:pt x="205" y="419"/>
                    <a:pt x="203" y="419"/>
                  </a:cubicBezTo>
                  <a:cubicBezTo>
                    <a:pt x="199" y="417"/>
                    <a:pt x="205" y="416"/>
                    <a:pt x="205" y="414"/>
                  </a:cubicBezTo>
                  <a:cubicBezTo>
                    <a:pt x="206" y="413"/>
                    <a:pt x="206" y="413"/>
                    <a:pt x="206" y="413"/>
                  </a:cubicBezTo>
                  <a:cubicBezTo>
                    <a:pt x="205" y="411"/>
                    <a:pt x="206" y="411"/>
                    <a:pt x="206" y="408"/>
                  </a:cubicBezTo>
                  <a:cubicBezTo>
                    <a:pt x="205" y="407"/>
                    <a:pt x="205" y="405"/>
                    <a:pt x="204" y="404"/>
                  </a:cubicBezTo>
                  <a:cubicBezTo>
                    <a:pt x="206" y="404"/>
                    <a:pt x="206" y="404"/>
                    <a:pt x="206" y="404"/>
                  </a:cubicBezTo>
                  <a:cubicBezTo>
                    <a:pt x="209" y="400"/>
                    <a:pt x="204" y="399"/>
                    <a:pt x="200" y="398"/>
                  </a:cubicBezTo>
                  <a:cubicBezTo>
                    <a:pt x="201" y="397"/>
                    <a:pt x="202" y="396"/>
                    <a:pt x="202" y="395"/>
                  </a:cubicBezTo>
                  <a:cubicBezTo>
                    <a:pt x="198" y="396"/>
                    <a:pt x="199" y="394"/>
                    <a:pt x="199" y="392"/>
                  </a:cubicBezTo>
                  <a:cubicBezTo>
                    <a:pt x="199" y="392"/>
                    <a:pt x="200" y="392"/>
                    <a:pt x="200" y="392"/>
                  </a:cubicBezTo>
                  <a:cubicBezTo>
                    <a:pt x="200" y="394"/>
                    <a:pt x="201" y="393"/>
                    <a:pt x="203" y="393"/>
                  </a:cubicBezTo>
                  <a:cubicBezTo>
                    <a:pt x="202" y="392"/>
                    <a:pt x="199" y="392"/>
                    <a:pt x="200" y="390"/>
                  </a:cubicBezTo>
                  <a:cubicBezTo>
                    <a:pt x="200" y="390"/>
                    <a:pt x="200" y="390"/>
                    <a:pt x="200" y="390"/>
                  </a:cubicBezTo>
                  <a:cubicBezTo>
                    <a:pt x="200" y="390"/>
                    <a:pt x="200" y="390"/>
                    <a:pt x="200" y="390"/>
                  </a:cubicBezTo>
                  <a:cubicBezTo>
                    <a:pt x="200" y="390"/>
                    <a:pt x="200" y="390"/>
                    <a:pt x="200" y="390"/>
                  </a:cubicBezTo>
                  <a:cubicBezTo>
                    <a:pt x="202" y="390"/>
                    <a:pt x="204" y="389"/>
                    <a:pt x="205" y="390"/>
                  </a:cubicBezTo>
                  <a:cubicBezTo>
                    <a:pt x="206" y="388"/>
                    <a:pt x="205" y="387"/>
                    <a:pt x="202" y="386"/>
                  </a:cubicBezTo>
                  <a:cubicBezTo>
                    <a:pt x="198" y="382"/>
                    <a:pt x="206" y="385"/>
                    <a:pt x="204" y="381"/>
                  </a:cubicBezTo>
                  <a:cubicBezTo>
                    <a:pt x="205" y="381"/>
                    <a:pt x="205" y="381"/>
                    <a:pt x="205" y="381"/>
                  </a:cubicBezTo>
                  <a:cubicBezTo>
                    <a:pt x="205" y="379"/>
                    <a:pt x="205" y="379"/>
                    <a:pt x="205" y="379"/>
                  </a:cubicBezTo>
                  <a:cubicBezTo>
                    <a:pt x="203" y="380"/>
                    <a:pt x="203" y="380"/>
                    <a:pt x="203" y="380"/>
                  </a:cubicBezTo>
                  <a:cubicBezTo>
                    <a:pt x="200" y="377"/>
                    <a:pt x="200" y="377"/>
                    <a:pt x="200" y="377"/>
                  </a:cubicBezTo>
                  <a:cubicBezTo>
                    <a:pt x="198" y="376"/>
                    <a:pt x="197" y="377"/>
                    <a:pt x="196" y="378"/>
                  </a:cubicBezTo>
                  <a:cubicBezTo>
                    <a:pt x="196" y="378"/>
                    <a:pt x="196" y="378"/>
                    <a:pt x="196" y="377"/>
                  </a:cubicBezTo>
                  <a:cubicBezTo>
                    <a:pt x="196" y="377"/>
                    <a:pt x="196" y="377"/>
                    <a:pt x="195" y="377"/>
                  </a:cubicBezTo>
                  <a:cubicBezTo>
                    <a:pt x="196" y="377"/>
                    <a:pt x="196" y="376"/>
                    <a:pt x="196" y="376"/>
                  </a:cubicBezTo>
                  <a:cubicBezTo>
                    <a:pt x="197" y="376"/>
                    <a:pt x="196" y="375"/>
                    <a:pt x="196" y="375"/>
                  </a:cubicBezTo>
                  <a:cubicBezTo>
                    <a:pt x="196" y="374"/>
                    <a:pt x="197" y="373"/>
                    <a:pt x="195" y="372"/>
                  </a:cubicBezTo>
                  <a:cubicBezTo>
                    <a:pt x="195" y="372"/>
                    <a:pt x="195" y="372"/>
                    <a:pt x="195" y="372"/>
                  </a:cubicBezTo>
                  <a:cubicBezTo>
                    <a:pt x="195" y="372"/>
                    <a:pt x="195" y="372"/>
                    <a:pt x="195" y="372"/>
                  </a:cubicBezTo>
                  <a:cubicBezTo>
                    <a:pt x="196" y="371"/>
                    <a:pt x="198" y="372"/>
                    <a:pt x="198" y="372"/>
                  </a:cubicBezTo>
                  <a:cubicBezTo>
                    <a:pt x="199" y="371"/>
                    <a:pt x="197" y="371"/>
                    <a:pt x="195" y="371"/>
                  </a:cubicBezTo>
                  <a:cubicBezTo>
                    <a:pt x="195" y="371"/>
                    <a:pt x="195" y="370"/>
                    <a:pt x="195" y="370"/>
                  </a:cubicBezTo>
                  <a:cubicBezTo>
                    <a:pt x="194" y="370"/>
                    <a:pt x="194" y="370"/>
                    <a:pt x="194" y="370"/>
                  </a:cubicBezTo>
                  <a:cubicBezTo>
                    <a:pt x="194" y="370"/>
                    <a:pt x="194" y="369"/>
                    <a:pt x="194" y="369"/>
                  </a:cubicBezTo>
                  <a:cubicBezTo>
                    <a:pt x="194" y="369"/>
                    <a:pt x="194" y="369"/>
                    <a:pt x="194" y="369"/>
                  </a:cubicBezTo>
                  <a:cubicBezTo>
                    <a:pt x="195" y="369"/>
                    <a:pt x="195" y="370"/>
                    <a:pt x="195" y="370"/>
                  </a:cubicBezTo>
                  <a:cubicBezTo>
                    <a:pt x="201" y="372"/>
                    <a:pt x="201" y="372"/>
                    <a:pt x="201" y="372"/>
                  </a:cubicBezTo>
                  <a:cubicBezTo>
                    <a:pt x="203" y="372"/>
                    <a:pt x="203" y="372"/>
                    <a:pt x="203" y="372"/>
                  </a:cubicBezTo>
                  <a:cubicBezTo>
                    <a:pt x="200" y="370"/>
                    <a:pt x="200" y="370"/>
                    <a:pt x="200" y="370"/>
                  </a:cubicBezTo>
                  <a:cubicBezTo>
                    <a:pt x="202" y="370"/>
                    <a:pt x="201" y="369"/>
                    <a:pt x="203" y="369"/>
                  </a:cubicBezTo>
                  <a:cubicBezTo>
                    <a:pt x="203" y="369"/>
                    <a:pt x="202" y="368"/>
                    <a:pt x="201" y="368"/>
                  </a:cubicBezTo>
                  <a:cubicBezTo>
                    <a:pt x="201" y="369"/>
                    <a:pt x="201" y="369"/>
                    <a:pt x="201" y="369"/>
                  </a:cubicBezTo>
                  <a:cubicBezTo>
                    <a:pt x="199" y="368"/>
                    <a:pt x="197" y="368"/>
                    <a:pt x="196" y="368"/>
                  </a:cubicBezTo>
                  <a:cubicBezTo>
                    <a:pt x="196" y="368"/>
                    <a:pt x="197" y="367"/>
                    <a:pt x="197" y="367"/>
                  </a:cubicBezTo>
                  <a:cubicBezTo>
                    <a:pt x="197" y="367"/>
                    <a:pt x="197" y="367"/>
                    <a:pt x="197" y="368"/>
                  </a:cubicBezTo>
                  <a:cubicBezTo>
                    <a:pt x="198" y="367"/>
                    <a:pt x="198" y="367"/>
                    <a:pt x="198" y="367"/>
                  </a:cubicBezTo>
                  <a:cubicBezTo>
                    <a:pt x="198" y="367"/>
                    <a:pt x="198" y="367"/>
                    <a:pt x="198" y="367"/>
                  </a:cubicBezTo>
                  <a:cubicBezTo>
                    <a:pt x="199" y="367"/>
                    <a:pt x="200" y="368"/>
                    <a:pt x="202" y="368"/>
                  </a:cubicBezTo>
                  <a:cubicBezTo>
                    <a:pt x="198" y="368"/>
                    <a:pt x="201" y="366"/>
                    <a:pt x="202" y="366"/>
                  </a:cubicBezTo>
                  <a:cubicBezTo>
                    <a:pt x="203" y="366"/>
                    <a:pt x="205" y="367"/>
                    <a:pt x="205" y="366"/>
                  </a:cubicBezTo>
                  <a:cubicBezTo>
                    <a:pt x="204" y="366"/>
                    <a:pt x="201" y="364"/>
                    <a:pt x="200" y="365"/>
                  </a:cubicBezTo>
                  <a:cubicBezTo>
                    <a:pt x="200" y="365"/>
                    <a:pt x="199" y="365"/>
                    <a:pt x="199" y="364"/>
                  </a:cubicBezTo>
                  <a:cubicBezTo>
                    <a:pt x="199" y="364"/>
                    <a:pt x="199" y="363"/>
                    <a:pt x="200" y="364"/>
                  </a:cubicBezTo>
                  <a:cubicBezTo>
                    <a:pt x="200" y="363"/>
                    <a:pt x="200" y="363"/>
                    <a:pt x="200" y="363"/>
                  </a:cubicBezTo>
                  <a:cubicBezTo>
                    <a:pt x="201" y="363"/>
                    <a:pt x="202" y="363"/>
                    <a:pt x="204" y="363"/>
                  </a:cubicBezTo>
                  <a:cubicBezTo>
                    <a:pt x="201" y="362"/>
                    <a:pt x="199" y="362"/>
                    <a:pt x="198" y="362"/>
                  </a:cubicBezTo>
                  <a:cubicBezTo>
                    <a:pt x="200" y="359"/>
                    <a:pt x="207" y="358"/>
                    <a:pt x="204" y="355"/>
                  </a:cubicBezTo>
                  <a:cubicBezTo>
                    <a:pt x="203" y="355"/>
                    <a:pt x="205" y="357"/>
                    <a:pt x="203" y="357"/>
                  </a:cubicBezTo>
                  <a:cubicBezTo>
                    <a:pt x="199" y="355"/>
                    <a:pt x="207" y="354"/>
                    <a:pt x="205" y="352"/>
                  </a:cubicBezTo>
                  <a:cubicBezTo>
                    <a:pt x="201" y="352"/>
                    <a:pt x="201" y="352"/>
                    <a:pt x="201" y="352"/>
                  </a:cubicBezTo>
                  <a:cubicBezTo>
                    <a:pt x="201" y="352"/>
                    <a:pt x="201" y="352"/>
                    <a:pt x="201" y="352"/>
                  </a:cubicBezTo>
                  <a:cubicBezTo>
                    <a:pt x="201" y="352"/>
                    <a:pt x="201" y="352"/>
                    <a:pt x="201" y="352"/>
                  </a:cubicBezTo>
                  <a:cubicBezTo>
                    <a:pt x="201" y="352"/>
                    <a:pt x="201" y="352"/>
                    <a:pt x="201" y="352"/>
                  </a:cubicBezTo>
                  <a:cubicBezTo>
                    <a:pt x="200" y="351"/>
                    <a:pt x="199" y="350"/>
                    <a:pt x="199" y="350"/>
                  </a:cubicBezTo>
                  <a:cubicBezTo>
                    <a:pt x="200" y="349"/>
                    <a:pt x="203" y="347"/>
                    <a:pt x="204" y="349"/>
                  </a:cubicBezTo>
                  <a:cubicBezTo>
                    <a:pt x="205" y="347"/>
                    <a:pt x="202" y="346"/>
                    <a:pt x="200" y="345"/>
                  </a:cubicBezTo>
                  <a:cubicBezTo>
                    <a:pt x="200" y="345"/>
                    <a:pt x="200" y="345"/>
                    <a:pt x="200" y="345"/>
                  </a:cubicBezTo>
                  <a:cubicBezTo>
                    <a:pt x="200" y="345"/>
                    <a:pt x="200" y="345"/>
                    <a:pt x="200" y="345"/>
                  </a:cubicBezTo>
                  <a:cubicBezTo>
                    <a:pt x="199" y="345"/>
                    <a:pt x="198" y="345"/>
                    <a:pt x="198" y="344"/>
                  </a:cubicBezTo>
                  <a:cubicBezTo>
                    <a:pt x="198" y="344"/>
                    <a:pt x="198" y="344"/>
                    <a:pt x="198" y="344"/>
                  </a:cubicBezTo>
                  <a:cubicBezTo>
                    <a:pt x="198" y="344"/>
                    <a:pt x="198" y="344"/>
                    <a:pt x="198" y="344"/>
                  </a:cubicBezTo>
                  <a:cubicBezTo>
                    <a:pt x="199" y="344"/>
                    <a:pt x="199" y="344"/>
                    <a:pt x="200" y="345"/>
                  </a:cubicBezTo>
                  <a:cubicBezTo>
                    <a:pt x="200" y="344"/>
                    <a:pt x="202" y="343"/>
                    <a:pt x="201" y="342"/>
                  </a:cubicBezTo>
                  <a:cubicBezTo>
                    <a:pt x="201" y="342"/>
                    <a:pt x="200" y="341"/>
                    <a:pt x="200" y="340"/>
                  </a:cubicBezTo>
                  <a:cubicBezTo>
                    <a:pt x="199" y="339"/>
                    <a:pt x="199" y="339"/>
                    <a:pt x="199" y="339"/>
                  </a:cubicBezTo>
                  <a:cubicBezTo>
                    <a:pt x="199" y="339"/>
                    <a:pt x="198" y="339"/>
                    <a:pt x="198" y="339"/>
                  </a:cubicBezTo>
                  <a:cubicBezTo>
                    <a:pt x="198" y="339"/>
                    <a:pt x="197" y="338"/>
                    <a:pt x="197" y="338"/>
                  </a:cubicBezTo>
                  <a:cubicBezTo>
                    <a:pt x="197" y="338"/>
                    <a:pt x="198" y="339"/>
                    <a:pt x="198" y="339"/>
                  </a:cubicBezTo>
                  <a:cubicBezTo>
                    <a:pt x="197" y="339"/>
                    <a:pt x="196" y="339"/>
                    <a:pt x="196" y="339"/>
                  </a:cubicBezTo>
                  <a:cubicBezTo>
                    <a:pt x="196" y="339"/>
                    <a:pt x="196" y="339"/>
                    <a:pt x="196" y="339"/>
                  </a:cubicBezTo>
                  <a:cubicBezTo>
                    <a:pt x="196" y="339"/>
                    <a:pt x="195" y="339"/>
                    <a:pt x="195" y="339"/>
                  </a:cubicBezTo>
                  <a:cubicBezTo>
                    <a:pt x="195" y="338"/>
                    <a:pt x="195" y="338"/>
                    <a:pt x="196" y="338"/>
                  </a:cubicBezTo>
                  <a:cubicBezTo>
                    <a:pt x="198" y="338"/>
                    <a:pt x="198" y="338"/>
                    <a:pt x="198" y="338"/>
                  </a:cubicBezTo>
                  <a:cubicBezTo>
                    <a:pt x="196" y="338"/>
                    <a:pt x="196" y="338"/>
                    <a:pt x="196" y="338"/>
                  </a:cubicBezTo>
                  <a:cubicBezTo>
                    <a:pt x="196" y="337"/>
                    <a:pt x="196" y="337"/>
                    <a:pt x="198" y="337"/>
                  </a:cubicBezTo>
                  <a:cubicBezTo>
                    <a:pt x="198" y="336"/>
                    <a:pt x="196" y="337"/>
                    <a:pt x="195" y="336"/>
                  </a:cubicBezTo>
                  <a:cubicBezTo>
                    <a:pt x="196" y="336"/>
                    <a:pt x="197" y="336"/>
                    <a:pt x="198" y="337"/>
                  </a:cubicBezTo>
                  <a:cubicBezTo>
                    <a:pt x="199" y="337"/>
                    <a:pt x="199" y="337"/>
                    <a:pt x="199" y="337"/>
                  </a:cubicBezTo>
                  <a:cubicBezTo>
                    <a:pt x="199" y="337"/>
                    <a:pt x="199" y="337"/>
                    <a:pt x="199" y="337"/>
                  </a:cubicBezTo>
                  <a:cubicBezTo>
                    <a:pt x="199" y="337"/>
                    <a:pt x="199" y="337"/>
                    <a:pt x="199" y="337"/>
                  </a:cubicBezTo>
                  <a:cubicBezTo>
                    <a:pt x="200" y="337"/>
                    <a:pt x="200" y="337"/>
                    <a:pt x="201" y="337"/>
                  </a:cubicBezTo>
                  <a:cubicBezTo>
                    <a:pt x="199" y="335"/>
                    <a:pt x="202" y="334"/>
                    <a:pt x="202" y="333"/>
                  </a:cubicBezTo>
                  <a:cubicBezTo>
                    <a:pt x="202" y="333"/>
                    <a:pt x="201" y="333"/>
                    <a:pt x="201" y="333"/>
                  </a:cubicBezTo>
                  <a:cubicBezTo>
                    <a:pt x="200" y="331"/>
                    <a:pt x="204" y="328"/>
                    <a:pt x="204" y="325"/>
                  </a:cubicBezTo>
                  <a:cubicBezTo>
                    <a:pt x="200" y="325"/>
                    <a:pt x="200" y="325"/>
                    <a:pt x="200" y="325"/>
                  </a:cubicBezTo>
                  <a:cubicBezTo>
                    <a:pt x="197" y="323"/>
                    <a:pt x="204" y="325"/>
                    <a:pt x="204" y="323"/>
                  </a:cubicBezTo>
                  <a:cubicBezTo>
                    <a:pt x="201" y="322"/>
                    <a:pt x="201" y="322"/>
                    <a:pt x="201" y="322"/>
                  </a:cubicBezTo>
                  <a:cubicBezTo>
                    <a:pt x="202" y="322"/>
                    <a:pt x="202" y="322"/>
                    <a:pt x="202" y="322"/>
                  </a:cubicBezTo>
                  <a:cubicBezTo>
                    <a:pt x="199" y="321"/>
                    <a:pt x="199" y="321"/>
                    <a:pt x="199" y="321"/>
                  </a:cubicBezTo>
                  <a:cubicBezTo>
                    <a:pt x="200" y="321"/>
                    <a:pt x="200" y="320"/>
                    <a:pt x="200" y="320"/>
                  </a:cubicBezTo>
                  <a:cubicBezTo>
                    <a:pt x="200" y="320"/>
                    <a:pt x="201" y="320"/>
                    <a:pt x="201" y="320"/>
                  </a:cubicBezTo>
                  <a:cubicBezTo>
                    <a:pt x="199" y="318"/>
                    <a:pt x="199" y="318"/>
                    <a:pt x="199" y="318"/>
                  </a:cubicBezTo>
                  <a:cubicBezTo>
                    <a:pt x="200" y="317"/>
                    <a:pt x="202" y="318"/>
                    <a:pt x="203" y="317"/>
                  </a:cubicBezTo>
                  <a:cubicBezTo>
                    <a:pt x="203" y="317"/>
                    <a:pt x="202" y="316"/>
                    <a:pt x="203" y="315"/>
                  </a:cubicBezTo>
                  <a:cubicBezTo>
                    <a:pt x="204" y="315"/>
                    <a:pt x="204" y="315"/>
                    <a:pt x="204" y="315"/>
                  </a:cubicBezTo>
                  <a:cubicBezTo>
                    <a:pt x="206" y="314"/>
                    <a:pt x="205" y="311"/>
                    <a:pt x="204" y="310"/>
                  </a:cubicBezTo>
                  <a:cubicBezTo>
                    <a:pt x="200" y="309"/>
                    <a:pt x="198" y="309"/>
                    <a:pt x="195" y="309"/>
                  </a:cubicBezTo>
                  <a:cubicBezTo>
                    <a:pt x="194" y="308"/>
                    <a:pt x="194" y="308"/>
                    <a:pt x="194" y="307"/>
                  </a:cubicBezTo>
                  <a:cubicBezTo>
                    <a:pt x="196" y="308"/>
                    <a:pt x="197" y="308"/>
                    <a:pt x="199" y="307"/>
                  </a:cubicBezTo>
                  <a:cubicBezTo>
                    <a:pt x="198" y="307"/>
                    <a:pt x="198" y="307"/>
                    <a:pt x="198" y="307"/>
                  </a:cubicBezTo>
                  <a:cubicBezTo>
                    <a:pt x="201" y="306"/>
                    <a:pt x="201" y="306"/>
                    <a:pt x="201" y="306"/>
                  </a:cubicBezTo>
                  <a:cubicBezTo>
                    <a:pt x="199" y="306"/>
                    <a:pt x="198" y="305"/>
                    <a:pt x="197" y="305"/>
                  </a:cubicBezTo>
                  <a:cubicBezTo>
                    <a:pt x="198" y="304"/>
                    <a:pt x="198" y="304"/>
                    <a:pt x="198" y="304"/>
                  </a:cubicBezTo>
                  <a:cubicBezTo>
                    <a:pt x="198" y="303"/>
                    <a:pt x="197" y="303"/>
                    <a:pt x="197" y="303"/>
                  </a:cubicBezTo>
                  <a:cubicBezTo>
                    <a:pt x="196" y="302"/>
                    <a:pt x="196" y="301"/>
                    <a:pt x="196" y="301"/>
                  </a:cubicBezTo>
                  <a:cubicBezTo>
                    <a:pt x="196" y="301"/>
                    <a:pt x="196" y="301"/>
                    <a:pt x="196" y="301"/>
                  </a:cubicBezTo>
                  <a:cubicBezTo>
                    <a:pt x="198" y="302"/>
                    <a:pt x="203" y="303"/>
                    <a:pt x="200" y="304"/>
                  </a:cubicBezTo>
                  <a:cubicBezTo>
                    <a:pt x="203" y="304"/>
                    <a:pt x="203" y="304"/>
                    <a:pt x="203" y="304"/>
                  </a:cubicBezTo>
                  <a:cubicBezTo>
                    <a:pt x="203" y="305"/>
                    <a:pt x="200" y="306"/>
                    <a:pt x="203" y="307"/>
                  </a:cubicBezTo>
                  <a:cubicBezTo>
                    <a:pt x="202" y="306"/>
                    <a:pt x="202" y="306"/>
                    <a:pt x="202" y="306"/>
                  </a:cubicBezTo>
                  <a:cubicBezTo>
                    <a:pt x="204" y="306"/>
                    <a:pt x="204" y="306"/>
                    <a:pt x="204" y="306"/>
                  </a:cubicBezTo>
                  <a:cubicBezTo>
                    <a:pt x="204" y="305"/>
                    <a:pt x="201" y="303"/>
                    <a:pt x="203" y="302"/>
                  </a:cubicBezTo>
                  <a:cubicBezTo>
                    <a:pt x="201" y="302"/>
                    <a:pt x="198" y="301"/>
                    <a:pt x="199" y="299"/>
                  </a:cubicBezTo>
                  <a:cubicBezTo>
                    <a:pt x="199" y="299"/>
                    <a:pt x="199" y="299"/>
                    <a:pt x="199" y="299"/>
                  </a:cubicBezTo>
                  <a:cubicBezTo>
                    <a:pt x="194" y="297"/>
                    <a:pt x="202" y="294"/>
                    <a:pt x="200" y="293"/>
                  </a:cubicBezTo>
                  <a:cubicBezTo>
                    <a:pt x="200" y="293"/>
                    <a:pt x="200" y="293"/>
                    <a:pt x="199" y="293"/>
                  </a:cubicBezTo>
                  <a:cubicBezTo>
                    <a:pt x="199" y="293"/>
                    <a:pt x="199" y="293"/>
                    <a:pt x="199" y="293"/>
                  </a:cubicBezTo>
                  <a:cubicBezTo>
                    <a:pt x="201" y="293"/>
                    <a:pt x="201" y="293"/>
                    <a:pt x="202" y="294"/>
                  </a:cubicBezTo>
                  <a:cubicBezTo>
                    <a:pt x="206" y="291"/>
                    <a:pt x="206" y="291"/>
                    <a:pt x="206" y="291"/>
                  </a:cubicBezTo>
                  <a:cubicBezTo>
                    <a:pt x="205" y="289"/>
                    <a:pt x="206" y="288"/>
                    <a:pt x="206" y="286"/>
                  </a:cubicBezTo>
                  <a:cubicBezTo>
                    <a:pt x="205" y="284"/>
                    <a:pt x="205" y="283"/>
                    <a:pt x="204" y="281"/>
                  </a:cubicBezTo>
                  <a:cubicBezTo>
                    <a:pt x="206" y="281"/>
                    <a:pt x="206" y="281"/>
                    <a:pt x="206" y="281"/>
                  </a:cubicBezTo>
                  <a:cubicBezTo>
                    <a:pt x="210" y="276"/>
                    <a:pt x="201" y="276"/>
                    <a:pt x="198" y="274"/>
                  </a:cubicBezTo>
                  <a:cubicBezTo>
                    <a:pt x="198" y="273"/>
                    <a:pt x="198" y="273"/>
                    <a:pt x="198" y="273"/>
                  </a:cubicBezTo>
                  <a:cubicBezTo>
                    <a:pt x="197" y="273"/>
                    <a:pt x="197" y="273"/>
                    <a:pt x="197" y="273"/>
                  </a:cubicBezTo>
                  <a:cubicBezTo>
                    <a:pt x="197" y="273"/>
                    <a:pt x="197" y="272"/>
                    <a:pt x="197" y="272"/>
                  </a:cubicBezTo>
                  <a:cubicBezTo>
                    <a:pt x="198" y="272"/>
                    <a:pt x="198" y="272"/>
                    <a:pt x="198" y="271"/>
                  </a:cubicBezTo>
                  <a:cubicBezTo>
                    <a:pt x="199" y="271"/>
                    <a:pt x="201" y="272"/>
                    <a:pt x="201" y="272"/>
                  </a:cubicBezTo>
                  <a:cubicBezTo>
                    <a:pt x="201" y="271"/>
                    <a:pt x="201" y="271"/>
                    <a:pt x="201" y="271"/>
                  </a:cubicBezTo>
                  <a:cubicBezTo>
                    <a:pt x="202" y="271"/>
                    <a:pt x="202" y="270"/>
                    <a:pt x="203" y="270"/>
                  </a:cubicBezTo>
                  <a:cubicBezTo>
                    <a:pt x="203" y="270"/>
                    <a:pt x="202" y="270"/>
                    <a:pt x="201" y="269"/>
                  </a:cubicBezTo>
                  <a:cubicBezTo>
                    <a:pt x="201" y="269"/>
                    <a:pt x="202" y="268"/>
                    <a:pt x="202" y="267"/>
                  </a:cubicBezTo>
                  <a:cubicBezTo>
                    <a:pt x="203" y="267"/>
                    <a:pt x="205" y="267"/>
                    <a:pt x="205" y="268"/>
                  </a:cubicBezTo>
                  <a:cubicBezTo>
                    <a:pt x="206" y="266"/>
                    <a:pt x="206" y="265"/>
                    <a:pt x="204" y="264"/>
                  </a:cubicBezTo>
                  <a:cubicBezTo>
                    <a:pt x="204" y="264"/>
                    <a:pt x="204" y="263"/>
                    <a:pt x="204" y="263"/>
                  </a:cubicBezTo>
                  <a:cubicBezTo>
                    <a:pt x="201" y="263"/>
                    <a:pt x="201" y="263"/>
                    <a:pt x="201" y="263"/>
                  </a:cubicBezTo>
                  <a:cubicBezTo>
                    <a:pt x="201" y="263"/>
                    <a:pt x="201" y="262"/>
                    <a:pt x="201" y="262"/>
                  </a:cubicBezTo>
                  <a:cubicBezTo>
                    <a:pt x="202" y="262"/>
                    <a:pt x="204" y="263"/>
                    <a:pt x="204" y="261"/>
                  </a:cubicBezTo>
                  <a:cubicBezTo>
                    <a:pt x="202" y="261"/>
                    <a:pt x="202" y="261"/>
                    <a:pt x="202" y="261"/>
                  </a:cubicBezTo>
                  <a:cubicBezTo>
                    <a:pt x="203" y="260"/>
                    <a:pt x="205" y="260"/>
                    <a:pt x="204" y="258"/>
                  </a:cubicBezTo>
                  <a:cubicBezTo>
                    <a:pt x="205" y="259"/>
                    <a:pt x="205" y="259"/>
                    <a:pt x="205" y="259"/>
                  </a:cubicBezTo>
                  <a:cubicBezTo>
                    <a:pt x="205" y="257"/>
                    <a:pt x="205" y="257"/>
                    <a:pt x="205" y="257"/>
                  </a:cubicBezTo>
                  <a:cubicBezTo>
                    <a:pt x="203" y="257"/>
                    <a:pt x="203" y="257"/>
                    <a:pt x="203" y="257"/>
                  </a:cubicBezTo>
                  <a:cubicBezTo>
                    <a:pt x="201" y="256"/>
                    <a:pt x="201" y="256"/>
                    <a:pt x="201" y="256"/>
                  </a:cubicBezTo>
                  <a:cubicBezTo>
                    <a:pt x="201" y="256"/>
                    <a:pt x="202" y="256"/>
                    <a:pt x="203" y="256"/>
                  </a:cubicBezTo>
                  <a:cubicBezTo>
                    <a:pt x="203" y="256"/>
                    <a:pt x="203" y="256"/>
                    <a:pt x="203" y="256"/>
                  </a:cubicBezTo>
                  <a:cubicBezTo>
                    <a:pt x="204" y="256"/>
                    <a:pt x="204" y="256"/>
                    <a:pt x="204" y="256"/>
                  </a:cubicBezTo>
                  <a:cubicBezTo>
                    <a:pt x="203" y="256"/>
                    <a:pt x="203" y="256"/>
                    <a:pt x="203" y="256"/>
                  </a:cubicBezTo>
                  <a:cubicBezTo>
                    <a:pt x="203" y="256"/>
                    <a:pt x="203" y="256"/>
                    <a:pt x="203" y="256"/>
                  </a:cubicBezTo>
                  <a:cubicBezTo>
                    <a:pt x="203" y="255"/>
                    <a:pt x="202" y="254"/>
                    <a:pt x="203" y="253"/>
                  </a:cubicBezTo>
                  <a:cubicBezTo>
                    <a:pt x="204" y="254"/>
                    <a:pt x="204" y="254"/>
                    <a:pt x="204" y="254"/>
                  </a:cubicBezTo>
                  <a:cubicBezTo>
                    <a:pt x="206" y="252"/>
                    <a:pt x="205" y="249"/>
                    <a:pt x="204" y="248"/>
                  </a:cubicBezTo>
                  <a:cubicBezTo>
                    <a:pt x="203" y="248"/>
                    <a:pt x="202" y="247"/>
                    <a:pt x="200" y="247"/>
                  </a:cubicBezTo>
                  <a:cubicBezTo>
                    <a:pt x="200" y="247"/>
                    <a:pt x="200" y="247"/>
                    <a:pt x="200" y="247"/>
                  </a:cubicBezTo>
                  <a:cubicBezTo>
                    <a:pt x="202" y="248"/>
                    <a:pt x="201" y="246"/>
                    <a:pt x="203" y="247"/>
                  </a:cubicBezTo>
                  <a:cubicBezTo>
                    <a:pt x="203" y="247"/>
                    <a:pt x="202" y="246"/>
                    <a:pt x="201" y="246"/>
                  </a:cubicBezTo>
                  <a:cubicBezTo>
                    <a:pt x="201" y="246"/>
                    <a:pt x="201" y="246"/>
                    <a:pt x="201" y="246"/>
                  </a:cubicBezTo>
                  <a:cubicBezTo>
                    <a:pt x="200" y="246"/>
                    <a:pt x="198" y="246"/>
                    <a:pt x="197" y="246"/>
                  </a:cubicBezTo>
                  <a:cubicBezTo>
                    <a:pt x="198" y="246"/>
                    <a:pt x="198" y="246"/>
                    <a:pt x="199" y="245"/>
                  </a:cubicBezTo>
                  <a:cubicBezTo>
                    <a:pt x="198" y="245"/>
                    <a:pt x="198" y="245"/>
                    <a:pt x="198" y="245"/>
                  </a:cubicBezTo>
                  <a:cubicBezTo>
                    <a:pt x="198" y="245"/>
                    <a:pt x="198" y="245"/>
                    <a:pt x="198" y="245"/>
                  </a:cubicBezTo>
                  <a:cubicBezTo>
                    <a:pt x="199" y="245"/>
                    <a:pt x="201" y="245"/>
                    <a:pt x="202" y="245"/>
                  </a:cubicBezTo>
                  <a:cubicBezTo>
                    <a:pt x="198" y="245"/>
                    <a:pt x="201" y="244"/>
                    <a:pt x="202" y="243"/>
                  </a:cubicBezTo>
                  <a:cubicBezTo>
                    <a:pt x="202" y="243"/>
                    <a:pt x="202" y="243"/>
                    <a:pt x="202" y="243"/>
                  </a:cubicBezTo>
                  <a:cubicBezTo>
                    <a:pt x="202" y="244"/>
                    <a:pt x="201" y="245"/>
                    <a:pt x="203" y="245"/>
                  </a:cubicBezTo>
                  <a:cubicBezTo>
                    <a:pt x="202" y="244"/>
                    <a:pt x="202" y="244"/>
                    <a:pt x="202" y="244"/>
                  </a:cubicBezTo>
                  <a:cubicBezTo>
                    <a:pt x="203" y="244"/>
                    <a:pt x="203" y="244"/>
                    <a:pt x="203" y="244"/>
                  </a:cubicBezTo>
                  <a:cubicBezTo>
                    <a:pt x="204" y="244"/>
                    <a:pt x="205" y="245"/>
                    <a:pt x="205" y="244"/>
                  </a:cubicBezTo>
                  <a:cubicBezTo>
                    <a:pt x="205" y="244"/>
                    <a:pt x="204" y="244"/>
                    <a:pt x="204" y="243"/>
                  </a:cubicBezTo>
                  <a:cubicBezTo>
                    <a:pt x="203" y="242"/>
                    <a:pt x="202" y="241"/>
                    <a:pt x="203" y="241"/>
                  </a:cubicBezTo>
                  <a:cubicBezTo>
                    <a:pt x="203" y="241"/>
                    <a:pt x="203" y="241"/>
                    <a:pt x="203" y="241"/>
                  </a:cubicBezTo>
                  <a:cubicBezTo>
                    <a:pt x="204" y="242"/>
                    <a:pt x="204" y="242"/>
                    <a:pt x="204" y="242"/>
                  </a:cubicBezTo>
                  <a:cubicBezTo>
                    <a:pt x="204" y="241"/>
                    <a:pt x="204" y="241"/>
                    <a:pt x="203" y="241"/>
                  </a:cubicBezTo>
                  <a:cubicBezTo>
                    <a:pt x="204" y="241"/>
                    <a:pt x="204" y="241"/>
                    <a:pt x="204" y="241"/>
                  </a:cubicBezTo>
                  <a:cubicBezTo>
                    <a:pt x="203" y="241"/>
                    <a:pt x="203" y="241"/>
                    <a:pt x="203" y="241"/>
                  </a:cubicBezTo>
                  <a:cubicBezTo>
                    <a:pt x="203" y="241"/>
                    <a:pt x="203" y="241"/>
                    <a:pt x="203" y="241"/>
                  </a:cubicBezTo>
                  <a:cubicBezTo>
                    <a:pt x="203" y="241"/>
                    <a:pt x="203" y="241"/>
                    <a:pt x="203" y="241"/>
                  </a:cubicBezTo>
                  <a:cubicBezTo>
                    <a:pt x="203" y="240"/>
                    <a:pt x="203" y="240"/>
                    <a:pt x="203" y="240"/>
                  </a:cubicBezTo>
                  <a:cubicBezTo>
                    <a:pt x="203" y="240"/>
                    <a:pt x="203" y="240"/>
                    <a:pt x="203" y="240"/>
                  </a:cubicBezTo>
                  <a:cubicBezTo>
                    <a:pt x="202" y="240"/>
                    <a:pt x="200" y="239"/>
                    <a:pt x="199" y="239"/>
                  </a:cubicBezTo>
                  <a:cubicBezTo>
                    <a:pt x="200" y="238"/>
                    <a:pt x="201" y="238"/>
                    <a:pt x="201" y="237"/>
                  </a:cubicBezTo>
                  <a:cubicBezTo>
                    <a:pt x="201" y="238"/>
                    <a:pt x="204" y="238"/>
                    <a:pt x="205" y="239"/>
                  </a:cubicBezTo>
                  <a:cubicBezTo>
                    <a:pt x="205" y="237"/>
                    <a:pt x="206" y="237"/>
                    <a:pt x="205" y="235"/>
                  </a:cubicBezTo>
                  <a:cubicBezTo>
                    <a:pt x="204" y="236"/>
                    <a:pt x="204" y="237"/>
                    <a:pt x="202" y="237"/>
                  </a:cubicBezTo>
                  <a:cubicBezTo>
                    <a:pt x="204" y="235"/>
                    <a:pt x="205" y="234"/>
                    <a:pt x="204" y="233"/>
                  </a:cubicBezTo>
                  <a:cubicBezTo>
                    <a:pt x="203" y="232"/>
                    <a:pt x="205" y="234"/>
                    <a:pt x="203" y="234"/>
                  </a:cubicBezTo>
                  <a:cubicBezTo>
                    <a:pt x="199" y="232"/>
                    <a:pt x="205" y="231"/>
                    <a:pt x="205" y="230"/>
                  </a:cubicBezTo>
                  <a:cubicBezTo>
                    <a:pt x="206" y="229"/>
                    <a:pt x="206" y="229"/>
                    <a:pt x="206" y="229"/>
                  </a:cubicBezTo>
                  <a:cubicBezTo>
                    <a:pt x="205" y="227"/>
                    <a:pt x="206" y="227"/>
                    <a:pt x="206" y="224"/>
                  </a:cubicBezTo>
                  <a:cubicBezTo>
                    <a:pt x="205" y="222"/>
                    <a:pt x="205" y="221"/>
                    <a:pt x="204" y="219"/>
                  </a:cubicBezTo>
                  <a:cubicBezTo>
                    <a:pt x="206" y="219"/>
                    <a:pt x="206" y="219"/>
                    <a:pt x="206" y="219"/>
                  </a:cubicBezTo>
                  <a:cubicBezTo>
                    <a:pt x="209" y="215"/>
                    <a:pt x="204" y="215"/>
                    <a:pt x="200" y="213"/>
                  </a:cubicBezTo>
                  <a:cubicBezTo>
                    <a:pt x="201" y="212"/>
                    <a:pt x="202" y="211"/>
                    <a:pt x="202" y="211"/>
                  </a:cubicBezTo>
                  <a:cubicBezTo>
                    <a:pt x="198" y="212"/>
                    <a:pt x="199" y="209"/>
                    <a:pt x="199" y="208"/>
                  </a:cubicBezTo>
                  <a:cubicBezTo>
                    <a:pt x="199" y="208"/>
                    <a:pt x="200" y="208"/>
                    <a:pt x="200" y="208"/>
                  </a:cubicBezTo>
                  <a:cubicBezTo>
                    <a:pt x="200" y="209"/>
                    <a:pt x="201" y="209"/>
                    <a:pt x="203" y="208"/>
                  </a:cubicBezTo>
                  <a:cubicBezTo>
                    <a:pt x="202" y="208"/>
                    <a:pt x="199" y="207"/>
                    <a:pt x="200" y="206"/>
                  </a:cubicBezTo>
                  <a:cubicBezTo>
                    <a:pt x="200" y="206"/>
                    <a:pt x="200" y="206"/>
                    <a:pt x="200" y="206"/>
                  </a:cubicBezTo>
                  <a:cubicBezTo>
                    <a:pt x="200" y="206"/>
                    <a:pt x="200" y="206"/>
                    <a:pt x="200" y="206"/>
                  </a:cubicBezTo>
                  <a:cubicBezTo>
                    <a:pt x="200" y="205"/>
                    <a:pt x="200" y="205"/>
                    <a:pt x="200" y="205"/>
                  </a:cubicBezTo>
                  <a:cubicBezTo>
                    <a:pt x="202" y="206"/>
                    <a:pt x="204" y="204"/>
                    <a:pt x="205" y="206"/>
                  </a:cubicBezTo>
                  <a:cubicBezTo>
                    <a:pt x="206" y="204"/>
                    <a:pt x="205" y="202"/>
                    <a:pt x="202" y="201"/>
                  </a:cubicBezTo>
                  <a:cubicBezTo>
                    <a:pt x="198" y="198"/>
                    <a:pt x="206" y="200"/>
                    <a:pt x="204" y="196"/>
                  </a:cubicBezTo>
                  <a:cubicBezTo>
                    <a:pt x="205" y="197"/>
                    <a:pt x="205" y="197"/>
                    <a:pt x="205" y="197"/>
                  </a:cubicBezTo>
                  <a:cubicBezTo>
                    <a:pt x="205" y="195"/>
                    <a:pt x="205" y="195"/>
                    <a:pt x="205" y="195"/>
                  </a:cubicBezTo>
                  <a:cubicBezTo>
                    <a:pt x="203" y="195"/>
                    <a:pt x="203" y="195"/>
                    <a:pt x="203" y="195"/>
                  </a:cubicBezTo>
                  <a:cubicBezTo>
                    <a:pt x="200" y="193"/>
                    <a:pt x="200" y="193"/>
                    <a:pt x="200" y="193"/>
                  </a:cubicBezTo>
                  <a:cubicBezTo>
                    <a:pt x="197" y="191"/>
                    <a:pt x="197" y="193"/>
                    <a:pt x="196" y="193"/>
                  </a:cubicBezTo>
                  <a:cubicBezTo>
                    <a:pt x="196" y="193"/>
                    <a:pt x="196" y="193"/>
                    <a:pt x="195" y="192"/>
                  </a:cubicBezTo>
                  <a:cubicBezTo>
                    <a:pt x="196" y="192"/>
                    <a:pt x="196" y="192"/>
                    <a:pt x="196" y="192"/>
                  </a:cubicBezTo>
                  <a:cubicBezTo>
                    <a:pt x="197" y="191"/>
                    <a:pt x="196" y="191"/>
                    <a:pt x="195" y="190"/>
                  </a:cubicBezTo>
                  <a:cubicBezTo>
                    <a:pt x="195" y="190"/>
                    <a:pt x="195" y="190"/>
                    <a:pt x="195" y="190"/>
                  </a:cubicBezTo>
                  <a:cubicBezTo>
                    <a:pt x="195" y="190"/>
                    <a:pt x="195" y="190"/>
                    <a:pt x="195" y="190"/>
                  </a:cubicBezTo>
                  <a:cubicBezTo>
                    <a:pt x="195" y="189"/>
                    <a:pt x="195" y="188"/>
                    <a:pt x="195" y="188"/>
                  </a:cubicBezTo>
                  <a:cubicBezTo>
                    <a:pt x="195" y="187"/>
                    <a:pt x="196" y="186"/>
                    <a:pt x="195" y="185"/>
                  </a:cubicBezTo>
                  <a:cubicBezTo>
                    <a:pt x="194" y="185"/>
                    <a:pt x="194" y="185"/>
                    <a:pt x="194" y="185"/>
                  </a:cubicBezTo>
                  <a:cubicBezTo>
                    <a:pt x="194" y="185"/>
                    <a:pt x="194" y="185"/>
                    <a:pt x="194" y="185"/>
                  </a:cubicBezTo>
                  <a:cubicBezTo>
                    <a:pt x="194" y="185"/>
                    <a:pt x="194" y="185"/>
                    <a:pt x="194" y="185"/>
                  </a:cubicBezTo>
                  <a:cubicBezTo>
                    <a:pt x="195" y="185"/>
                    <a:pt x="195" y="185"/>
                    <a:pt x="195" y="185"/>
                  </a:cubicBezTo>
                  <a:cubicBezTo>
                    <a:pt x="201" y="187"/>
                    <a:pt x="201" y="187"/>
                    <a:pt x="201" y="187"/>
                  </a:cubicBezTo>
                  <a:cubicBezTo>
                    <a:pt x="203" y="188"/>
                    <a:pt x="203" y="188"/>
                    <a:pt x="203" y="188"/>
                  </a:cubicBezTo>
                  <a:cubicBezTo>
                    <a:pt x="200" y="185"/>
                    <a:pt x="200" y="185"/>
                    <a:pt x="200" y="185"/>
                  </a:cubicBezTo>
                  <a:cubicBezTo>
                    <a:pt x="202" y="186"/>
                    <a:pt x="201" y="184"/>
                    <a:pt x="203" y="185"/>
                  </a:cubicBezTo>
                  <a:cubicBezTo>
                    <a:pt x="203" y="185"/>
                    <a:pt x="202" y="184"/>
                    <a:pt x="201" y="184"/>
                  </a:cubicBezTo>
                  <a:cubicBezTo>
                    <a:pt x="201" y="185"/>
                    <a:pt x="201" y="185"/>
                    <a:pt x="201" y="185"/>
                  </a:cubicBezTo>
                  <a:cubicBezTo>
                    <a:pt x="198" y="183"/>
                    <a:pt x="196" y="184"/>
                    <a:pt x="194" y="183"/>
                  </a:cubicBezTo>
                  <a:cubicBezTo>
                    <a:pt x="193" y="182"/>
                    <a:pt x="193" y="181"/>
                    <a:pt x="193" y="181"/>
                  </a:cubicBezTo>
                  <a:cubicBezTo>
                    <a:pt x="193" y="181"/>
                    <a:pt x="193" y="181"/>
                    <a:pt x="194" y="181"/>
                  </a:cubicBezTo>
                  <a:cubicBezTo>
                    <a:pt x="194" y="180"/>
                    <a:pt x="194" y="180"/>
                    <a:pt x="194" y="180"/>
                  </a:cubicBezTo>
                  <a:cubicBezTo>
                    <a:pt x="195" y="181"/>
                    <a:pt x="199" y="184"/>
                    <a:pt x="202" y="183"/>
                  </a:cubicBezTo>
                  <a:cubicBezTo>
                    <a:pt x="198" y="183"/>
                    <a:pt x="201" y="182"/>
                    <a:pt x="202" y="181"/>
                  </a:cubicBezTo>
                  <a:cubicBezTo>
                    <a:pt x="203" y="182"/>
                    <a:pt x="205" y="183"/>
                    <a:pt x="205" y="182"/>
                  </a:cubicBezTo>
                  <a:cubicBezTo>
                    <a:pt x="204" y="182"/>
                    <a:pt x="201" y="179"/>
                    <a:pt x="200" y="181"/>
                  </a:cubicBezTo>
                  <a:cubicBezTo>
                    <a:pt x="199" y="180"/>
                    <a:pt x="197" y="179"/>
                    <a:pt x="198" y="178"/>
                  </a:cubicBezTo>
                  <a:cubicBezTo>
                    <a:pt x="200" y="179"/>
                    <a:pt x="201" y="179"/>
                    <a:pt x="204" y="179"/>
                  </a:cubicBezTo>
                  <a:cubicBezTo>
                    <a:pt x="201" y="178"/>
                    <a:pt x="199" y="178"/>
                    <a:pt x="198" y="178"/>
                  </a:cubicBezTo>
                  <a:cubicBezTo>
                    <a:pt x="200" y="175"/>
                    <a:pt x="207" y="174"/>
                    <a:pt x="204" y="171"/>
                  </a:cubicBezTo>
                  <a:cubicBezTo>
                    <a:pt x="203" y="170"/>
                    <a:pt x="205" y="172"/>
                    <a:pt x="203" y="172"/>
                  </a:cubicBezTo>
                  <a:cubicBezTo>
                    <a:pt x="199" y="170"/>
                    <a:pt x="207" y="169"/>
                    <a:pt x="205" y="167"/>
                  </a:cubicBezTo>
                  <a:cubicBezTo>
                    <a:pt x="201" y="168"/>
                    <a:pt x="201" y="168"/>
                    <a:pt x="201" y="168"/>
                  </a:cubicBezTo>
                  <a:cubicBezTo>
                    <a:pt x="200" y="167"/>
                    <a:pt x="200" y="166"/>
                    <a:pt x="199" y="165"/>
                  </a:cubicBezTo>
                  <a:cubicBezTo>
                    <a:pt x="200" y="165"/>
                    <a:pt x="203" y="163"/>
                    <a:pt x="204" y="164"/>
                  </a:cubicBezTo>
                  <a:cubicBezTo>
                    <a:pt x="206" y="161"/>
                    <a:pt x="196" y="162"/>
                    <a:pt x="196" y="158"/>
                  </a:cubicBezTo>
                  <a:cubicBezTo>
                    <a:pt x="196" y="160"/>
                    <a:pt x="196" y="160"/>
                    <a:pt x="196" y="161"/>
                  </a:cubicBezTo>
                  <a:cubicBezTo>
                    <a:pt x="194" y="160"/>
                    <a:pt x="194" y="161"/>
                    <a:pt x="192" y="161"/>
                  </a:cubicBezTo>
                  <a:cubicBezTo>
                    <a:pt x="194" y="160"/>
                    <a:pt x="191" y="157"/>
                    <a:pt x="195" y="159"/>
                  </a:cubicBezTo>
                  <a:cubicBezTo>
                    <a:pt x="195" y="158"/>
                    <a:pt x="195" y="155"/>
                    <a:pt x="193" y="155"/>
                  </a:cubicBezTo>
                  <a:cubicBezTo>
                    <a:pt x="192" y="156"/>
                    <a:pt x="192" y="156"/>
                    <a:pt x="192" y="156"/>
                  </a:cubicBezTo>
                  <a:cubicBezTo>
                    <a:pt x="192" y="155"/>
                    <a:pt x="191" y="154"/>
                    <a:pt x="190" y="153"/>
                  </a:cubicBezTo>
                  <a:cubicBezTo>
                    <a:pt x="191" y="152"/>
                    <a:pt x="192" y="150"/>
                    <a:pt x="192" y="148"/>
                  </a:cubicBezTo>
                  <a:cubicBezTo>
                    <a:pt x="195" y="148"/>
                    <a:pt x="193" y="151"/>
                    <a:pt x="194" y="152"/>
                  </a:cubicBezTo>
                  <a:cubicBezTo>
                    <a:pt x="195" y="151"/>
                    <a:pt x="197" y="151"/>
                    <a:pt x="198" y="152"/>
                  </a:cubicBezTo>
                  <a:cubicBezTo>
                    <a:pt x="199" y="152"/>
                    <a:pt x="199" y="152"/>
                    <a:pt x="199" y="152"/>
                  </a:cubicBezTo>
                  <a:cubicBezTo>
                    <a:pt x="199" y="153"/>
                    <a:pt x="199" y="153"/>
                    <a:pt x="199" y="153"/>
                  </a:cubicBezTo>
                  <a:cubicBezTo>
                    <a:pt x="199" y="152"/>
                    <a:pt x="199" y="152"/>
                    <a:pt x="199" y="152"/>
                  </a:cubicBezTo>
                  <a:cubicBezTo>
                    <a:pt x="200" y="152"/>
                    <a:pt x="200" y="152"/>
                    <a:pt x="201" y="152"/>
                  </a:cubicBezTo>
                  <a:cubicBezTo>
                    <a:pt x="199" y="151"/>
                    <a:pt x="202" y="150"/>
                    <a:pt x="202" y="149"/>
                  </a:cubicBezTo>
                  <a:cubicBezTo>
                    <a:pt x="197" y="150"/>
                    <a:pt x="200" y="146"/>
                    <a:pt x="199" y="145"/>
                  </a:cubicBezTo>
                  <a:cubicBezTo>
                    <a:pt x="198" y="144"/>
                    <a:pt x="198" y="144"/>
                    <a:pt x="198" y="144"/>
                  </a:cubicBezTo>
                  <a:cubicBezTo>
                    <a:pt x="198" y="143"/>
                    <a:pt x="198" y="143"/>
                    <a:pt x="198" y="143"/>
                  </a:cubicBezTo>
                  <a:cubicBezTo>
                    <a:pt x="198" y="143"/>
                    <a:pt x="199" y="143"/>
                    <a:pt x="200" y="144"/>
                  </a:cubicBezTo>
                  <a:cubicBezTo>
                    <a:pt x="199" y="143"/>
                    <a:pt x="199" y="141"/>
                    <a:pt x="197" y="141"/>
                  </a:cubicBezTo>
                  <a:cubicBezTo>
                    <a:pt x="197" y="137"/>
                    <a:pt x="197" y="137"/>
                    <a:pt x="197" y="137"/>
                  </a:cubicBezTo>
                  <a:cubicBezTo>
                    <a:pt x="197" y="137"/>
                    <a:pt x="197" y="137"/>
                    <a:pt x="198" y="136"/>
                  </a:cubicBezTo>
                  <a:cubicBezTo>
                    <a:pt x="197" y="136"/>
                    <a:pt x="197" y="136"/>
                    <a:pt x="197" y="136"/>
                  </a:cubicBezTo>
                  <a:cubicBezTo>
                    <a:pt x="195" y="130"/>
                    <a:pt x="194" y="123"/>
                    <a:pt x="192" y="116"/>
                  </a:cubicBezTo>
                  <a:cubicBezTo>
                    <a:pt x="192" y="117"/>
                    <a:pt x="191" y="118"/>
                    <a:pt x="191" y="119"/>
                  </a:cubicBezTo>
                  <a:cubicBezTo>
                    <a:pt x="191" y="119"/>
                    <a:pt x="190" y="119"/>
                    <a:pt x="190" y="119"/>
                  </a:cubicBezTo>
                  <a:cubicBezTo>
                    <a:pt x="190" y="118"/>
                    <a:pt x="191" y="118"/>
                    <a:pt x="191" y="117"/>
                  </a:cubicBezTo>
                  <a:cubicBezTo>
                    <a:pt x="191" y="117"/>
                    <a:pt x="191" y="117"/>
                    <a:pt x="191" y="117"/>
                  </a:cubicBezTo>
                  <a:cubicBezTo>
                    <a:pt x="191" y="117"/>
                    <a:pt x="191" y="117"/>
                    <a:pt x="191" y="117"/>
                  </a:cubicBezTo>
                  <a:cubicBezTo>
                    <a:pt x="191" y="116"/>
                    <a:pt x="191" y="114"/>
                    <a:pt x="191" y="113"/>
                  </a:cubicBezTo>
                  <a:cubicBezTo>
                    <a:pt x="189" y="113"/>
                    <a:pt x="189" y="113"/>
                    <a:pt x="189" y="113"/>
                  </a:cubicBezTo>
                  <a:cubicBezTo>
                    <a:pt x="189" y="113"/>
                    <a:pt x="189" y="113"/>
                    <a:pt x="189" y="113"/>
                  </a:cubicBezTo>
                  <a:cubicBezTo>
                    <a:pt x="189" y="113"/>
                    <a:pt x="189" y="113"/>
                    <a:pt x="189" y="114"/>
                  </a:cubicBezTo>
                  <a:cubicBezTo>
                    <a:pt x="187" y="114"/>
                    <a:pt x="187" y="114"/>
                    <a:pt x="187" y="114"/>
                  </a:cubicBezTo>
                  <a:cubicBezTo>
                    <a:pt x="187" y="112"/>
                    <a:pt x="187" y="112"/>
                    <a:pt x="187" y="112"/>
                  </a:cubicBezTo>
                  <a:cubicBezTo>
                    <a:pt x="188" y="112"/>
                    <a:pt x="188" y="112"/>
                    <a:pt x="189" y="111"/>
                  </a:cubicBezTo>
                  <a:cubicBezTo>
                    <a:pt x="190" y="112"/>
                    <a:pt x="190" y="112"/>
                    <a:pt x="190" y="113"/>
                  </a:cubicBezTo>
                  <a:cubicBezTo>
                    <a:pt x="191" y="112"/>
                    <a:pt x="191" y="111"/>
                    <a:pt x="190" y="111"/>
                  </a:cubicBezTo>
                  <a:cubicBezTo>
                    <a:pt x="190" y="111"/>
                    <a:pt x="190" y="111"/>
                    <a:pt x="190" y="111"/>
                  </a:cubicBezTo>
                  <a:cubicBezTo>
                    <a:pt x="189" y="109"/>
                    <a:pt x="189" y="109"/>
                    <a:pt x="189" y="109"/>
                  </a:cubicBezTo>
                  <a:cubicBezTo>
                    <a:pt x="191" y="109"/>
                    <a:pt x="192" y="111"/>
                    <a:pt x="192" y="110"/>
                  </a:cubicBezTo>
                  <a:cubicBezTo>
                    <a:pt x="192" y="109"/>
                    <a:pt x="192" y="109"/>
                    <a:pt x="192" y="109"/>
                  </a:cubicBezTo>
                  <a:cubicBezTo>
                    <a:pt x="191" y="109"/>
                    <a:pt x="191" y="109"/>
                    <a:pt x="191" y="109"/>
                  </a:cubicBezTo>
                  <a:cubicBezTo>
                    <a:pt x="190" y="109"/>
                    <a:pt x="189" y="109"/>
                    <a:pt x="189" y="108"/>
                  </a:cubicBezTo>
                  <a:cubicBezTo>
                    <a:pt x="189" y="108"/>
                    <a:pt x="189" y="108"/>
                    <a:pt x="189" y="108"/>
                  </a:cubicBezTo>
                  <a:cubicBezTo>
                    <a:pt x="189" y="108"/>
                    <a:pt x="189" y="108"/>
                    <a:pt x="189" y="108"/>
                  </a:cubicBezTo>
                  <a:cubicBezTo>
                    <a:pt x="189" y="108"/>
                    <a:pt x="189" y="107"/>
                    <a:pt x="188" y="107"/>
                  </a:cubicBezTo>
                  <a:cubicBezTo>
                    <a:pt x="188" y="107"/>
                    <a:pt x="188" y="107"/>
                    <a:pt x="188" y="106"/>
                  </a:cubicBezTo>
                  <a:cubicBezTo>
                    <a:pt x="189" y="106"/>
                    <a:pt x="190" y="106"/>
                    <a:pt x="190" y="106"/>
                  </a:cubicBezTo>
                  <a:cubicBezTo>
                    <a:pt x="191" y="106"/>
                    <a:pt x="191" y="106"/>
                    <a:pt x="191" y="105"/>
                  </a:cubicBezTo>
                  <a:cubicBezTo>
                    <a:pt x="191" y="103"/>
                    <a:pt x="191" y="103"/>
                    <a:pt x="191" y="103"/>
                  </a:cubicBezTo>
                  <a:cubicBezTo>
                    <a:pt x="187" y="104"/>
                    <a:pt x="187" y="104"/>
                    <a:pt x="187" y="104"/>
                  </a:cubicBezTo>
                  <a:cubicBezTo>
                    <a:pt x="187" y="104"/>
                    <a:pt x="187" y="103"/>
                    <a:pt x="187" y="103"/>
                  </a:cubicBezTo>
                  <a:cubicBezTo>
                    <a:pt x="187" y="103"/>
                    <a:pt x="186" y="102"/>
                    <a:pt x="186" y="101"/>
                  </a:cubicBezTo>
                  <a:cubicBezTo>
                    <a:pt x="188" y="98"/>
                    <a:pt x="185" y="93"/>
                    <a:pt x="187" y="92"/>
                  </a:cubicBezTo>
                  <a:cubicBezTo>
                    <a:pt x="184" y="91"/>
                    <a:pt x="184" y="89"/>
                    <a:pt x="184" y="87"/>
                  </a:cubicBezTo>
                  <a:cubicBezTo>
                    <a:pt x="184" y="88"/>
                    <a:pt x="180" y="88"/>
                    <a:pt x="180" y="87"/>
                  </a:cubicBezTo>
                  <a:cubicBezTo>
                    <a:pt x="188" y="87"/>
                    <a:pt x="183" y="84"/>
                    <a:pt x="189" y="82"/>
                  </a:cubicBezTo>
                  <a:cubicBezTo>
                    <a:pt x="185" y="83"/>
                    <a:pt x="187" y="77"/>
                    <a:pt x="182" y="79"/>
                  </a:cubicBezTo>
                  <a:cubicBezTo>
                    <a:pt x="183" y="78"/>
                    <a:pt x="185" y="79"/>
                    <a:pt x="187" y="78"/>
                  </a:cubicBezTo>
                  <a:cubicBezTo>
                    <a:pt x="183" y="75"/>
                    <a:pt x="188" y="71"/>
                    <a:pt x="186" y="67"/>
                  </a:cubicBezTo>
                  <a:cubicBezTo>
                    <a:pt x="185" y="67"/>
                    <a:pt x="183" y="68"/>
                    <a:pt x="182" y="67"/>
                  </a:cubicBezTo>
                  <a:cubicBezTo>
                    <a:pt x="187" y="64"/>
                    <a:pt x="187" y="64"/>
                    <a:pt x="187" y="64"/>
                  </a:cubicBezTo>
                  <a:cubicBezTo>
                    <a:pt x="186" y="64"/>
                    <a:pt x="181" y="64"/>
                    <a:pt x="184" y="62"/>
                  </a:cubicBezTo>
                  <a:cubicBezTo>
                    <a:pt x="183" y="63"/>
                    <a:pt x="182" y="63"/>
                    <a:pt x="181" y="63"/>
                  </a:cubicBezTo>
                  <a:cubicBezTo>
                    <a:pt x="185" y="54"/>
                    <a:pt x="174" y="47"/>
                    <a:pt x="181" y="38"/>
                  </a:cubicBezTo>
                  <a:cubicBezTo>
                    <a:pt x="179" y="39"/>
                    <a:pt x="179" y="39"/>
                    <a:pt x="178" y="38"/>
                  </a:cubicBezTo>
                  <a:cubicBezTo>
                    <a:pt x="178" y="38"/>
                    <a:pt x="176" y="38"/>
                    <a:pt x="175" y="38"/>
                  </a:cubicBezTo>
                  <a:cubicBezTo>
                    <a:pt x="177" y="35"/>
                    <a:pt x="177" y="35"/>
                    <a:pt x="177" y="35"/>
                  </a:cubicBezTo>
                  <a:cubicBezTo>
                    <a:pt x="173" y="35"/>
                    <a:pt x="176" y="31"/>
                    <a:pt x="172" y="31"/>
                  </a:cubicBezTo>
                  <a:cubicBezTo>
                    <a:pt x="173" y="32"/>
                    <a:pt x="173" y="32"/>
                    <a:pt x="173" y="32"/>
                  </a:cubicBezTo>
                  <a:cubicBezTo>
                    <a:pt x="171" y="32"/>
                    <a:pt x="168" y="33"/>
                    <a:pt x="166" y="34"/>
                  </a:cubicBezTo>
                  <a:cubicBezTo>
                    <a:pt x="165" y="33"/>
                    <a:pt x="165" y="32"/>
                    <a:pt x="165" y="31"/>
                  </a:cubicBezTo>
                  <a:cubicBezTo>
                    <a:pt x="165" y="34"/>
                    <a:pt x="165" y="34"/>
                    <a:pt x="165" y="34"/>
                  </a:cubicBezTo>
                  <a:cubicBezTo>
                    <a:pt x="163" y="35"/>
                    <a:pt x="161" y="36"/>
                    <a:pt x="159" y="36"/>
                  </a:cubicBezTo>
                  <a:cubicBezTo>
                    <a:pt x="164" y="37"/>
                    <a:pt x="153" y="41"/>
                    <a:pt x="161" y="43"/>
                  </a:cubicBezTo>
                  <a:cubicBezTo>
                    <a:pt x="160" y="43"/>
                    <a:pt x="159" y="42"/>
                    <a:pt x="158" y="43"/>
                  </a:cubicBezTo>
                  <a:cubicBezTo>
                    <a:pt x="160" y="43"/>
                    <a:pt x="161" y="44"/>
                    <a:pt x="160" y="45"/>
                  </a:cubicBezTo>
                  <a:cubicBezTo>
                    <a:pt x="160" y="45"/>
                    <a:pt x="160" y="45"/>
                    <a:pt x="160" y="45"/>
                  </a:cubicBezTo>
                  <a:cubicBezTo>
                    <a:pt x="161" y="48"/>
                    <a:pt x="160" y="50"/>
                    <a:pt x="159" y="53"/>
                  </a:cubicBezTo>
                  <a:cubicBezTo>
                    <a:pt x="159" y="53"/>
                    <a:pt x="159" y="53"/>
                    <a:pt x="159" y="54"/>
                  </a:cubicBezTo>
                  <a:cubicBezTo>
                    <a:pt x="159" y="53"/>
                    <a:pt x="159" y="53"/>
                    <a:pt x="159" y="53"/>
                  </a:cubicBezTo>
                  <a:cubicBezTo>
                    <a:pt x="159" y="54"/>
                    <a:pt x="159" y="55"/>
                    <a:pt x="159" y="56"/>
                  </a:cubicBezTo>
                  <a:cubicBezTo>
                    <a:pt x="161" y="55"/>
                    <a:pt x="161" y="55"/>
                    <a:pt x="161" y="55"/>
                  </a:cubicBezTo>
                  <a:cubicBezTo>
                    <a:pt x="161" y="56"/>
                    <a:pt x="160" y="56"/>
                    <a:pt x="160" y="57"/>
                  </a:cubicBezTo>
                  <a:cubicBezTo>
                    <a:pt x="164" y="58"/>
                    <a:pt x="159" y="54"/>
                    <a:pt x="164" y="55"/>
                  </a:cubicBezTo>
                  <a:cubicBezTo>
                    <a:pt x="159" y="57"/>
                    <a:pt x="166" y="61"/>
                    <a:pt x="159" y="63"/>
                  </a:cubicBezTo>
                  <a:cubicBezTo>
                    <a:pt x="160" y="64"/>
                    <a:pt x="163" y="62"/>
                    <a:pt x="163" y="64"/>
                  </a:cubicBezTo>
                  <a:cubicBezTo>
                    <a:pt x="161" y="64"/>
                    <a:pt x="161" y="64"/>
                    <a:pt x="161" y="64"/>
                  </a:cubicBezTo>
                  <a:cubicBezTo>
                    <a:pt x="163" y="64"/>
                    <a:pt x="163" y="64"/>
                    <a:pt x="163" y="64"/>
                  </a:cubicBezTo>
                  <a:cubicBezTo>
                    <a:pt x="163" y="65"/>
                    <a:pt x="161" y="66"/>
                    <a:pt x="160" y="66"/>
                  </a:cubicBezTo>
                  <a:cubicBezTo>
                    <a:pt x="160" y="66"/>
                    <a:pt x="159" y="66"/>
                    <a:pt x="159" y="65"/>
                  </a:cubicBezTo>
                  <a:cubicBezTo>
                    <a:pt x="157" y="67"/>
                    <a:pt x="160" y="68"/>
                    <a:pt x="160" y="69"/>
                  </a:cubicBezTo>
                  <a:cubicBezTo>
                    <a:pt x="161" y="68"/>
                    <a:pt x="161" y="68"/>
                    <a:pt x="161" y="68"/>
                  </a:cubicBezTo>
                  <a:cubicBezTo>
                    <a:pt x="163" y="72"/>
                    <a:pt x="161" y="77"/>
                    <a:pt x="165" y="80"/>
                  </a:cubicBezTo>
                  <a:cubicBezTo>
                    <a:pt x="167" y="80"/>
                    <a:pt x="167" y="80"/>
                    <a:pt x="167" y="80"/>
                  </a:cubicBezTo>
                  <a:cubicBezTo>
                    <a:pt x="167" y="80"/>
                    <a:pt x="167" y="80"/>
                    <a:pt x="167" y="80"/>
                  </a:cubicBezTo>
                  <a:cubicBezTo>
                    <a:pt x="167" y="83"/>
                    <a:pt x="167" y="83"/>
                    <a:pt x="167" y="83"/>
                  </a:cubicBezTo>
                  <a:cubicBezTo>
                    <a:pt x="167" y="84"/>
                    <a:pt x="166" y="85"/>
                    <a:pt x="167" y="86"/>
                  </a:cubicBezTo>
                  <a:cubicBezTo>
                    <a:pt x="167" y="86"/>
                    <a:pt x="167" y="86"/>
                    <a:pt x="167" y="86"/>
                  </a:cubicBezTo>
                  <a:cubicBezTo>
                    <a:pt x="167" y="86"/>
                    <a:pt x="167" y="86"/>
                    <a:pt x="167" y="86"/>
                  </a:cubicBezTo>
                  <a:cubicBezTo>
                    <a:pt x="167" y="88"/>
                    <a:pt x="167" y="88"/>
                    <a:pt x="167" y="88"/>
                  </a:cubicBezTo>
                  <a:cubicBezTo>
                    <a:pt x="166" y="89"/>
                    <a:pt x="165" y="89"/>
                    <a:pt x="164" y="89"/>
                  </a:cubicBezTo>
                  <a:cubicBezTo>
                    <a:pt x="166" y="90"/>
                    <a:pt x="166" y="91"/>
                    <a:pt x="167" y="91"/>
                  </a:cubicBezTo>
                  <a:cubicBezTo>
                    <a:pt x="167" y="95"/>
                    <a:pt x="167" y="95"/>
                    <a:pt x="167" y="95"/>
                  </a:cubicBezTo>
                  <a:cubicBezTo>
                    <a:pt x="167" y="95"/>
                    <a:pt x="167" y="95"/>
                    <a:pt x="167" y="95"/>
                  </a:cubicBezTo>
                  <a:cubicBezTo>
                    <a:pt x="165" y="97"/>
                    <a:pt x="167" y="98"/>
                    <a:pt x="168" y="99"/>
                  </a:cubicBezTo>
                  <a:cubicBezTo>
                    <a:pt x="168" y="101"/>
                    <a:pt x="168" y="101"/>
                    <a:pt x="168" y="101"/>
                  </a:cubicBezTo>
                  <a:cubicBezTo>
                    <a:pt x="167" y="101"/>
                    <a:pt x="167" y="101"/>
                    <a:pt x="166" y="102"/>
                  </a:cubicBezTo>
                  <a:cubicBezTo>
                    <a:pt x="164" y="101"/>
                    <a:pt x="162" y="100"/>
                    <a:pt x="161" y="99"/>
                  </a:cubicBezTo>
                  <a:cubicBezTo>
                    <a:pt x="163" y="97"/>
                    <a:pt x="160" y="95"/>
                    <a:pt x="161" y="93"/>
                  </a:cubicBezTo>
                  <a:cubicBezTo>
                    <a:pt x="162" y="93"/>
                    <a:pt x="162" y="93"/>
                    <a:pt x="162" y="93"/>
                  </a:cubicBezTo>
                  <a:cubicBezTo>
                    <a:pt x="162" y="92"/>
                    <a:pt x="160" y="91"/>
                    <a:pt x="161" y="89"/>
                  </a:cubicBezTo>
                  <a:cubicBezTo>
                    <a:pt x="163" y="88"/>
                    <a:pt x="163" y="88"/>
                    <a:pt x="163" y="88"/>
                  </a:cubicBezTo>
                  <a:cubicBezTo>
                    <a:pt x="162" y="87"/>
                    <a:pt x="161" y="85"/>
                    <a:pt x="160" y="83"/>
                  </a:cubicBezTo>
                  <a:cubicBezTo>
                    <a:pt x="159" y="84"/>
                    <a:pt x="160" y="85"/>
                    <a:pt x="158" y="85"/>
                  </a:cubicBezTo>
                  <a:cubicBezTo>
                    <a:pt x="158" y="85"/>
                    <a:pt x="158" y="86"/>
                    <a:pt x="160" y="86"/>
                  </a:cubicBezTo>
                  <a:cubicBezTo>
                    <a:pt x="160" y="86"/>
                    <a:pt x="158" y="87"/>
                    <a:pt x="157" y="88"/>
                  </a:cubicBezTo>
                  <a:cubicBezTo>
                    <a:pt x="154" y="85"/>
                    <a:pt x="154" y="85"/>
                    <a:pt x="154" y="85"/>
                  </a:cubicBezTo>
                  <a:cubicBezTo>
                    <a:pt x="154" y="84"/>
                    <a:pt x="154" y="84"/>
                    <a:pt x="154" y="84"/>
                  </a:cubicBezTo>
                  <a:cubicBezTo>
                    <a:pt x="152" y="84"/>
                    <a:pt x="152" y="84"/>
                    <a:pt x="152" y="84"/>
                  </a:cubicBezTo>
                  <a:cubicBezTo>
                    <a:pt x="151" y="84"/>
                    <a:pt x="152" y="83"/>
                    <a:pt x="153" y="83"/>
                  </a:cubicBezTo>
                  <a:cubicBezTo>
                    <a:pt x="151" y="81"/>
                    <a:pt x="147" y="81"/>
                    <a:pt x="147" y="79"/>
                  </a:cubicBezTo>
                  <a:cubicBezTo>
                    <a:pt x="150" y="80"/>
                    <a:pt x="152" y="80"/>
                    <a:pt x="152" y="81"/>
                  </a:cubicBezTo>
                  <a:cubicBezTo>
                    <a:pt x="152" y="79"/>
                    <a:pt x="152" y="79"/>
                    <a:pt x="152" y="79"/>
                  </a:cubicBezTo>
                  <a:cubicBezTo>
                    <a:pt x="155" y="80"/>
                    <a:pt x="155" y="84"/>
                    <a:pt x="159" y="82"/>
                  </a:cubicBezTo>
                  <a:cubicBezTo>
                    <a:pt x="157" y="80"/>
                    <a:pt x="153" y="77"/>
                    <a:pt x="149" y="76"/>
                  </a:cubicBezTo>
                  <a:cubicBezTo>
                    <a:pt x="151" y="74"/>
                    <a:pt x="147" y="73"/>
                    <a:pt x="147" y="71"/>
                  </a:cubicBezTo>
                  <a:cubicBezTo>
                    <a:pt x="148" y="70"/>
                    <a:pt x="148" y="70"/>
                    <a:pt x="150" y="70"/>
                  </a:cubicBezTo>
                  <a:cubicBezTo>
                    <a:pt x="150" y="70"/>
                    <a:pt x="150" y="70"/>
                    <a:pt x="150" y="70"/>
                  </a:cubicBezTo>
                  <a:cubicBezTo>
                    <a:pt x="150" y="68"/>
                    <a:pt x="146" y="65"/>
                    <a:pt x="143" y="64"/>
                  </a:cubicBezTo>
                  <a:cubicBezTo>
                    <a:pt x="145" y="62"/>
                    <a:pt x="145" y="62"/>
                    <a:pt x="145" y="62"/>
                  </a:cubicBezTo>
                  <a:cubicBezTo>
                    <a:pt x="145" y="58"/>
                    <a:pt x="141" y="64"/>
                    <a:pt x="138" y="60"/>
                  </a:cubicBezTo>
                  <a:cubicBezTo>
                    <a:pt x="141" y="58"/>
                    <a:pt x="137" y="55"/>
                    <a:pt x="139" y="54"/>
                  </a:cubicBezTo>
                  <a:cubicBezTo>
                    <a:pt x="139" y="54"/>
                    <a:pt x="139" y="53"/>
                    <a:pt x="137" y="54"/>
                  </a:cubicBezTo>
                  <a:cubicBezTo>
                    <a:pt x="137" y="54"/>
                    <a:pt x="138" y="56"/>
                    <a:pt x="135" y="55"/>
                  </a:cubicBezTo>
                  <a:cubicBezTo>
                    <a:pt x="134" y="54"/>
                    <a:pt x="135" y="53"/>
                    <a:pt x="134" y="52"/>
                  </a:cubicBezTo>
                  <a:cubicBezTo>
                    <a:pt x="135" y="52"/>
                    <a:pt x="137" y="53"/>
                    <a:pt x="136" y="52"/>
                  </a:cubicBezTo>
                  <a:cubicBezTo>
                    <a:pt x="134" y="50"/>
                    <a:pt x="131" y="46"/>
                    <a:pt x="124" y="45"/>
                  </a:cubicBezTo>
                  <a:cubicBezTo>
                    <a:pt x="125" y="46"/>
                    <a:pt x="127" y="45"/>
                    <a:pt x="127" y="47"/>
                  </a:cubicBezTo>
                  <a:cubicBezTo>
                    <a:pt x="125" y="47"/>
                    <a:pt x="125" y="46"/>
                    <a:pt x="124" y="46"/>
                  </a:cubicBezTo>
                  <a:cubicBezTo>
                    <a:pt x="122" y="47"/>
                    <a:pt x="127" y="47"/>
                    <a:pt x="126" y="49"/>
                  </a:cubicBezTo>
                  <a:cubicBezTo>
                    <a:pt x="121" y="48"/>
                    <a:pt x="121" y="48"/>
                    <a:pt x="121" y="48"/>
                  </a:cubicBezTo>
                  <a:cubicBezTo>
                    <a:pt x="121" y="47"/>
                    <a:pt x="120" y="45"/>
                    <a:pt x="119" y="44"/>
                  </a:cubicBezTo>
                  <a:cubicBezTo>
                    <a:pt x="120" y="49"/>
                    <a:pt x="120" y="49"/>
                    <a:pt x="120" y="49"/>
                  </a:cubicBezTo>
                  <a:cubicBezTo>
                    <a:pt x="120" y="49"/>
                    <a:pt x="120" y="49"/>
                    <a:pt x="120" y="49"/>
                  </a:cubicBezTo>
                  <a:cubicBezTo>
                    <a:pt x="110" y="47"/>
                    <a:pt x="110" y="47"/>
                    <a:pt x="110" y="47"/>
                  </a:cubicBezTo>
                  <a:cubicBezTo>
                    <a:pt x="110" y="51"/>
                    <a:pt x="121" y="50"/>
                    <a:pt x="120" y="54"/>
                  </a:cubicBezTo>
                  <a:cubicBezTo>
                    <a:pt x="119" y="54"/>
                    <a:pt x="118" y="54"/>
                    <a:pt x="118" y="55"/>
                  </a:cubicBezTo>
                  <a:cubicBezTo>
                    <a:pt x="119" y="55"/>
                    <a:pt x="120" y="56"/>
                    <a:pt x="121" y="56"/>
                  </a:cubicBezTo>
                  <a:cubicBezTo>
                    <a:pt x="121" y="58"/>
                    <a:pt x="121" y="58"/>
                    <a:pt x="121" y="58"/>
                  </a:cubicBezTo>
                  <a:cubicBezTo>
                    <a:pt x="120" y="58"/>
                    <a:pt x="118" y="58"/>
                    <a:pt x="117" y="57"/>
                  </a:cubicBezTo>
                  <a:cubicBezTo>
                    <a:pt x="118" y="59"/>
                    <a:pt x="120" y="61"/>
                    <a:pt x="122" y="62"/>
                  </a:cubicBezTo>
                  <a:cubicBezTo>
                    <a:pt x="123" y="69"/>
                    <a:pt x="123" y="69"/>
                    <a:pt x="123" y="69"/>
                  </a:cubicBezTo>
                  <a:cubicBezTo>
                    <a:pt x="122" y="70"/>
                    <a:pt x="122" y="70"/>
                    <a:pt x="122" y="70"/>
                  </a:cubicBezTo>
                  <a:cubicBezTo>
                    <a:pt x="123" y="70"/>
                    <a:pt x="123" y="70"/>
                    <a:pt x="123" y="70"/>
                  </a:cubicBezTo>
                  <a:cubicBezTo>
                    <a:pt x="123" y="70"/>
                    <a:pt x="123" y="70"/>
                    <a:pt x="123" y="70"/>
                  </a:cubicBezTo>
                  <a:cubicBezTo>
                    <a:pt x="128" y="101"/>
                    <a:pt x="128" y="101"/>
                    <a:pt x="128" y="101"/>
                  </a:cubicBezTo>
                  <a:cubicBezTo>
                    <a:pt x="128" y="101"/>
                    <a:pt x="127" y="101"/>
                    <a:pt x="127" y="101"/>
                  </a:cubicBezTo>
                  <a:cubicBezTo>
                    <a:pt x="127" y="101"/>
                    <a:pt x="127" y="101"/>
                    <a:pt x="127" y="100"/>
                  </a:cubicBezTo>
                  <a:cubicBezTo>
                    <a:pt x="127" y="100"/>
                    <a:pt x="127" y="100"/>
                    <a:pt x="127" y="100"/>
                  </a:cubicBezTo>
                  <a:cubicBezTo>
                    <a:pt x="127" y="100"/>
                    <a:pt x="127" y="100"/>
                    <a:pt x="127" y="100"/>
                  </a:cubicBezTo>
                  <a:cubicBezTo>
                    <a:pt x="126" y="99"/>
                    <a:pt x="126" y="97"/>
                    <a:pt x="125" y="96"/>
                  </a:cubicBezTo>
                  <a:cubicBezTo>
                    <a:pt x="124" y="89"/>
                    <a:pt x="118" y="83"/>
                    <a:pt x="124" y="76"/>
                  </a:cubicBezTo>
                  <a:cubicBezTo>
                    <a:pt x="122" y="77"/>
                    <a:pt x="122" y="77"/>
                    <a:pt x="121" y="76"/>
                  </a:cubicBezTo>
                  <a:cubicBezTo>
                    <a:pt x="121" y="76"/>
                    <a:pt x="119" y="76"/>
                    <a:pt x="118" y="76"/>
                  </a:cubicBezTo>
                  <a:cubicBezTo>
                    <a:pt x="120" y="72"/>
                    <a:pt x="120" y="72"/>
                    <a:pt x="120" y="72"/>
                  </a:cubicBezTo>
                  <a:cubicBezTo>
                    <a:pt x="116" y="72"/>
                    <a:pt x="119" y="69"/>
                    <a:pt x="115" y="69"/>
                  </a:cubicBezTo>
                  <a:cubicBezTo>
                    <a:pt x="116" y="70"/>
                    <a:pt x="116" y="70"/>
                    <a:pt x="116" y="70"/>
                  </a:cubicBezTo>
                  <a:cubicBezTo>
                    <a:pt x="115" y="70"/>
                    <a:pt x="113" y="70"/>
                    <a:pt x="112" y="71"/>
                  </a:cubicBezTo>
                  <a:cubicBezTo>
                    <a:pt x="111" y="70"/>
                    <a:pt x="111" y="70"/>
                    <a:pt x="111" y="70"/>
                  </a:cubicBezTo>
                  <a:cubicBezTo>
                    <a:pt x="109" y="70"/>
                    <a:pt x="109" y="70"/>
                    <a:pt x="109" y="70"/>
                  </a:cubicBezTo>
                  <a:cubicBezTo>
                    <a:pt x="109" y="70"/>
                    <a:pt x="110" y="71"/>
                    <a:pt x="110" y="71"/>
                  </a:cubicBezTo>
                  <a:cubicBezTo>
                    <a:pt x="110" y="71"/>
                    <a:pt x="110" y="71"/>
                    <a:pt x="109" y="72"/>
                  </a:cubicBezTo>
                  <a:cubicBezTo>
                    <a:pt x="109" y="72"/>
                    <a:pt x="109" y="72"/>
                    <a:pt x="109" y="72"/>
                  </a:cubicBezTo>
                  <a:cubicBezTo>
                    <a:pt x="109" y="71"/>
                    <a:pt x="108" y="71"/>
                    <a:pt x="108" y="70"/>
                  </a:cubicBezTo>
                  <a:cubicBezTo>
                    <a:pt x="109" y="70"/>
                    <a:pt x="109" y="70"/>
                    <a:pt x="109" y="70"/>
                  </a:cubicBezTo>
                  <a:cubicBezTo>
                    <a:pt x="108" y="70"/>
                    <a:pt x="108" y="70"/>
                    <a:pt x="108" y="70"/>
                  </a:cubicBezTo>
                  <a:cubicBezTo>
                    <a:pt x="108" y="70"/>
                    <a:pt x="108" y="69"/>
                    <a:pt x="108" y="69"/>
                  </a:cubicBezTo>
                  <a:cubicBezTo>
                    <a:pt x="108" y="72"/>
                    <a:pt x="108" y="72"/>
                    <a:pt x="108" y="72"/>
                  </a:cubicBezTo>
                  <a:cubicBezTo>
                    <a:pt x="108" y="72"/>
                    <a:pt x="107" y="73"/>
                    <a:pt x="107" y="73"/>
                  </a:cubicBezTo>
                  <a:cubicBezTo>
                    <a:pt x="107" y="71"/>
                    <a:pt x="108" y="69"/>
                    <a:pt x="107" y="67"/>
                  </a:cubicBezTo>
                  <a:cubicBezTo>
                    <a:pt x="106" y="67"/>
                    <a:pt x="105" y="68"/>
                    <a:pt x="103" y="67"/>
                  </a:cubicBezTo>
                  <a:cubicBezTo>
                    <a:pt x="103" y="67"/>
                    <a:pt x="103" y="67"/>
                    <a:pt x="103" y="67"/>
                  </a:cubicBezTo>
                  <a:cubicBezTo>
                    <a:pt x="108" y="64"/>
                    <a:pt x="108" y="64"/>
                    <a:pt x="108" y="64"/>
                  </a:cubicBezTo>
                  <a:cubicBezTo>
                    <a:pt x="107" y="64"/>
                    <a:pt x="102" y="64"/>
                    <a:pt x="105" y="62"/>
                  </a:cubicBezTo>
                  <a:cubicBezTo>
                    <a:pt x="104" y="63"/>
                    <a:pt x="103" y="63"/>
                    <a:pt x="103" y="63"/>
                  </a:cubicBezTo>
                  <a:cubicBezTo>
                    <a:pt x="103" y="62"/>
                    <a:pt x="103" y="61"/>
                    <a:pt x="103" y="60"/>
                  </a:cubicBezTo>
                  <a:cubicBezTo>
                    <a:pt x="104" y="60"/>
                    <a:pt x="105" y="60"/>
                    <a:pt x="105" y="59"/>
                  </a:cubicBezTo>
                  <a:cubicBezTo>
                    <a:pt x="103" y="58"/>
                    <a:pt x="103" y="58"/>
                    <a:pt x="103" y="58"/>
                  </a:cubicBezTo>
                  <a:cubicBezTo>
                    <a:pt x="103" y="58"/>
                    <a:pt x="103" y="57"/>
                    <a:pt x="103" y="57"/>
                  </a:cubicBezTo>
                  <a:cubicBezTo>
                    <a:pt x="103" y="56"/>
                    <a:pt x="103" y="56"/>
                    <a:pt x="103" y="56"/>
                  </a:cubicBezTo>
                  <a:cubicBezTo>
                    <a:pt x="103" y="57"/>
                    <a:pt x="103" y="57"/>
                    <a:pt x="103" y="57"/>
                  </a:cubicBezTo>
                  <a:cubicBezTo>
                    <a:pt x="103" y="54"/>
                    <a:pt x="102" y="52"/>
                    <a:pt x="101" y="50"/>
                  </a:cubicBezTo>
                  <a:cubicBezTo>
                    <a:pt x="106" y="51"/>
                    <a:pt x="106" y="51"/>
                    <a:pt x="106" y="51"/>
                  </a:cubicBezTo>
                  <a:cubicBezTo>
                    <a:pt x="106" y="50"/>
                    <a:pt x="103" y="49"/>
                    <a:pt x="101" y="50"/>
                  </a:cubicBezTo>
                  <a:cubicBezTo>
                    <a:pt x="101" y="50"/>
                    <a:pt x="101" y="49"/>
                    <a:pt x="101" y="49"/>
                  </a:cubicBezTo>
                  <a:cubicBezTo>
                    <a:pt x="101" y="49"/>
                    <a:pt x="103" y="49"/>
                    <a:pt x="101" y="48"/>
                  </a:cubicBezTo>
                  <a:cubicBezTo>
                    <a:pt x="101" y="48"/>
                    <a:pt x="101" y="48"/>
                    <a:pt x="100" y="48"/>
                  </a:cubicBezTo>
                  <a:cubicBezTo>
                    <a:pt x="99" y="45"/>
                    <a:pt x="99" y="42"/>
                    <a:pt x="102" y="38"/>
                  </a:cubicBezTo>
                  <a:cubicBezTo>
                    <a:pt x="100" y="39"/>
                    <a:pt x="100" y="39"/>
                    <a:pt x="100" y="38"/>
                  </a:cubicBezTo>
                  <a:cubicBezTo>
                    <a:pt x="99" y="38"/>
                    <a:pt x="97" y="38"/>
                    <a:pt x="96" y="38"/>
                  </a:cubicBezTo>
                  <a:cubicBezTo>
                    <a:pt x="98" y="35"/>
                    <a:pt x="98" y="35"/>
                    <a:pt x="98" y="35"/>
                  </a:cubicBezTo>
                  <a:cubicBezTo>
                    <a:pt x="95" y="35"/>
                    <a:pt x="97" y="31"/>
                    <a:pt x="93" y="31"/>
                  </a:cubicBezTo>
                  <a:cubicBezTo>
                    <a:pt x="94" y="32"/>
                    <a:pt x="94" y="32"/>
                    <a:pt x="94" y="32"/>
                  </a:cubicBezTo>
                  <a:cubicBezTo>
                    <a:pt x="93" y="32"/>
                    <a:pt x="92" y="32"/>
                    <a:pt x="91" y="33"/>
                  </a:cubicBezTo>
                  <a:cubicBezTo>
                    <a:pt x="91" y="31"/>
                    <a:pt x="90" y="29"/>
                    <a:pt x="89" y="27"/>
                  </a:cubicBezTo>
                  <a:cubicBezTo>
                    <a:pt x="93" y="27"/>
                    <a:pt x="93" y="27"/>
                    <a:pt x="93" y="27"/>
                  </a:cubicBezTo>
                  <a:cubicBezTo>
                    <a:pt x="96" y="24"/>
                    <a:pt x="87" y="26"/>
                    <a:pt x="89" y="23"/>
                  </a:cubicBezTo>
                  <a:cubicBezTo>
                    <a:pt x="92" y="22"/>
                    <a:pt x="93" y="19"/>
                    <a:pt x="95" y="19"/>
                  </a:cubicBezTo>
                  <a:cubicBezTo>
                    <a:pt x="95" y="18"/>
                    <a:pt x="96" y="18"/>
                    <a:pt x="94" y="18"/>
                  </a:cubicBezTo>
                  <a:cubicBezTo>
                    <a:pt x="93" y="18"/>
                    <a:pt x="93" y="20"/>
                    <a:pt x="91" y="18"/>
                  </a:cubicBezTo>
                  <a:cubicBezTo>
                    <a:pt x="91" y="17"/>
                    <a:pt x="93" y="17"/>
                    <a:pt x="93" y="16"/>
                  </a:cubicBezTo>
                  <a:cubicBezTo>
                    <a:pt x="94" y="16"/>
                    <a:pt x="95" y="17"/>
                    <a:pt x="95" y="16"/>
                  </a:cubicBezTo>
                  <a:cubicBezTo>
                    <a:pt x="95" y="14"/>
                    <a:pt x="98" y="10"/>
                    <a:pt x="94" y="6"/>
                  </a:cubicBezTo>
                  <a:cubicBezTo>
                    <a:pt x="94" y="7"/>
                    <a:pt x="96" y="8"/>
                    <a:pt x="94" y="8"/>
                  </a:cubicBezTo>
                  <a:cubicBezTo>
                    <a:pt x="93" y="8"/>
                    <a:pt x="93" y="7"/>
                    <a:pt x="93" y="7"/>
                  </a:cubicBezTo>
                  <a:cubicBezTo>
                    <a:pt x="90" y="6"/>
                    <a:pt x="94" y="9"/>
                    <a:pt x="91" y="9"/>
                  </a:cubicBezTo>
                  <a:cubicBezTo>
                    <a:pt x="91" y="8"/>
                    <a:pt x="91" y="8"/>
                    <a:pt x="91" y="8"/>
                  </a:cubicBezTo>
                  <a:cubicBezTo>
                    <a:pt x="91" y="3"/>
                    <a:pt x="91" y="3"/>
                    <a:pt x="91" y="3"/>
                  </a:cubicBezTo>
                  <a:cubicBezTo>
                    <a:pt x="91" y="4"/>
                    <a:pt x="90" y="5"/>
                    <a:pt x="89" y="6"/>
                  </a:cubicBezTo>
                  <a:cubicBezTo>
                    <a:pt x="86" y="7"/>
                    <a:pt x="86" y="7"/>
                    <a:pt x="86" y="7"/>
                  </a:cubicBezTo>
                  <a:cubicBezTo>
                    <a:pt x="82" y="0"/>
                    <a:pt x="82" y="0"/>
                    <a:pt x="82" y="0"/>
                  </a:cubicBezTo>
                  <a:cubicBezTo>
                    <a:pt x="78" y="3"/>
                    <a:pt x="87" y="8"/>
                    <a:pt x="81" y="10"/>
                  </a:cubicBezTo>
                  <a:cubicBezTo>
                    <a:pt x="81" y="9"/>
                    <a:pt x="80" y="10"/>
                    <a:pt x="79" y="9"/>
                  </a:cubicBezTo>
                  <a:cubicBezTo>
                    <a:pt x="79" y="11"/>
                    <a:pt x="79" y="12"/>
                    <a:pt x="80" y="13"/>
                  </a:cubicBezTo>
                  <a:cubicBezTo>
                    <a:pt x="79" y="15"/>
                    <a:pt x="79" y="15"/>
                    <a:pt x="79" y="15"/>
                  </a:cubicBezTo>
                  <a:cubicBezTo>
                    <a:pt x="78" y="14"/>
                    <a:pt x="75" y="13"/>
                    <a:pt x="76" y="11"/>
                  </a:cubicBezTo>
                  <a:cubicBezTo>
                    <a:pt x="72" y="17"/>
                    <a:pt x="77" y="23"/>
                    <a:pt x="72" y="28"/>
                  </a:cubicBezTo>
                  <a:cubicBezTo>
                    <a:pt x="71" y="28"/>
                    <a:pt x="71" y="27"/>
                    <a:pt x="70" y="27"/>
                  </a:cubicBezTo>
                  <a:cubicBezTo>
                    <a:pt x="71" y="28"/>
                    <a:pt x="71" y="29"/>
                    <a:pt x="72" y="30"/>
                  </a:cubicBezTo>
                  <a:cubicBezTo>
                    <a:pt x="71" y="30"/>
                    <a:pt x="71" y="29"/>
                    <a:pt x="71" y="29"/>
                  </a:cubicBezTo>
                  <a:cubicBezTo>
                    <a:pt x="71" y="32"/>
                    <a:pt x="66" y="33"/>
                    <a:pt x="67" y="35"/>
                  </a:cubicBezTo>
                  <a:cubicBezTo>
                    <a:pt x="65" y="35"/>
                    <a:pt x="66" y="34"/>
                    <a:pt x="66" y="34"/>
                  </a:cubicBezTo>
                  <a:cubicBezTo>
                    <a:pt x="64" y="36"/>
                    <a:pt x="66" y="38"/>
                    <a:pt x="67" y="40"/>
                  </a:cubicBezTo>
                  <a:cubicBezTo>
                    <a:pt x="65" y="39"/>
                    <a:pt x="64" y="39"/>
                    <a:pt x="63" y="39"/>
                  </a:cubicBezTo>
                  <a:cubicBezTo>
                    <a:pt x="64" y="39"/>
                    <a:pt x="66" y="39"/>
                    <a:pt x="65" y="40"/>
                  </a:cubicBezTo>
                  <a:cubicBezTo>
                    <a:pt x="64" y="41"/>
                    <a:pt x="64" y="40"/>
                    <a:pt x="63" y="40"/>
                  </a:cubicBezTo>
                  <a:cubicBezTo>
                    <a:pt x="61" y="41"/>
                    <a:pt x="64" y="41"/>
                    <a:pt x="64" y="42"/>
                  </a:cubicBezTo>
                  <a:cubicBezTo>
                    <a:pt x="64" y="42"/>
                    <a:pt x="64" y="42"/>
                    <a:pt x="63" y="42"/>
                  </a:cubicBezTo>
                  <a:cubicBezTo>
                    <a:pt x="60" y="41"/>
                    <a:pt x="60" y="41"/>
                    <a:pt x="60" y="41"/>
                  </a:cubicBezTo>
                  <a:cubicBezTo>
                    <a:pt x="59" y="40"/>
                    <a:pt x="58" y="39"/>
                    <a:pt x="58" y="38"/>
                  </a:cubicBezTo>
                  <a:cubicBezTo>
                    <a:pt x="58" y="43"/>
                    <a:pt x="58" y="43"/>
                    <a:pt x="58" y="43"/>
                  </a:cubicBezTo>
                  <a:cubicBezTo>
                    <a:pt x="58" y="43"/>
                    <a:pt x="58" y="43"/>
                    <a:pt x="58" y="43"/>
                  </a:cubicBezTo>
                  <a:cubicBezTo>
                    <a:pt x="48" y="41"/>
                    <a:pt x="48" y="41"/>
                    <a:pt x="48" y="41"/>
                  </a:cubicBezTo>
                  <a:cubicBezTo>
                    <a:pt x="49" y="45"/>
                    <a:pt x="60" y="44"/>
                    <a:pt x="58" y="48"/>
                  </a:cubicBezTo>
                  <a:cubicBezTo>
                    <a:pt x="57" y="47"/>
                    <a:pt x="57" y="48"/>
                    <a:pt x="56" y="48"/>
                  </a:cubicBezTo>
                  <a:cubicBezTo>
                    <a:pt x="58" y="49"/>
                    <a:pt x="58" y="50"/>
                    <a:pt x="59" y="50"/>
                  </a:cubicBezTo>
                  <a:cubicBezTo>
                    <a:pt x="60" y="52"/>
                    <a:pt x="60" y="52"/>
                    <a:pt x="60" y="52"/>
                  </a:cubicBezTo>
                  <a:cubicBezTo>
                    <a:pt x="58" y="52"/>
                    <a:pt x="56" y="52"/>
                    <a:pt x="56" y="51"/>
                  </a:cubicBezTo>
                  <a:cubicBezTo>
                    <a:pt x="56" y="53"/>
                    <a:pt x="58" y="54"/>
                    <a:pt x="60" y="55"/>
                  </a:cubicBezTo>
                  <a:cubicBezTo>
                    <a:pt x="59" y="56"/>
                    <a:pt x="60" y="59"/>
                    <a:pt x="56" y="59"/>
                  </a:cubicBezTo>
                  <a:cubicBezTo>
                    <a:pt x="56" y="60"/>
                    <a:pt x="56" y="61"/>
                    <a:pt x="58" y="61"/>
                  </a:cubicBezTo>
                  <a:cubicBezTo>
                    <a:pt x="57" y="61"/>
                    <a:pt x="59" y="60"/>
                    <a:pt x="60" y="60"/>
                  </a:cubicBezTo>
                  <a:cubicBezTo>
                    <a:pt x="60" y="61"/>
                    <a:pt x="60" y="63"/>
                    <a:pt x="62" y="64"/>
                  </a:cubicBezTo>
                  <a:cubicBezTo>
                    <a:pt x="62" y="64"/>
                    <a:pt x="62" y="64"/>
                    <a:pt x="62" y="64"/>
                  </a:cubicBezTo>
                  <a:cubicBezTo>
                    <a:pt x="60" y="65"/>
                    <a:pt x="60" y="65"/>
                    <a:pt x="60" y="65"/>
                  </a:cubicBezTo>
                  <a:cubicBezTo>
                    <a:pt x="60" y="65"/>
                    <a:pt x="61" y="65"/>
                    <a:pt x="62" y="66"/>
                  </a:cubicBezTo>
                  <a:cubicBezTo>
                    <a:pt x="62" y="67"/>
                    <a:pt x="62" y="67"/>
                    <a:pt x="62" y="67"/>
                  </a:cubicBezTo>
                  <a:cubicBezTo>
                    <a:pt x="62" y="68"/>
                    <a:pt x="62" y="68"/>
                    <a:pt x="62" y="68"/>
                  </a:cubicBezTo>
                  <a:cubicBezTo>
                    <a:pt x="62" y="69"/>
                    <a:pt x="62" y="69"/>
                    <a:pt x="62" y="69"/>
                  </a:cubicBezTo>
                  <a:cubicBezTo>
                    <a:pt x="61" y="68"/>
                    <a:pt x="60" y="68"/>
                    <a:pt x="59" y="68"/>
                  </a:cubicBezTo>
                  <a:cubicBezTo>
                    <a:pt x="58" y="69"/>
                    <a:pt x="59" y="69"/>
                    <a:pt x="60" y="70"/>
                  </a:cubicBezTo>
                  <a:cubicBezTo>
                    <a:pt x="58" y="70"/>
                    <a:pt x="55" y="68"/>
                    <a:pt x="54" y="67"/>
                  </a:cubicBezTo>
                  <a:cubicBezTo>
                    <a:pt x="54" y="68"/>
                    <a:pt x="54" y="68"/>
                    <a:pt x="54" y="68"/>
                  </a:cubicBezTo>
                  <a:cubicBezTo>
                    <a:pt x="54" y="67"/>
                    <a:pt x="54" y="67"/>
                    <a:pt x="54" y="67"/>
                  </a:cubicBezTo>
                  <a:cubicBezTo>
                    <a:pt x="53" y="67"/>
                    <a:pt x="51" y="68"/>
                    <a:pt x="50" y="67"/>
                  </a:cubicBezTo>
                  <a:cubicBezTo>
                    <a:pt x="54" y="64"/>
                    <a:pt x="54" y="64"/>
                    <a:pt x="54" y="64"/>
                  </a:cubicBezTo>
                  <a:cubicBezTo>
                    <a:pt x="54" y="64"/>
                    <a:pt x="48" y="64"/>
                    <a:pt x="52" y="62"/>
                  </a:cubicBezTo>
                  <a:cubicBezTo>
                    <a:pt x="51" y="63"/>
                    <a:pt x="49" y="63"/>
                    <a:pt x="49" y="63"/>
                  </a:cubicBezTo>
                  <a:cubicBezTo>
                    <a:pt x="52" y="54"/>
                    <a:pt x="42" y="47"/>
                    <a:pt x="48" y="38"/>
                  </a:cubicBezTo>
                  <a:cubicBezTo>
                    <a:pt x="47" y="39"/>
                    <a:pt x="46" y="39"/>
                    <a:pt x="46" y="38"/>
                  </a:cubicBezTo>
                  <a:cubicBezTo>
                    <a:pt x="46" y="38"/>
                    <a:pt x="44" y="38"/>
                    <a:pt x="42" y="38"/>
                  </a:cubicBezTo>
                  <a:cubicBezTo>
                    <a:pt x="45" y="35"/>
                    <a:pt x="45" y="35"/>
                    <a:pt x="45" y="35"/>
                  </a:cubicBezTo>
                  <a:cubicBezTo>
                    <a:pt x="41" y="35"/>
                    <a:pt x="44" y="31"/>
                    <a:pt x="40" y="31"/>
                  </a:cubicBezTo>
                  <a:cubicBezTo>
                    <a:pt x="41" y="32"/>
                    <a:pt x="41" y="32"/>
                    <a:pt x="41" y="32"/>
                  </a:cubicBezTo>
                  <a:cubicBezTo>
                    <a:pt x="38" y="32"/>
                    <a:pt x="36" y="33"/>
                    <a:pt x="33" y="34"/>
                  </a:cubicBezTo>
                  <a:cubicBezTo>
                    <a:pt x="33" y="33"/>
                    <a:pt x="33" y="32"/>
                    <a:pt x="32" y="31"/>
                  </a:cubicBezTo>
                  <a:cubicBezTo>
                    <a:pt x="33" y="34"/>
                    <a:pt x="33" y="34"/>
                    <a:pt x="33" y="34"/>
                  </a:cubicBezTo>
                  <a:cubicBezTo>
                    <a:pt x="31" y="35"/>
                    <a:pt x="29" y="36"/>
                    <a:pt x="27" y="36"/>
                  </a:cubicBezTo>
                  <a:cubicBezTo>
                    <a:pt x="32" y="37"/>
                    <a:pt x="21" y="41"/>
                    <a:pt x="28" y="43"/>
                  </a:cubicBezTo>
                  <a:cubicBezTo>
                    <a:pt x="27" y="43"/>
                    <a:pt x="26" y="42"/>
                    <a:pt x="25" y="43"/>
                  </a:cubicBezTo>
                  <a:cubicBezTo>
                    <a:pt x="28" y="43"/>
                    <a:pt x="29" y="44"/>
                    <a:pt x="28" y="45"/>
                  </a:cubicBezTo>
                  <a:cubicBezTo>
                    <a:pt x="27" y="45"/>
                    <a:pt x="27" y="45"/>
                    <a:pt x="27" y="45"/>
                  </a:cubicBezTo>
                  <a:cubicBezTo>
                    <a:pt x="29" y="49"/>
                    <a:pt x="27" y="51"/>
                    <a:pt x="26" y="56"/>
                  </a:cubicBezTo>
                  <a:cubicBezTo>
                    <a:pt x="29" y="55"/>
                    <a:pt x="29" y="55"/>
                    <a:pt x="29" y="55"/>
                  </a:cubicBezTo>
                  <a:cubicBezTo>
                    <a:pt x="29" y="56"/>
                    <a:pt x="28" y="56"/>
                    <a:pt x="28" y="57"/>
                  </a:cubicBezTo>
                  <a:cubicBezTo>
                    <a:pt x="32" y="58"/>
                    <a:pt x="27" y="54"/>
                    <a:pt x="32" y="55"/>
                  </a:cubicBezTo>
                  <a:cubicBezTo>
                    <a:pt x="27" y="57"/>
                    <a:pt x="33" y="61"/>
                    <a:pt x="27" y="63"/>
                  </a:cubicBezTo>
                  <a:cubicBezTo>
                    <a:pt x="27" y="64"/>
                    <a:pt x="30" y="62"/>
                    <a:pt x="31" y="64"/>
                  </a:cubicBezTo>
                  <a:cubicBezTo>
                    <a:pt x="29" y="64"/>
                    <a:pt x="29" y="64"/>
                    <a:pt x="29" y="64"/>
                  </a:cubicBezTo>
                  <a:cubicBezTo>
                    <a:pt x="31" y="64"/>
                    <a:pt x="31" y="64"/>
                    <a:pt x="31" y="64"/>
                  </a:cubicBezTo>
                  <a:cubicBezTo>
                    <a:pt x="31" y="65"/>
                    <a:pt x="29" y="66"/>
                    <a:pt x="27" y="66"/>
                  </a:cubicBezTo>
                  <a:cubicBezTo>
                    <a:pt x="28" y="66"/>
                    <a:pt x="27" y="66"/>
                    <a:pt x="27" y="65"/>
                  </a:cubicBezTo>
                  <a:cubicBezTo>
                    <a:pt x="25" y="67"/>
                    <a:pt x="28" y="68"/>
                    <a:pt x="28" y="69"/>
                  </a:cubicBezTo>
                  <a:cubicBezTo>
                    <a:pt x="28" y="68"/>
                    <a:pt x="28" y="68"/>
                    <a:pt x="28" y="68"/>
                  </a:cubicBezTo>
                  <a:cubicBezTo>
                    <a:pt x="31" y="72"/>
                    <a:pt x="29" y="77"/>
                    <a:pt x="33" y="80"/>
                  </a:cubicBezTo>
                  <a:cubicBezTo>
                    <a:pt x="34" y="80"/>
                    <a:pt x="34" y="80"/>
                    <a:pt x="34" y="80"/>
                  </a:cubicBezTo>
                  <a:cubicBezTo>
                    <a:pt x="34" y="80"/>
                    <a:pt x="34" y="80"/>
                    <a:pt x="35" y="80"/>
                  </a:cubicBezTo>
                  <a:cubicBezTo>
                    <a:pt x="35" y="83"/>
                    <a:pt x="35" y="83"/>
                    <a:pt x="35" y="83"/>
                  </a:cubicBezTo>
                  <a:cubicBezTo>
                    <a:pt x="34" y="84"/>
                    <a:pt x="34" y="85"/>
                    <a:pt x="35" y="86"/>
                  </a:cubicBezTo>
                  <a:cubicBezTo>
                    <a:pt x="34" y="86"/>
                    <a:pt x="34" y="86"/>
                    <a:pt x="34" y="86"/>
                  </a:cubicBezTo>
                  <a:cubicBezTo>
                    <a:pt x="35" y="86"/>
                    <a:pt x="35" y="86"/>
                    <a:pt x="35" y="86"/>
                  </a:cubicBezTo>
                  <a:cubicBezTo>
                    <a:pt x="35" y="88"/>
                    <a:pt x="35" y="88"/>
                    <a:pt x="35" y="88"/>
                  </a:cubicBezTo>
                  <a:cubicBezTo>
                    <a:pt x="34" y="89"/>
                    <a:pt x="33" y="89"/>
                    <a:pt x="32" y="89"/>
                  </a:cubicBezTo>
                  <a:cubicBezTo>
                    <a:pt x="34" y="90"/>
                    <a:pt x="34" y="91"/>
                    <a:pt x="35" y="91"/>
                  </a:cubicBezTo>
                  <a:cubicBezTo>
                    <a:pt x="35" y="92"/>
                    <a:pt x="35" y="92"/>
                    <a:pt x="35" y="92"/>
                  </a:cubicBezTo>
                  <a:cubicBezTo>
                    <a:pt x="35" y="92"/>
                    <a:pt x="34" y="92"/>
                    <a:pt x="32" y="91"/>
                  </a:cubicBezTo>
                  <a:cubicBezTo>
                    <a:pt x="33" y="92"/>
                    <a:pt x="32" y="93"/>
                    <a:pt x="34" y="95"/>
                  </a:cubicBezTo>
                  <a:cubicBezTo>
                    <a:pt x="28" y="94"/>
                    <a:pt x="28" y="94"/>
                    <a:pt x="28" y="94"/>
                  </a:cubicBezTo>
                  <a:cubicBezTo>
                    <a:pt x="28" y="96"/>
                    <a:pt x="33" y="95"/>
                    <a:pt x="32" y="97"/>
                  </a:cubicBezTo>
                  <a:cubicBezTo>
                    <a:pt x="33" y="96"/>
                    <a:pt x="33" y="96"/>
                    <a:pt x="33" y="96"/>
                  </a:cubicBezTo>
                  <a:cubicBezTo>
                    <a:pt x="34" y="98"/>
                    <a:pt x="33" y="101"/>
                    <a:pt x="33" y="103"/>
                  </a:cubicBezTo>
                  <a:cubicBezTo>
                    <a:pt x="31" y="103"/>
                    <a:pt x="30" y="104"/>
                    <a:pt x="28" y="104"/>
                  </a:cubicBezTo>
                  <a:cubicBezTo>
                    <a:pt x="28" y="105"/>
                    <a:pt x="29" y="106"/>
                    <a:pt x="31" y="107"/>
                  </a:cubicBezTo>
                  <a:cubicBezTo>
                    <a:pt x="30" y="108"/>
                    <a:pt x="33" y="109"/>
                    <a:pt x="31" y="110"/>
                  </a:cubicBezTo>
                  <a:cubicBezTo>
                    <a:pt x="32" y="110"/>
                    <a:pt x="32" y="110"/>
                    <a:pt x="33" y="110"/>
                  </a:cubicBezTo>
                  <a:cubicBezTo>
                    <a:pt x="33" y="111"/>
                    <a:pt x="36" y="113"/>
                    <a:pt x="32" y="112"/>
                  </a:cubicBezTo>
                  <a:cubicBezTo>
                    <a:pt x="36" y="113"/>
                    <a:pt x="35" y="113"/>
                    <a:pt x="35" y="114"/>
                  </a:cubicBezTo>
                  <a:cubicBezTo>
                    <a:pt x="30" y="111"/>
                    <a:pt x="24" y="108"/>
                    <a:pt x="20" y="105"/>
                  </a:cubicBezTo>
                  <a:cubicBezTo>
                    <a:pt x="23" y="105"/>
                    <a:pt x="23" y="101"/>
                    <a:pt x="24" y="100"/>
                  </a:cubicBezTo>
                  <a:cubicBezTo>
                    <a:pt x="27" y="100"/>
                    <a:pt x="27" y="102"/>
                    <a:pt x="28" y="103"/>
                  </a:cubicBezTo>
                  <a:cubicBezTo>
                    <a:pt x="28" y="102"/>
                    <a:pt x="28" y="101"/>
                    <a:pt x="29" y="100"/>
                  </a:cubicBezTo>
                  <a:cubicBezTo>
                    <a:pt x="23" y="99"/>
                    <a:pt x="23" y="99"/>
                    <a:pt x="23" y="99"/>
                  </a:cubicBezTo>
                  <a:cubicBezTo>
                    <a:pt x="23" y="94"/>
                    <a:pt x="27" y="101"/>
                    <a:pt x="29" y="98"/>
                  </a:cubicBezTo>
                  <a:cubicBezTo>
                    <a:pt x="28" y="97"/>
                    <a:pt x="26" y="97"/>
                    <a:pt x="26" y="96"/>
                  </a:cubicBezTo>
                  <a:cubicBezTo>
                    <a:pt x="27" y="100"/>
                    <a:pt x="18" y="95"/>
                    <a:pt x="19" y="99"/>
                  </a:cubicBezTo>
                  <a:cubicBezTo>
                    <a:pt x="15" y="98"/>
                    <a:pt x="15" y="95"/>
                    <a:pt x="16" y="94"/>
                  </a:cubicBezTo>
                  <a:cubicBezTo>
                    <a:pt x="20" y="93"/>
                    <a:pt x="19" y="96"/>
                    <a:pt x="23" y="96"/>
                  </a:cubicBezTo>
                  <a:cubicBezTo>
                    <a:pt x="22" y="95"/>
                    <a:pt x="22" y="95"/>
                    <a:pt x="19" y="94"/>
                  </a:cubicBezTo>
                  <a:cubicBezTo>
                    <a:pt x="21" y="92"/>
                    <a:pt x="15" y="89"/>
                    <a:pt x="21" y="88"/>
                  </a:cubicBezTo>
                  <a:cubicBezTo>
                    <a:pt x="21" y="86"/>
                    <a:pt x="19" y="86"/>
                    <a:pt x="17" y="85"/>
                  </a:cubicBezTo>
                  <a:cubicBezTo>
                    <a:pt x="13" y="85"/>
                    <a:pt x="14" y="87"/>
                    <a:pt x="11" y="88"/>
                  </a:cubicBezTo>
                  <a:cubicBezTo>
                    <a:pt x="12" y="88"/>
                    <a:pt x="12" y="88"/>
                    <a:pt x="12" y="88"/>
                  </a:cubicBezTo>
                  <a:cubicBezTo>
                    <a:pt x="11" y="89"/>
                    <a:pt x="11" y="89"/>
                    <a:pt x="11" y="89"/>
                  </a:cubicBezTo>
                  <a:cubicBezTo>
                    <a:pt x="13" y="88"/>
                    <a:pt x="15" y="90"/>
                    <a:pt x="16" y="90"/>
                  </a:cubicBezTo>
                  <a:cubicBezTo>
                    <a:pt x="16" y="91"/>
                    <a:pt x="16" y="92"/>
                    <a:pt x="14" y="92"/>
                  </a:cubicBezTo>
                  <a:cubicBezTo>
                    <a:pt x="14" y="91"/>
                    <a:pt x="14" y="91"/>
                    <a:pt x="14" y="91"/>
                  </a:cubicBezTo>
                  <a:cubicBezTo>
                    <a:pt x="12" y="92"/>
                    <a:pt x="16" y="93"/>
                    <a:pt x="14" y="94"/>
                  </a:cubicBezTo>
                  <a:cubicBezTo>
                    <a:pt x="13" y="94"/>
                    <a:pt x="13" y="94"/>
                    <a:pt x="12" y="94"/>
                  </a:cubicBezTo>
                  <a:cubicBezTo>
                    <a:pt x="15" y="95"/>
                    <a:pt x="14" y="96"/>
                    <a:pt x="16" y="98"/>
                  </a:cubicBezTo>
                  <a:cubicBezTo>
                    <a:pt x="12" y="97"/>
                    <a:pt x="12" y="97"/>
                    <a:pt x="12" y="97"/>
                  </a:cubicBezTo>
                  <a:cubicBezTo>
                    <a:pt x="16" y="99"/>
                    <a:pt x="15" y="102"/>
                    <a:pt x="12" y="104"/>
                  </a:cubicBezTo>
                  <a:cubicBezTo>
                    <a:pt x="13" y="104"/>
                    <a:pt x="13" y="104"/>
                    <a:pt x="14" y="104"/>
                  </a:cubicBezTo>
                  <a:cubicBezTo>
                    <a:pt x="15" y="106"/>
                    <a:pt x="12" y="106"/>
                    <a:pt x="10" y="106"/>
                  </a:cubicBezTo>
                  <a:cubicBezTo>
                    <a:pt x="13" y="107"/>
                    <a:pt x="6" y="111"/>
                    <a:pt x="10" y="113"/>
                  </a:cubicBezTo>
                  <a:cubicBezTo>
                    <a:pt x="17" y="116"/>
                    <a:pt x="24" y="119"/>
                    <a:pt x="31" y="122"/>
                  </a:cubicBezTo>
                  <a:cubicBezTo>
                    <a:pt x="30" y="122"/>
                    <a:pt x="30" y="121"/>
                    <a:pt x="30" y="121"/>
                  </a:cubicBezTo>
                  <a:cubicBezTo>
                    <a:pt x="30" y="121"/>
                    <a:pt x="30" y="121"/>
                    <a:pt x="31" y="121"/>
                  </a:cubicBezTo>
                  <a:cubicBezTo>
                    <a:pt x="30" y="121"/>
                    <a:pt x="31" y="121"/>
                    <a:pt x="31" y="122"/>
                  </a:cubicBezTo>
                  <a:cubicBezTo>
                    <a:pt x="31" y="121"/>
                    <a:pt x="31" y="121"/>
                    <a:pt x="31" y="121"/>
                  </a:cubicBezTo>
                  <a:cubicBezTo>
                    <a:pt x="33" y="120"/>
                    <a:pt x="33" y="120"/>
                    <a:pt x="36" y="121"/>
                  </a:cubicBezTo>
                  <a:cubicBezTo>
                    <a:pt x="36" y="122"/>
                    <a:pt x="36" y="122"/>
                    <a:pt x="36" y="122"/>
                  </a:cubicBezTo>
                  <a:cubicBezTo>
                    <a:pt x="36" y="122"/>
                    <a:pt x="34" y="123"/>
                    <a:pt x="33" y="123"/>
                  </a:cubicBezTo>
                  <a:cubicBezTo>
                    <a:pt x="31" y="122"/>
                    <a:pt x="31" y="122"/>
                    <a:pt x="31" y="122"/>
                  </a:cubicBezTo>
                  <a:cubicBezTo>
                    <a:pt x="31" y="122"/>
                    <a:pt x="32" y="123"/>
                    <a:pt x="33" y="123"/>
                  </a:cubicBezTo>
                  <a:cubicBezTo>
                    <a:pt x="31" y="124"/>
                    <a:pt x="30" y="124"/>
                    <a:pt x="30" y="126"/>
                  </a:cubicBezTo>
                  <a:cubicBezTo>
                    <a:pt x="30" y="125"/>
                    <a:pt x="32" y="124"/>
                    <a:pt x="33" y="125"/>
                  </a:cubicBezTo>
                  <a:cubicBezTo>
                    <a:pt x="33" y="126"/>
                    <a:pt x="32" y="127"/>
                    <a:pt x="30" y="127"/>
                  </a:cubicBezTo>
                  <a:cubicBezTo>
                    <a:pt x="31" y="130"/>
                    <a:pt x="33" y="127"/>
                    <a:pt x="35" y="128"/>
                  </a:cubicBezTo>
                  <a:cubicBezTo>
                    <a:pt x="32" y="129"/>
                    <a:pt x="35" y="129"/>
                    <a:pt x="37" y="130"/>
                  </a:cubicBezTo>
                  <a:cubicBezTo>
                    <a:pt x="37" y="130"/>
                    <a:pt x="37" y="130"/>
                    <a:pt x="37" y="130"/>
                  </a:cubicBezTo>
                  <a:cubicBezTo>
                    <a:pt x="35" y="130"/>
                    <a:pt x="35" y="130"/>
                    <a:pt x="35" y="130"/>
                  </a:cubicBezTo>
                  <a:cubicBezTo>
                    <a:pt x="34" y="132"/>
                    <a:pt x="35" y="132"/>
                    <a:pt x="37" y="132"/>
                  </a:cubicBezTo>
                  <a:cubicBezTo>
                    <a:pt x="37" y="134"/>
                    <a:pt x="37" y="134"/>
                    <a:pt x="37" y="134"/>
                  </a:cubicBezTo>
                  <a:cubicBezTo>
                    <a:pt x="35" y="133"/>
                    <a:pt x="35" y="133"/>
                    <a:pt x="35" y="133"/>
                  </a:cubicBezTo>
                  <a:cubicBezTo>
                    <a:pt x="36" y="135"/>
                    <a:pt x="36" y="135"/>
                    <a:pt x="36" y="135"/>
                  </a:cubicBezTo>
                  <a:cubicBezTo>
                    <a:pt x="32" y="134"/>
                    <a:pt x="32" y="134"/>
                    <a:pt x="32" y="134"/>
                  </a:cubicBezTo>
                  <a:cubicBezTo>
                    <a:pt x="35" y="136"/>
                    <a:pt x="34" y="136"/>
                    <a:pt x="34" y="138"/>
                  </a:cubicBezTo>
                  <a:cubicBezTo>
                    <a:pt x="35" y="138"/>
                    <a:pt x="36" y="138"/>
                    <a:pt x="37" y="138"/>
                  </a:cubicBezTo>
                  <a:cubicBezTo>
                    <a:pt x="37" y="140"/>
                    <a:pt x="37" y="140"/>
                    <a:pt x="37" y="140"/>
                  </a:cubicBezTo>
                  <a:cubicBezTo>
                    <a:pt x="37" y="140"/>
                    <a:pt x="36" y="140"/>
                    <a:pt x="37" y="141"/>
                  </a:cubicBezTo>
                  <a:cubicBezTo>
                    <a:pt x="35" y="141"/>
                    <a:pt x="33" y="140"/>
                    <a:pt x="35" y="139"/>
                  </a:cubicBezTo>
                  <a:cubicBezTo>
                    <a:pt x="34" y="139"/>
                    <a:pt x="33" y="139"/>
                    <a:pt x="32" y="139"/>
                  </a:cubicBezTo>
                  <a:cubicBezTo>
                    <a:pt x="31" y="140"/>
                    <a:pt x="32" y="141"/>
                    <a:pt x="32" y="142"/>
                  </a:cubicBezTo>
                  <a:cubicBezTo>
                    <a:pt x="17" y="139"/>
                    <a:pt x="17" y="139"/>
                    <a:pt x="17" y="139"/>
                  </a:cubicBezTo>
                  <a:cubicBezTo>
                    <a:pt x="17" y="139"/>
                    <a:pt x="17" y="139"/>
                    <a:pt x="16" y="139"/>
                  </a:cubicBezTo>
                  <a:cubicBezTo>
                    <a:pt x="16" y="143"/>
                    <a:pt x="25" y="141"/>
                    <a:pt x="26" y="142"/>
                  </a:cubicBezTo>
                  <a:cubicBezTo>
                    <a:pt x="27" y="143"/>
                    <a:pt x="29" y="143"/>
                    <a:pt x="27" y="144"/>
                  </a:cubicBezTo>
                  <a:cubicBezTo>
                    <a:pt x="25" y="144"/>
                    <a:pt x="25" y="144"/>
                    <a:pt x="25" y="144"/>
                  </a:cubicBezTo>
                  <a:cubicBezTo>
                    <a:pt x="27" y="146"/>
                    <a:pt x="29" y="144"/>
                    <a:pt x="29" y="146"/>
                  </a:cubicBezTo>
                  <a:cubicBezTo>
                    <a:pt x="31" y="148"/>
                    <a:pt x="29" y="145"/>
                    <a:pt x="31" y="146"/>
                  </a:cubicBezTo>
                  <a:cubicBezTo>
                    <a:pt x="31" y="147"/>
                    <a:pt x="31" y="147"/>
                    <a:pt x="32" y="147"/>
                  </a:cubicBezTo>
                  <a:cubicBezTo>
                    <a:pt x="31" y="148"/>
                    <a:pt x="30" y="148"/>
                    <a:pt x="29" y="148"/>
                  </a:cubicBezTo>
                  <a:cubicBezTo>
                    <a:pt x="29" y="148"/>
                    <a:pt x="29" y="149"/>
                    <a:pt x="29" y="149"/>
                  </a:cubicBezTo>
                  <a:cubicBezTo>
                    <a:pt x="27" y="150"/>
                    <a:pt x="27" y="150"/>
                    <a:pt x="27" y="150"/>
                  </a:cubicBezTo>
                  <a:cubicBezTo>
                    <a:pt x="26" y="148"/>
                    <a:pt x="27" y="150"/>
                    <a:pt x="26" y="147"/>
                  </a:cubicBezTo>
                  <a:cubicBezTo>
                    <a:pt x="23" y="146"/>
                    <a:pt x="21" y="146"/>
                    <a:pt x="18" y="145"/>
                  </a:cubicBezTo>
                  <a:cubicBezTo>
                    <a:pt x="19" y="146"/>
                    <a:pt x="21" y="146"/>
                    <a:pt x="21" y="147"/>
                  </a:cubicBezTo>
                  <a:cubicBezTo>
                    <a:pt x="20" y="149"/>
                    <a:pt x="19" y="147"/>
                    <a:pt x="18" y="147"/>
                  </a:cubicBezTo>
                  <a:cubicBezTo>
                    <a:pt x="22" y="149"/>
                    <a:pt x="14" y="149"/>
                    <a:pt x="18" y="151"/>
                  </a:cubicBezTo>
                  <a:cubicBezTo>
                    <a:pt x="22" y="151"/>
                    <a:pt x="22" y="151"/>
                    <a:pt x="25" y="150"/>
                  </a:cubicBezTo>
                  <a:cubicBezTo>
                    <a:pt x="26" y="151"/>
                    <a:pt x="23" y="152"/>
                    <a:pt x="20" y="152"/>
                  </a:cubicBezTo>
                  <a:cubicBezTo>
                    <a:pt x="23" y="153"/>
                    <a:pt x="23" y="153"/>
                    <a:pt x="23" y="153"/>
                  </a:cubicBezTo>
                  <a:cubicBezTo>
                    <a:pt x="22" y="153"/>
                    <a:pt x="22" y="154"/>
                    <a:pt x="21" y="154"/>
                  </a:cubicBezTo>
                  <a:cubicBezTo>
                    <a:pt x="23" y="154"/>
                    <a:pt x="23" y="154"/>
                    <a:pt x="23" y="154"/>
                  </a:cubicBezTo>
                  <a:cubicBezTo>
                    <a:pt x="25" y="153"/>
                    <a:pt x="27" y="153"/>
                    <a:pt x="25" y="151"/>
                  </a:cubicBezTo>
                  <a:cubicBezTo>
                    <a:pt x="28" y="152"/>
                    <a:pt x="31" y="151"/>
                    <a:pt x="32" y="153"/>
                  </a:cubicBezTo>
                  <a:cubicBezTo>
                    <a:pt x="32" y="153"/>
                    <a:pt x="30" y="153"/>
                    <a:pt x="29" y="153"/>
                  </a:cubicBezTo>
                  <a:cubicBezTo>
                    <a:pt x="29" y="153"/>
                    <a:pt x="29" y="153"/>
                    <a:pt x="29" y="153"/>
                  </a:cubicBezTo>
                  <a:cubicBezTo>
                    <a:pt x="29" y="153"/>
                    <a:pt x="29" y="153"/>
                    <a:pt x="29" y="153"/>
                  </a:cubicBezTo>
                  <a:cubicBezTo>
                    <a:pt x="29" y="154"/>
                    <a:pt x="29" y="154"/>
                    <a:pt x="29" y="154"/>
                  </a:cubicBezTo>
                  <a:cubicBezTo>
                    <a:pt x="30" y="157"/>
                    <a:pt x="23" y="157"/>
                    <a:pt x="25" y="161"/>
                  </a:cubicBezTo>
                  <a:cubicBezTo>
                    <a:pt x="23" y="160"/>
                    <a:pt x="26" y="158"/>
                    <a:pt x="23" y="156"/>
                  </a:cubicBezTo>
                  <a:cubicBezTo>
                    <a:pt x="20" y="157"/>
                    <a:pt x="24" y="158"/>
                    <a:pt x="24" y="159"/>
                  </a:cubicBezTo>
                  <a:cubicBezTo>
                    <a:pt x="22" y="158"/>
                    <a:pt x="21" y="158"/>
                    <a:pt x="20" y="159"/>
                  </a:cubicBezTo>
                  <a:cubicBezTo>
                    <a:pt x="22" y="159"/>
                    <a:pt x="22" y="159"/>
                    <a:pt x="22" y="159"/>
                  </a:cubicBezTo>
                  <a:cubicBezTo>
                    <a:pt x="21" y="160"/>
                    <a:pt x="22" y="161"/>
                    <a:pt x="21" y="161"/>
                  </a:cubicBezTo>
                  <a:cubicBezTo>
                    <a:pt x="21" y="161"/>
                    <a:pt x="22" y="161"/>
                    <a:pt x="23" y="160"/>
                  </a:cubicBezTo>
                  <a:cubicBezTo>
                    <a:pt x="25" y="162"/>
                    <a:pt x="26" y="165"/>
                    <a:pt x="25" y="168"/>
                  </a:cubicBezTo>
                  <a:cubicBezTo>
                    <a:pt x="21" y="167"/>
                    <a:pt x="23" y="164"/>
                    <a:pt x="19" y="165"/>
                  </a:cubicBezTo>
                  <a:cubicBezTo>
                    <a:pt x="20" y="167"/>
                    <a:pt x="24" y="168"/>
                    <a:pt x="22" y="170"/>
                  </a:cubicBezTo>
                  <a:cubicBezTo>
                    <a:pt x="20" y="169"/>
                    <a:pt x="19" y="170"/>
                    <a:pt x="18" y="170"/>
                  </a:cubicBezTo>
                  <a:cubicBezTo>
                    <a:pt x="23" y="173"/>
                    <a:pt x="23" y="173"/>
                    <a:pt x="23" y="173"/>
                  </a:cubicBezTo>
                  <a:cubicBezTo>
                    <a:pt x="22" y="174"/>
                    <a:pt x="22" y="176"/>
                    <a:pt x="23" y="177"/>
                  </a:cubicBezTo>
                  <a:cubicBezTo>
                    <a:pt x="22" y="177"/>
                    <a:pt x="22" y="176"/>
                    <a:pt x="23" y="176"/>
                  </a:cubicBezTo>
                  <a:cubicBezTo>
                    <a:pt x="28" y="178"/>
                    <a:pt x="21" y="179"/>
                    <a:pt x="23" y="181"/>
                  </a:cubicBezTo>
                  <a:cubicBezTo>
                    <a:pt x="21" y="180"/>
                    <a:pt x="21" y="180"/>
                    <a:pt x="21" y="180"/>
                  </a:cubicBezTo>
                  <a:cubicBezTo>
                    <a:pt x="20" y="181"/>
                    <a:pt x="21" y="184"/>
                    <a:pt x="23" y="185"/>
                  </a:cubicBezTo>
                  <a:cubicBezTo>
                    <a:pt x="20" y="185"/>
                    <a:pt x="20" y="185"/>
                    <a:pt x="20" y="185"/>
                  </a:cubicBezTo>
                  <a:cubicBezTo>
                    <a:pt x="24" y="185"/>
                    <a:pt x="25" y="188"/>
                    <a:pt x="26" y="189"/>
                  </a:cubicBezTo>
                  <a:cubicBezTo>
                    <a:pt x="24" y="185"/>
                    <a:pt x="30" y="185"/>
                    <a:pt x="27" y="181"/>
                  </a:cubicBezTo>
                  <a:cubicBezTo>
                    <a:pt x="30" y="182"/>
                    <a:pt x="31" y="183"/>
                    <a:pt x="32" y="184"/>
                  </a:cubicBezTo>
                  <a:cubicBezTo>
                    <a:pt x="32" y="184"/>
                    <a:pt x="32" y="185"/>
                    <a:pt x="33" y="185"/>
                  </a:cubicBezTo>
                  <a:cubicBezTo>
                    <a:pt x="31" y="186"/>
                    <a:pt x="35" y="187"/>
                    <a:pt x="34" y="188"/>
                  </a:cubicBezTo>
                  <a:cubicBezTo>
                    <a:pt x="33" y="188"/>
                    <a:pt x="33" y="188"/>
                    <a:pt x="32" y="188"/>
                  </a:cubicBezTo>
                  <a:cubicBezTo>
                    <a:pt x="32" y="188"/>
                    <a:pt x="32" y="188"/>
                    <a:pt x="32" y="188"/>
                  </a:cubicBezTo>
                  <a:cubicBezTo>
                    <a:pt x="31" y="188"/>
                    <a:pt x="31" y="188"/>
                    <a:pt x="30" y="188"/>
                  </a:cubicBezTo>
                  <a:cubicBezTo>
                    <a:pt x="30" y="188"/>
                    <a:pt x="29" y="188"/>
                    <a:pt x="29" y="188"/>
                  </a:cubicBezTo>
                  <a:cubicBezTo>
                    <a:pt x="29" y="188"/>
                    <a:pt x="29" y="188"/>
                    <a:pt x="29" y="188"/>
                  </a:cubicBezTo>
                  <a:cubicBezTo>
                    <a:pt x="29" y="188"/>
                    <a:pt x="29" y="188"/>
                    <a:pt x="29" y="188"/>
                  </a:cubicBezTo>
                  <a:cubicBezTo>
                    <a:pt x="29" y="188"/>
                    <a:pt x="28" y="189"/>
                    <a:pt x="28" y="189"/>
                  </a:cubicBezTo>
                  <a:cubicBezTo>
                    <a:pt x="29" y="189"/>
                    <a:pt x="29" y="189"/>
                    <a:pt x="29" y="189"/>
                  </a:cubicBezTo>
                  <a:cubicBezTo>
                    <a:pt x="29" y="189"/>
                    <a:pt x="29" y="189"/>
                    <a:pt x="29" y="189"/>
                  </a:cubicBezTo>
                  <a:cubicBezTo>
                    <a:pt x="28" y="190"/>
                    <a:pt x="28" y="191"/>
                    <a:pt x="26" y="192"/>
                  </a:cubicBezTo>
                  <a:cubicBezTo>
                    <a:pt x="27" y="192"/>
                    <a:pt x="28" y="191"/>
                    <a:pt x="29" y="191"/>
                  </a:cubicBezTo>
                  <a:cubicBezTo>
                    <a:pt x="29" y="191"/>
                    <a:pt x="29" y="191"/>
                    <a:pt x="29" y="191"/>
                  </a:cubicBezTo>
                  <a:cubicBezTo>
                    <a:pt x="29" y="191"/>
                    <a:pt x="29" y="191"/>
                    <a:pt x="29" y="191"/>
                  </a:cubicBezTo>
                  <a:cubicBezTo>
                    <a:pt x="29" y="191"/>
                    <a:pt x="30" y="191"/>
                    <a:pt x="30" y="191"/>
                  </a:cubicBezTo>
                  <a:cubicBezTo>
                    <a:pt x="29" y="192"/>
                    <a:pt x="29" y="192"/>
                    <a:pt x="29" y="192"/>
                  </a:cubicBezTo>
                  <a:cubicBezTo>
                    <a:pt x="29" y="192"/>
                    <a:pt x="30" y="192"/>
                    <a:pt x="30" y="192"/>
                  </a:cubicBezTo>
                  <a:cubicBezTo>
                    <a:pt x="30" y="192"/>
                    <a:pt x="30" y="193"/>
                    <a:pt x="30" y="193"/>
                  </a:cubicBezTo>
                  <a:cubicBezTo>
                    <a:pt x="30" y="193"/>
                    <a:pt x="30" y="192"/>
                    <a:pt x="30" y="192"/>
                  </a:cubicBezTo>
                  <a:cubicBezTo>
                    <a:pt x="29" y="193"/>
                    <a:pt x="29" y="193"/>
                    <a:pt x="29" y="193"/>
                  </a:cubicBezTo>
                  <a:cubicBezTo>
                    <a:pt x="27" y="193"/>
                    <a:pt x="24" y="192"/>
                    <a:pt x="23" y="195"/>
                  </a:cubicBezTo>
                  <a:cubicBezTo>
                    <a:pt x="22" y="194"/>
                    <a:pt x="23" y="193"/>
                    <a:pt x="20" y="193"/>
                  </a:cubicBezTo>
                  <a:cubicBezTo>
                    <a:pt x="21" y="191"/>
                    <a:pt x="21" y="191"/>
                    <a:pt x="21" y="191"/>
                  </a:cubicBezTo>
                  <a:cubicBezTo>
                    <a:pt x="18" y="191"/>
                    <a:pt x="18" y="191"/>
                    <a:pt x="18" y="191"/>
                  </a:cubicBezTo>
                  <a:cubicBezTo>
                    <a:pt x="18" y="194"/>
                    <a:pt x="22" y="195"/>
                    <a:pt x="27" y="197"/>
                  </a:cubicBezTo>
                  <a:cubicBezTo>
                    <a:pt x="24" y="194"/>
                    <a:pt x="30" y="196"/>
                    <a:pt x="31" y="195"/>
                  </a:cubicBezTo>
                  <a:cubicBezTo>
                    <a:pt x="31" y="196"/>
                    <a:pt x="32" y="196"/>
                    <a:pt x="32" y="196"/>
                  </a:cubicBezTo>
                  <a:cubicBezTo>
                    <a:pt x="32" y="196"/>
                    <a:pt x="31" y="196"/>
                    <a:pt x="31" y="196"/>
                  </a:cubicBezTo>
                  <a:cubicBezTo>
                    <a:pt x="32" y="197"/>
                    <a:pt x="32" y="197"/>
                    <a:pt x="32" y="197"/>
                  </a:cubicBezTo>
                  <a:cubicBezTo>
                    <a:pt x="32" y="197"/>
                    <a:pt x="32" y="197"/>
                    <a:pt x="31" y="198"/>
                  </a:cubicBezTo>
                  <a:cubicBezTo>
                    <a:pt x="31" y="198"/>
                    <a:pt x="31" y="198"/>
                    <a:pt x="31" y="198"/>
                  </a:cubicBezTo>
                  <a:cubicBezTo>
                    <a:pt x="31" y="198"/>
                    <a:pt x="30" y="197"/>
                    <a:pt x="30" y="197"/>
                  </a:cubicBezTo>
                  <a:cubicBezTo>
                    <a:pt x="30" y="197"/>
                    <a:pt x="30" y="198"/>
                    <a:pt x="31" y="198"/>
                  </a:cubicBezTo>
                  <a:cubicBezTo>
                    <a:pt x="30" y="198"/>
                    <a:pt x="30" y="198"/>
                    <a:pt x="29" y="198"/>
                  </a:cubicBezTo>
                  <a:cubicBezTo>
                    <a:pt x="29" y="199"/>
                    <a:pt x="30" y="199"/>
                    <a:pt x="31" y="198"/>
                  </a:cubicBezTo>
                  <a:cubicBezTo>
                    <a:pt x="31" y="198"/>
                    <a:pt x="31" y="198"/>
                    <a:pt x="31" y="198"/>
                  </a:cubicBezTo>
                  <a:cubicBezTo>
                    <a:pt x="27" y="200"/>
                    <a:pt x="25" y="204"/>
                    <a:pt x="19" y="203"/>
                  </a:cubicBezTo>
                  <a:cubicBezTo>
                    <a:pt x="17" y="204"/>
                    <a:pt x="21" y="209"/>
                    <a:pt x="21" y="213"/>
                  </a:cubicBezTo>
                  <a:cubicBezTo>
                    <a:pt x="19" y="212"/>
                    <a:pt x="19" y="212"/>
                    <a:pt x="19" y="212"/>
                  </a:cubicBezTo>
                  <a:cubicBezTo>
                    <a:pt x="12" y="215"/>
                    <a:pt x="24" y="215"/>
                    <a:pt x="26" y="217"/>
                  </a:cubicBezTo>
                  <a:cubicBezTo>
                    <a:pt x="23" y="215"/>
                    <a:pt x="23" y="219"/>
                    <a:pt x="20" y="219"/>
                  </a:cubicBezTo>
                  <a:cubicBezTo>
                    <a:pt x="21" y="220"/>
                    <a:pt x="22" y="220"/>
                    <a:pt x="22" y="221"/>
                  </a:cubicBezTo>
                  <a:cubicBezTo>
                    <a:pt x="20" y="221"/>
                    <a:pt x="18" y="220"/>
                    <a:pt x="16" y="220"/>
                  </a:cubicBezTo>
                  <a:cubicBezTo>
                    <a:pt x="15" y="220"/>
                    <a:pt x="14" y="223"/>
                    <a:pt x="17" y="224"/>
                  </a:cubicBezTo>
                  <a:cubicBezTo>
                    <a:pt x="20" y="223"/>
                    <a:pt x="20" y="226"/>
                    <a:pt x="22" y="224"/>
                  </a:cubicBezTo>
                  <a:cubicBezTo>
                    <a:pt x="23" y="223"/>
                    <a:pt x="25" y="224"/>
                    <a:pt x="25" y="225"/>
                  </a:cubicBezTo>
                  <a:cubicBezTo>
                    <a:pt x="25" y="225"/>
                    <a:pt x="24" y="225"/>
                    <a:pt x="23" y="225"/>
                  </a:cubicBezTo>
                  <a:cubicBezTo>
                    <a:pt x="23" y="225"/>
                    <a:pt x="22" y="225"/>
                    <a:pt x="22" y="225"/>
                  </a:cubicBezTo>
                  <a:cubicBezTo>
                    <a:pt x="20" y="226"/>
                    <a:pt x="19" y="226"/>
                    <a:pt x="18" y="226"/>
                  </a:cubicBezTo>
                  <a:cubicBezTo>
                    <a:pt x="18" y="226"/>
                    <a:pt x="17" y="226"/>
                    <a:pt x="17" y="226"/>
                  </a:cubicBezTo>
                  <a:cubicBezTo>
                    <a:pt x="13" y="225"/>
                    <a:pt x="14" y="227"/>
                    <a:pt x="11" y="228"/>
                  </a:cubicBezTo>
                  <a:cubicBezTo>
                    <a:pt x="12" y="228"/>
                    <a:pt x="12" y="228"/>
                    <a:pt x="12" y="228"/>
                  </a:cubicBezTo>
                  <a:cubicBezTo>
                    <a:pt x="11" y="230"/>
                    <a:pt x="11" y="230"/>
                    <a:pt x="11" y="230"/>
                  </a:cubicBezTo>
                  <a:cubicBezTo>
                    <a:pt x="13" y="228"/>
                    <a:pt x="15" y="230"/>
                    <a:pt x="16" y="231"/>
                  </a:cubicBezTo>
                  <a:cubicBezTo>
                    <a:pt x="16" y="231"/>
                    <a:pt x="16" y="233"/>
                    <a:pt x="14" y="232"/>
                  </a:cubicBezTo>
                  <a:cubicBezTo>
                    <a:pt x="14" y="231"/>
                    <a:pt x="14" y="231"/>
                    <a:pt x="14" y="231"/>
                  </a:cubicBezTo>
                  <a:cubicBezTo>
                    <a:pt x="12" y="232"/>
                    <a:pt x="16" y="234"/>
                    <a:pt x="14" y="235"/>
                  </a:cubicBezTo>
                  <a:cubicBezTo>
                    <a:pt x="13" y="235"/>
                    <a:pt x="13" y="235"/>
                    <a:pt x="12" y="234"/>
                  </a:cubicBezTo>
                  <a:cubicBezTo>
                    <a:pt x="15" y="236"/>
                    <a:pt x="14" y="237"/>
                    <a:pt x="16" y="239"/>
                  </a:cubicBezTo>
                  <a:cubicBezTo>
                    <a:pt x="12" y="238"/>
                    <a:pt x="12" y="238"/>
                    <a:pt x="12" y="238"/>
                  </a:cubicBezTo>
                  <a:cubicBezTo>
                    <a:pt x="16" y="240"/>
                    <a:pt x="15" y="243"/>
                    <a:pt x="12" y="245"/>
                  </a:cubicBezTo>
                  <a:cubicBezTo>
                    <a:pt x="13" y="245"/>
                    <a:pt x="13" y="244"/>
                    <a:pt x="14" y="245"/>
                  </a:cubicBezTo>
                  <a:cubicBezTo>
                    <a:pt x="15" y="246"/>
                    <a:pt x="12" y="247"/>
                    <a:pt x="10" y="246"/>
                  </a:cubicBezTo>
                  <a:cubicBezTo>
                    <a:pt x="13" y="248"/>
                    <a:pt x="6" y="251"/>
                    <a:pt x="10" y="253"/>
                  </a:cubicBezTo>
                  <a:cubicBezTo>
                    <a:pt x="13" y="254"/>
                    <a:pt x="15" y="255"/>
                    <a:pt x="18" y="257"/>
                  </a:cubicBezTo>
                  <a:cubicBezTo>
                    <a:pt x="17" y="257"/>
                    <a:pt x="17" y="258"/>
                    <a:pt x="15" y="257"/>
                  </a:cubicBezTo>
                  <a:cubicBezTo>
                    <a:pt x="15" y="257"/>
                    <a:pt x="15" y="256"/>
                    <a:pt x="15" y="256"/>
                  </a:cubicBezTo>
                  <a:cubicBezTo>
                    <a:pt x="13" y="258"/>
                    <a:pt x="18" y="259"/>
                    <a:pt x="13" y="260"/>
                  </a:cubicBezTo>
                  <a:cubicBezTo>
                    <a:pt x="14" y="261"/>
                    <a:pt x="15" y="261"/>
                    <a:pt x="15" y="262"/>
                  </a:cubicBezTo>
                  <a:cubicBezTo>
                    <a:pt x="14" y="262"/>
                    <a:pt x="13" y="263"/>
                    <a:pt x="13" y="263"/>
                  </a:cubicBezTo>
                  <a:cubicBezTo>
                    <a:pt x="14" y="264"/>
                    <a:pt x="15" y="266"/>
                    <a:pt x="14" y="267"/>
                  </a:cubicBezTo>
                  <a:cubicBezTo>
                    <a:pt x="14" y="267"/>
                    <a:pt x="14" y="267"/>
                    <a:pt x="13" y="267"/>
                  </a:cubicBezTo>
                  <a:cubicBezTo>
                    <a:pt x="15" y="267"/>
                    <a:pt x="12" y="269"/>
                    <a:pt x="14" y="269"/>
                  </a:cubicBezTo>
                  <a:cubicBezTo>
                    <a:pt x="14" y="270"/>
                    <a:pt x="14" y="270"/>
                    <a:pt x="14" y="270"/>
                  </a:cubicBezTo>
                  <a:cubicBezTo>
                    <a:pt x="14" y="270"/>
                    <a:pt x="14" y="270"/>
                    <a:pt x="13" y="271"/>
                  </a:cubicBezTo>
                  <a:cubicBezTo>
                    <a:pt x="13" y="271"/>
                    <a:pt x="13" y="271"/>
                    <a:pt x="13" y="271"/>
                  </a:cubicBezTo>
                  <a:cubicBezTo>
                    <a:pt x="13" y="271"/>
                    <a:pt x="13" y="271"/>
                    <a:pt x="13" y="271"/>
                  </a:cubicBezTo>
                  <a:cubicBezTo>
                    <a:pt x="13" y="271"/>
                    <a:pt x="12" y="272"/>
                    <a:pt x="11" y="272"/>
                  </a:cubicBezTo>
                  <a:cubicBezTo>
                    <a:pt x="12" y="272"/>
                    <a:pt x="12" y="272"/>
                    <a:pt x="12" y="272"/>
                  </a:cubicBezTo>
                  <a:cubicBezTo>
                    <a:pt x="11" y="273"/>
                    <a:pt x="11" y="273"/>
                    <a:pt x="11" y="273"/>
                  </a:cubicBezTo>
                  <a:cubicBezTo>
                    <a:pt x="12" y="273"/>
                    <a:pt x="12" y="273"/>
                    <a:pt x="13" y="273"/>
                  </a:cubicBezTo>
                  <a:cubicBezTo>
                    <a:pt x="12" y="275"/>
                    <a:pt x="12" y="276"/>
                    <a:pt x="12" y="278"/>
                  </a:cubicBezTo>
                  <a:cubicBezTo>
                    <a:pt x="12" y="278"/>
                    <a:pt x="12" y="278"/>
                    <a:pt x="12" y="278"/>
                  </a:cubicBezTo>
                  <a:cubicBezTo>
                    <a:pt x="12" y="278"/>
                    <a:pt x="12" y="278"/>
                    <a:pt x="12" y="278"/>
                  </a:cubicBezTo>
                  <a:cubicBezTo>
                    <a:pt x="12" y="279"/>
                    <a:pt x="12" y="279"/>
                    <a:pt x="12" y="279"/>
                  </a:cubicBezTo>
                  <a:cubicBezTo>
                    <a:pt x="14" y="279"/>
                    <a:pt x="14" y="279"/>
                    <a:pt x="14" y="279"/>
                  </a:cubicBezTo>
                  <a:cubicBezTo>
                    <a:pt x="15" y="280"/>
                    <a:pt x="15" y="281"/>
                    <a:pt x="16" y="283"/>
                  </a:cubicBezTo>
                  <a:cubicBezTo>
                    <a:pt x="12" y="282"/>
                    <a:pt x="12" y="282"/>
                    <a:pt x="12" y="282"/>
                  </a:cubicBezTo>
                  <a:cubicBezTo>
                    <a:pt x="16" y="283"/>
                    <a:pt x="15" y="287"/>
                    <a:pt x="12" y="289"/>
                  </a:cubicBezTo>
                  <a:cubicBezTo>
                    <a:pt x="13" y="289"/>
                    <a:pt x="13" y="288"/>
                    <a:pt x="14" y="289"/>
                  </a:cubicBezTo>
                  <a:cubicBezTo>
                    <a:pt x="15" y="290"/>
                    <a:pt x="12" y="291"/>
                    <a:pt x="10" y="290"/>
                  </a:cubicBezTo>
                  <a:cubicBezTo>
                    <a:pt x="13" y="292"/>
                    <a:pt x="6" y="295"/>
                    <a:pt x="10" y="297"/>
                  </a:cubicBezTo>
                  <a:cubicBezTo>
                    <a:pt x="14" y="299"/>
                    <a:pt x="18" y="301"/>
                    <a:pt x="22" y="303"/>
                  </a:cubicBezTo>
                  <a:cubicBezTo>
                    <a:pt x="21" y="303"/>
                    <a:pt x="22" y="303"/>
                    <a:pt x="22" y="303"/>
                  </a:cubicBezTo>
                  <a:cubicBezTo>
                    <a:pt x="18" y="302"/>
                    <a:pt x="18" y="302"/>
                    <a:pt x="18" y="302"/>
                  </a:cubicBezTo>
                  <a:cubicBezTo>
                    <a:pt x="15" y="303"/>
                    <a:pt x="16" y="304"/>
                    <a:pt x="15" y="305"/>
                  </a:cubicBezTo>
                  <a:cubicBezTo>
                    <a:pt x="14" y="306"/>
                    <a:pt x="13" y="307"/>
                    <a:pt x="13" y="307"/>
                  </a:cubicBezTo>
                  <a:cubicBezTo>
                    <a:pt x="14" y="308"/>
                    <a:pt x="14" y="308"/>
                    <a:pt x="14" y="308"/>
                  </a:cubicBezTo>
                  <a:cubicBezTo>
                    <a:pt x="14" y="308"/>
                    <a:pt x="13" y="308"/>
                    <a:pt x="13" y="309"/>
                  </a:cubicBezTo>
                  <a:cubicBezTo>
                    <a:pt x="13" y="310"/>
                    <a:pt x="14" y="310"/>
                    <a:pt x="14" y="311"/>
                  </a:cubicBezTo>
                  <a:cubicBezTo>
                    <a:pt x="14" y="313"/>
                    <a:pt x="14" y="314"/>
                    <a:pt x="14" y="315"/>
                  </a:cubicBezTo>
                  <a:cubicBezTo>
                    <a:pt x="14" y="315"/>
                    <a:pt x="14" y="314"/>
                    <a:pt x="13" y="315"/>
                  </a:cubicBezTo>
                  <a:cubicBezTo>
                    <a:pt x="13" y="318"/>
                    <a:pt x="11" y="319"/>
                    <a:pt x="12" y="323"/>
                  </a:cubicBezTo>
                  <a:cubicBezTo>
                    <a:pt x="16" y="324"/>
                    <a:pt x="16" y="324"/>
                    <a:pt x="16" y="324"/>
                  </a:cubicBezTo>
                  <a:cubicBezTo>
                    <a:pt x="16" y="324"/>
                    <a:pt x="16" y="325"/>
                    <a:pt x="16" y="325"/>
                  </a:cubicBezTo>
                  <a:cubicBezTo>
                    <a:pt x="13" y="325"/>
                    <a:pt x="14" y="327"/>
                    <a:pt x="11" y="328"/>
                  </a:cubicBezTo>
                  <a:cubicBezTo>
                    <a:pt x="12" y="327"/>
                    <a:pt x="12" y="327"/>
                    <a:pt x="12" y="328"/>
                  </a:cubicBezTo>
                  <a:cubicBezTo>
                    <a:pt x="11" y="329"/>
                    <a:pt x="11" y="329"/>
                    <a:pt x="11" y="329"/>
                  </a:cubicBezTo>
                  <a:cubicBezTo>
                    <a:pt x="12" y="328"/>
                    <a:pt x="13" y="328"/>
                    <a:pt x="14" y="329"/>
                  </a:cubicBezTo>
                  <a:cubicBezTo>
                    <a:pt x="14" y="329"/>
                    <a:pt x="14" y="329"/>
                    <a:pt x="13" y="330"/>
                  </a:cubicBezTo>
                  <a:cubicBezTo>
                    <a:pt x="14" y="330"/>
                    <a:pt x="15" y="330"/>
                    <a:pt x="15" y="330"/>
                  </a:cubicBezTo>
                  <a:cubicBezTo>
                    <a:pt x="15" y="330"/>
                    <a:pt x="16" y="330"/>
                    <a:pt x="16" y="330"/>
                  </a:cubicBezTo>
                  <a:cubicBezTo>
                    <a:pt x="16" y="331"/>
                    <a:pt x="16" y="331"/>
                    <a:pt x="15" y="331"/>
                  </a:cubicBezTo>
                  <a:cubicBezTo>
                    <a:pt x="15" y="331"/>
                    <a:pt x="15" y="331"/>
                    <a:pt x="15" y="331"/>
                  </a:cubicBezTo>
                  <a:cubicBezTo>
                    <a:pt x="14" y="331"/>
                    <a:pt x="14" y="331"/>
                    <a:pt x="14" y="331"/>
                  </a:cubicBezTo>
                  <a:cubicBezTo>
                    <a:pt x="14" y="331"/>
                    <a:pt x="14" y="331"/>
                    <a:pt x="14" y="331"/>
                  </a:cubicBezTo>
                  <a:cubicBezTo>
                    <a:pt x="14" y="331"/>
                    <a:pt x="14" y="331"/>
                    <a:pt x="14" y="331"/>
                  </a:cubicBezTo>
                  <a:cubicBezTo>
                    <a:pt x="10" y="331"/>
                    <a:pt x="10" y="332"/>
                    <a:pt x="11" y="334"/>
                  </a:cubicBezTo>
                  <a:cubicBezTo>
                    <a:pt x="12" y="333"/>
                    <a:pt x="13" y="334"/>
                    <a:pt x="15" y="334"/>
                  </a:cubicBezTo>
                  <a:cubicBezTo>
                    <a:pt x="15" y="334"/>
                    <a:pt x="14" y="334"/>
                    <a:pt x="14" y="334"/>
                  </a:cubicBezTo>
                  <a:cubicBezTo>
                    <a:pt x="13" y="334"/>
                    <a:pt x="13" y="334"/>
                    <a:pt x="12" y="334"/>
                  </a:cubicBezTo>
                  <a:cubicBezTo>
                    <a:pt x="14" y="335"/>
                    <a:pt x="14" y="335"/>
                    <a:pt x="15" y="336"/>
                  </a:cubicBezTo>
                  <a:cubicBezTo>
                    <a:pt x="15" y="337"/>
                    <a:pt x="14" y="337"/>
                    <a:pt x="14" y="337"/>
                  </a:cubicBezTo>
                  <a:cubicBezTo>
                    <a:pt x="15" y="337"/>
                    <a:pt x="15" y="338"/>
                    <a:pt x="15" y="338"/>
                  </a:cubicBezTo>
                  <a:cubicBezTo>
                    <a:pt x="12" y="337"/>
                    <a:pt x="12" y="337"/>
                    <a:pt x="12" y="337"/>
                  </a:cubicBezTo>
                  <a:cubicBezTo>
                    <a:pt x="14" y="338"/>
                    <a:pt x="15" y="339"/>
                    <a:pt x="15" y="340"/>
                  </a:cubicBezTo>
                  <a:cubicBezTo>
                    <a:pt x="14" y="340"/>
                    <a:pt x="14" y="341"/>
                    <a:pt x="14" y="341"/>
                  </a:cubicBezTo>
                  <a:cubicBezTo>
                    <a:pt x="14" y="342"/>
                    <a:pt x="14" y="342"/>
                    <a:pt x="13" y="343"/>
                  </a:cubicBezTo>
                  <a:cubicBezTo>
                    <a:pt x="13" y="343"/>
                    <a:pt x="13" y="343"/>
                    <a:pt x="12" y="343"/>
                  </a:cubicBezTo>
                  <a:cubicBezTo>
                    <a:pt x="12" y="343"/>
                    <a:pt x="12" y="344"/>
                    <a:pt x="13" y="344"/>
                  </a:cubicBezTo>
                  <a:cubicBezTo>
                    <a:pt x="12" y="344"/>
                    <a:pt x="12" y="344"/>
                    <a:pt x="12" y="344"/>
                  </a:cubicBezTo>
                  <a:cubicBezTo>
                    <a:pt x="13" y="344"/>
                    <a:pt x="13" y="344"/>
                    <a:pt x="14" y="344"/>
                  </a:cubicBezTo>
                  <a:cubicBezTo>
                    <a:pt x="15" y="345"/>
                    <a:pt x="12" y="346"/>
                    <a:pt x="10" y="346"/>
                  </a:cubicBezTo>
                  <a:cubicBezTo>
                    <a:pt x="13" y="347"/>
                    <a:pt x="6" y="350"/>
                    <a:pt x="10" y="353"/>
                  </a:cubicBezTo>
                  <a:cubicBezTo>
                    <a:pt x="12" y="353"/>
                    <a:pt x="14" y="354"/>
                    <a:pt x="15" y="355"/>
                  </a:cubicBezTo>
                  <a:cubicBezTo>
                    <a:pt x="15" y="356"/>
                    <a:pt x="15" y="357"/>
                    <a:pt x="15" y="358"/>
                  </a:cubicBezTo>
                  <a:cubicBezTo>
                    <a:pt x="13" y="358"/>
                    <a:pt x="12" y="358"/>
                    <a:pt x="11" y="358"/>
                  </a:cubicBezTo>
                  <a:cubicBezTo>
                    <a:pt x="15" y="359"/>
                    <a:pt x="15" y="359"/>
                    <a:pt x="16" y="360"/>
                  </a:cubicBezTo>
                  <a:cubicBezTo>
                    <a:pt x="16" y="360"/>
                    <a:pt x="16" y="361"/>
                    <a:pt x="17" y="361"/>
                  </a:cubicBezTo>
                  <a:cubicBezTo>
                    <a:pt x="15" y="360"/>
                    <a:pt x="13" y="362"/>
                    <a:pt x="13" y="363"/>
                  </a:cubicBezTo>
                  <a:cubicBezTo>
                    <a:pt x="15" y="364"/>
                    <a:pt x="15" y="366"/>
                    <a:pt x="14" y="368"/>
                  </a:cubicBezTo>
                  <a:cubicBezTo>
                    <a:pt x="14" y="368"/>
                    <a:pt x="14" y="368"/>
                    <a:pt x="14" y="367"/>
                  </a:cubicBezTo>
                  <a:cubicBezTo>
                    <a:pt x="10" y="368"/>
                    <a:pt x="10" y="368"/>
                    <a:pt x="10" y="368"/>
                  </a:cubicBezTo>
                  <a:cubicBezTo>
                    <a:pt x="12" y="368"/>
                    <a:pt x="13" y="368"/>
                    <a:pt x="14" y="369"/>
                  </a:cubicBezTo>
                  <a:cubicBezTo>
                    <a:pt x="14" y="369"/>
                    <a:pt x="14" y="370"/>
                    <a:pt x="14" y="370"/>
                  </a:cubicBezTo>
                  <a:cubicBezTo>
                    <a:pt x="14" y="370"/>
                    <a:pt x="14" y="370"/>
                    <a:pt x="13" y="370"/>
                  </a:cubicBezTo>
                  <a:cubicBezTo>
                    <a:pt x="13" y="370"/>
                    <a:pt x="13" y="370"/>
                    <a:pt x="13" y="371"/>
                  </a:cubicBezTo>
                  <a:cubicBezTo>
                    <a:pt x="12" y="371"/>
                    <a:pt x="11" y="371"/>
                    <a:pt x="11" y="370"/>
                  </a:cubicBezTo>
                  <a:cubicBezTo>
                    <a:pt x="10" y="371"/>
                    <a:pt x="8" y="372"/>
                    <a:pt x="9" y="373"/>
                  </a:cubicBezTo>
                  <a:cubicBezTo>
                    <a:pt x="10" y="373"/>
                    <a:pt x="11" y="375"/>
                    <a:pt x="12" y="376"/>
                  </a:cubicBezTo>
                  <a:cubicBezTo>
                    <a:pt x="12" y="376"/>
                    <a:pt x="12" y="377"/>
                    <a:pt x="12" y="379"/>
                  </a:cubicBezTo>
                  <a:cubicBezTo>
                    <a:pt x="16" y="379"/>
                    <a:pt x="16" y="379"/>
                    <a:pt x="16" y="379"/>
                  </a:cubicBezTo>
                  <a:cubicBezTo>
                    <a:pt x="16" y="380"/>
                    <a:pt x="16" y="381"/>
                    <a:pt x="17" y="381"/>
                  </a:cubicBezTo>
                  <a:cubicBezTo>
                    <a:pt x="17" y="381"/>
                    <a:pt x="17" y="381"/>
                    <a:pt x="17" y="381"/>
                  </a:cubicBezTo>
                  <a:cubicBezTo>
                    <a:pt x="17" y="381"/>
                    <a:pt x="17" y="381"/>
                    <a:pt x="17" y="381"/>
                  </a:cubicBezTo>
                  <a:cubicBezTo>
                    <a:pt x="18" y="381"/>
                    <a:pt x="20" y="381"/>
                    <a:pt x="21" y="381"/>
                  </a:cubicBezTo>
                  <a:cubicBezTo>
                    <a:pt x="21" y="382"/>
                    <a:pt x="21" y="382"/>
                    <a:pt x="21" y="382"/>
                  </a:cubicBezTo>
                  <a:cubicBezTo>
                    <a:pt x="19" y="383"/>
                    <a:pt x="16" y="383"/>
                    <a:pt x="19" y="384"/>
                  </a:cubicBezTo>
                  <a:cubicBezTo>
                    <a:pt x="19" y="384"/>
                    <a:pt x="19" y="384"/>
                    <a:pt x="19" y="384"/>
                  </a:cubicBezTo>
                  <a:cubicBezTo>
                    <a:pt x="20" y="385"/>
                    <a:pt x="21" y="385"/>
                    <a:pt x="21" y="386"/>
                  </a:cubicBezTo>
                  <a:cubicBezTo>
                    <a:pt x="20" y="386"/>
                    <a:pt x="19" y="386"/>
                    <a:pt x="18" y="385"/>
                  </a:cubicBezTo>
                  <a:cubicBezTo>
                    <a:pt x="18" y="386"/>
                    <a:pt x="20" y="386"/>
                    <a:pt x="21" y="387"/>
                  </a:cubicBezTo>
                  <a:cubicBezTo>
                    <a:pt x="20" y="387"/>
                    <a:pt x="20" y="387"/>
                    <a:pt x="20" y="387"/>
                  </a:cubicBezTo>
                  <a:cubicBezTo>
                    <a:pt x="20" y="387"/>
                    <a:pt x="19" y="387"/>
                    <a:pt x="19" y="386"/>
                  </a:cubicBezTo>
                  <a:cubicBezTo>
                    <a:pt x="19" y="387"/>
                    <a:pt x="19" y="387"/>
                    <a:pt x="19" y="387"/>
                  </a:cubicBezTo>
                  <a:cubicBezTo>
                    <a:pt x="19" y="387"/>
                    <a:pt x="18" y="387"/>
                    <a:pt x="18" y="387"/>
                  </a:cubicBezTo>
                  <a:cubicBezTo>
                    <a:pt x="18" y="387"/>
                    <a:pt x="19" y="387"/>
                    <a:pt x="19" y="387"/>
                  </a:cubicBezTo>
                  <a:cubicBezTo>
                    <a:pt x="19" y="387"/>
                    <a:pt x="19" y="387"/>
                    <a:pt x="19" y="387"/>
                  </a:cubicBezTo>
                  <a:cubicBezTo>
                    <a:pt x="18" y="388"/>
                    <a:pt x="18" y="388"/>
                    <a:pt x="18" y="389"/>
                  </a:cubicBezTo>
                  <a:cubicBezTo>
                    <a:pt x="17" y="389"/>
                    <a:pt x="16" y="390"/>
                    <a:pt x="18" y="391"/>
                  </a:cubicBezTo>
                  <a:cubicBezTo>
                    <a:pt x="18" y="391"/>
                    <a:pt x="19" y="391"/>
                    <a:pt x="19" y="391"/>
                  </a:cubicBezTo>
                  <a:cubicBezTo>
                    <a:pt x="19" y="391"/>
                    <a:pt x="19" y="391"/>
                    <a:pt x="19" y="392"/>
                  </a:cubicBezTo>
                  <a:cubicBezTo>
                    <a:pt x="19" y="392"/>
                    <a:pt x="18" y="392"/>
                    <a:pt x="18" y="393"/>
                  </a:cubicBezTo>
                  <a:cubicBezTo>
                    <a:pt x="15" y="392"/>
                    <a:pt x="17" y="392"/>
                    <a:pt x="13" y="392"/>
                  </a:cubicBezTo>
                  <a:cubicBezTo>
                    <a:pt x="17" y="388"/>
                    <a:pt x="8" y="389"/>
                    <a:pt x="11" y="386"/>
                  </a:cubicBezTo>
                  <a:cubicBezTo>
                    <a:pt x="17" y="386"/>
                    <a:pt x="7" y="383"/>
                    <a:pt x="13" y="382"/>
                  </a:cubicBezTo>
                  <a:cubicBezTo>
                    <a:pt x="12" y="383"/>
                    <a:pt x="17" y="385"/>
                    <a:pt x="17" y="385"/>
                  </a:cubicBezTo>
                  <a:cubicBezTo>
                    <a:pt x="17" y="384"/>
                    <a:pt x="17" y="382"/>
                    <a:pt x="17" y="381"/>
                  </a:cubicBezTo>
                  <a:cubicBezTo>
                    <a:pt x="15" y="382"/>
                    <a:pt x="11" y="382"/>
                    <a:pt x="9" y="381"/>
                  </a:cubicBezTo>
                  <a:cubicBezTo>
                    <a:pt x="11" y="383"/>
                    <a:pt x="7" y="387"/>
                    <a:pt x="6" y="390"/>
                  </a:cubicBezTo>
                  <a:cubicBezTo>
                    <a:pt x="10" y="390"/>
                    <a:pt x="10" y="390"/>
                    <a:pt x="10" y="390"/>
                  </a:cubicBezTo>
                  <a:cubicBezTo>
                    <a:pt x="13" y="392"/>
                    <a:pt x="6" y="389"/>
                    <a:pt x="6" y="391"/>
                  </a:cubicBezTo>
                  <a:cubicBezTo>
                    <a:pt x="9" y="392"/>
                    <a:pt x="9" y="392"/>
                    <a:pt x="9" y="392"/>
                  </a:cubicBezTo>
                  <a:cubicBezTo>
                    <a:pt x="9" y="392"/>
                    <a:pt x="9" y="392"/>
                    <a:pt x="9" y="392"/>
                  </a:cubicBezTo>
                  <a:cubicBezTo>
                    <a:pt x="13" y="394"/>
                    <a:pt x="13" y="394"/>
                    <a:pt x="13" y="394"/>
                  </a:cubicBezTo>
                  <a:cubicBezTo>
                    <a:pt x="12" y="393"/>
                    <a:pt x="9" y="393"/>
                    <a:pt x="11" y="392"/>
                  </a:cubicBezTo>
                  <a:cubicBezTo>
                    <a:pt x="12" y="391"/>
                    <a:pt x="14" y="392"/>
                    <a:pt x="17" y="392"/>
                  </a:cubicBezTo>
                  <a:cubicBezTo>
                    <a:pt x="16" y="393"/>
                    <a:pt x="16" y="395"/>
                    <a:pt x="15" y="395"/>
                  </a:cubicBezTo>
                  <a:cubicBezTo>
                    <a:pt x="15" y="394"/>
                    <a:pt x="15" y="394"/>
                    <a:pt x="15" y="394"/>
                  </a:cubicBezTo>
                  <a:cubicBezTo>
                    <a:pt x="15" y="395"/>
                    <a:pt x="15" y="395"/>
                    <a:pt x="15" y="395"/>
                  </a:cubicBezTo>
                  <a:cubicBezTo>
                    <a:pt x="14" y="394"/>
                    <a:pt x="14" y="394"/>
                    <a:pt x="13" y="394"/>
                  </a:cubicBezTo>
                  <a:cubicBezTo>
                    <a:pt x="14" y="395"/>
                    <a:pt x="14" y="395"/>
                    <a:pt x="14" y="395"/>
                  </a:cubicBezTo>
                  <a:cubicBezTo>
                    <a:pt x="14" y="395"/>
                    <a:pt x="14" y="395"/>
                    <a:pt x="14" y="395"/>
                  </a:cubicBezTo>
                  <a:cubicBezTo>
                    <a:pt x="16" y="396"/>
                    <a:pt x="16" y="396"/>
                    <a:pt x="16" y="396"/>
                  </a:cubicBezTo>
                  <a:cubicBezTo>
                    <a:pt x="15" y="395"/>
                    <a:pt x="15" y="395"/>
                    <a:pt x="15" y="395"/>
                  </a:cubicBezTo>
                  <a:cubicBezTo>
                    <a:pt x="18" y="397"/>
                    <a:pt x="18" y="397"/>
                    <a:pt x="18" y="397"/>
                  </a:cubicBezTo>
                  <a:cubicBezTo>
                    <a:pt x="16" y="397"/>
                    <a:pt x="15" y="396"/>
                    <a:pt x="15" y="396"/>
                  </a:cubicBezTo>
                  <a:cubicBezTo>
                    <a:pt x="15" y="398"/>
                    <a:pt x="15" y="398"/>
                    <a:pt x="15" y="398"/>
                  </a:cubicBezTo>
                  <a:cubicBezTo>
                    <a:pt x="15" y="398"/>
                    <a:pt x="15" y="398"/>
                    <a:pt x="15" y="398"/>
                  </a:cubicBezTo>
                  <a:cubicBezTo>
                    <a:pt x="15" y="397"/>
                    <a:pt x="15" y="397"/>
                    <a:pt x="15" y="397"/>
                  </a:cubicBezTo>
                  <a:cubicBezTo>
                    <a:pt x="13" y="399"/>
                    <a:pt x="17" y="400"/>
                    <a:pt x="14" y="401"/>
                  </a:cubicBezTo>
                  <a:cubicBezTo>
                    <a:pt x="14" y="400"/>
                    <a:pt x="14" y="400"/>
                    <a:pt x="14" y="400"/>
                  </a:cubicBezTo>
                  <a:cubicBezTo>
                    <a:pt x="14" y="400"/>
                    <a:pt x="14" y="401"/>
                    <a:pt x="14" y="401"/>
                  </a:cubicBezTo>
                  <a:cubicBezTo>
                    <a:pt x="13" y="401"/>
                    <a:pt x="13" y="401"/>
                    <a:pt x="13" y="401"/>
                  </a:cubicBezTo>
                  <a:cubicBezTo>
                    <a:pt x="13" y="401"/>
                    <a:pt x="13" y="401"/>
                    <a:pt x="14" y="401"/>
                  </a:cubicBezTo>
                  <a:cubicBezTo>
                    <a:pt x="14" y="402"/>
                    <a:pt x="15" y="402"/>
                    <a:pt x="15" y="403"/>
                  </a:cubicBezTo>
                  <a:cubicBezTo>
                    <a:pt x="13" y="402"/>
                    <a:pt x="13" y="404"/>
                    <a:pt x="11" y="404"/>
                  </a:cubicBezTo>
                  <a:cubicBezTo>
                    <a:pt x="10" y="404"/>
                    <a:pt x="6" y="404"/>
                    <a:pt x="8" y="403"/>
                  </a:cubicBezTo>
                  <a:cubicBezTo>
                    <a:pt x="8" y="400"/>
                    <a:pt x="11" y="402"/>
                    <a:pt x="11" y="402"/>
                  </a:cubicBezTo>
                  <a:cubicBezTo>
                    <a:pt x="15" y="401"/>
                    <a:pt x="10" y="399"/>
                    <a:pt x="11" y="398"/>
                  </a:cubicBezTo>
                  <a:cubicBezTo>
                    <a:pt x="11" y="397"/>
                    <a:pt x="12" y="398"/>
                    <a:pt x="12" y="398"/>
                  </a:cubicBezTo>
                  <a:cubicBezTo>
                    <a:pt x="12" y="397"/>
                    <a:pt x="12" y="395"/>
                    <a:pt x="9" y="395"/>
                  </a:cubicBezTo>
                  <a:cubicBezTo>
                    <a:pt x="11" y="397"/>
                    <a:pt x="11" y="397"/>
                    <a:pt x="11" y="397"/>
                  </a:cubicBezTo>
                  <a:cubicBezTo>
                    <a:pt x="10" y="398"/>
                    <a:pt x="9" y="396"/>
                    <a:pt x="7" y="397"/>
                  </a:cubicBezTo>
                  <a:cubicBezTo>
                    <a:pt x="8" y="398"/>
                    <a:pt x="8" y="399"/>
                    <a:pt x="8" y="399"/>
                  </a:cubicBezTo>
                  <a:cubicBezTo>
                    <a:pt x="6" y="399"/>
                    <a:pt x="6" y="399"/>
                    <a:pt x="6" y="399"/>
                  </a:cubicBezTo>
                  <a:cubicBezTo>
                    <a:pt x="4" y="401"/>
                    <a:pt x="5" y="403"/>
                    <a:pt x="6" y="405"/>
                  </a:cubicBezTo>
                  <a:cubicBezTo>
                    <a:pt x="10" y="405"/>
                    <a:pt x="12" y="406"/>
                    <a:pt x="15" y="406"/>
                  </a:cubicBezTo>
                  <a:cubicBezTo>
                    <a:pt x="15" y="406"/>
                    <a:pt x="15" y="407"/>
                    <a:pt x="15" y="407"/>
                  </a:cubicBezTo>
                  <a:cubicBezTo>
                    <a:pt x="15" y="407"/>
                    <a:pt x="15" y="407"/>
                    <a:pt x="15" y="407"/>
                  </a:cubicBezTo>
                  <a:cubicBezTo>
                    <a:pt x="14" y="407"/>
                    <a:pt x="14" y="407"/>
                    <a:pt x="13" y="407"/>
                  </a:cubicBezTo>
                  <a:cubicBezTo>
                    <a:pt x="13" y="407"/>
                    <a:pt x="13" y="407"/>
                    <a:pt x="13" y="407"/>
                  </a:cubicBezTo>
                  <a:cubicBezTo>
                    <a:pt x="13" y="407"/>
                    <a:pt x="13" y="407"/>
                    <a:pt x="13" y="407"/>
                  </a:cubicBezTo>
                  <a:cubicBezTo>
                    <a:pt x="13" y="407"/>
                    <a:pt x="12" y="407"/>
                    <a:pt x="12" y="408"/>
                  </a:cubicBezTo>
                  <a:cubicBezTo>
                    <a:pt x="13" y="408"/>
                    <a:pt x="13" y="408"/>
                    <a:pt x="13" y="408"/>
                  </a:cubicBezTo>
                  <a:cubicBezTo>
                    <a:pt x="10" y="409"/>
                    <a:pt x="10" y="409"/>
                    <a:pt x="10" y="409"/>
                  </a:cubicBezTo>
                  <a:cubicBezTo>
                    <a:pt x="13" y="409"/>
                    <a:pt x="13" y="410"/>
                    <a:pt x="14" y="411"/>
                  </a:cubicBezTo>
                  <a:cubicBezTo>
                    <a:pt x="13" y="412"/>
                    <a:pt x="13" y="412"/>
                    <a:pt x="11" y="413"/>
                  </a:cubicBezTo>
                  <a:cubicBezTo>
                    <a:pt x="12" y="413"/>
                    <a:pt x="12" y="413"/>
                    <a:pt x="12" y="413"/>
                  </a:cubicBezTo>
                  <a:cubicBezTo>
                    <a:pt x="12" y="413"/>
                    <a:pt x="12" y="413"/>
                    <a:pt x="12" y="413"/>
                  </a:cubicBezTo>
                  <a:cubicBezTo>
                    <a:pt x="12" y="413"/>
                    <a:pt x="12" y="413"/>
                    <a:pt x="11" y="413"/>
                  </a:cubicBezTo>
                  <a:cubicBezTo>
                    <a:pt x="11" y="413"/>
                    <a:pt x="11" y="413"/>
                    <a:pt x="11" y="413"/>
                  </a:cubicBezTo>
                  <a:cubicBezTo>
                    <a:pt x="11" y="413"/>
                    <a:pt x="11" y="413"/>
                    <a:pt x="11" y="413"/>
                  </a:cubicBezTo>
                  <a:cubicBezTo>
                    <a:pt x="10" y="412"/>
                    <a:pt x="9" y="411"/>
                    <a:pt x="11" y="410"/>
                  </a:cubicBezTo>
                  <a:cubicBezTo>
                    <a:pt x="8" y="411"/>
                    <a:pt x="8" y="411"/>
                    <a:pt x="8" y="411"/>
                  </a:cubicBezTo>
                  <a:cubicBezTo>
                    <a:pt x="7" y="409"/>
                    <a:pt x="10" y="408"/>
                    <a:pt x="7" y="408"/>
                  </a:cubicBezTo>
                  <a:cubicBezTo>
                    <a:pt x="8" y="409"/>
                    <a:pt x="8" y="409"/>
                    <a:pt x="8" y="409"/>
                  </a:cubicBezTo>
                  <a:cubicBezTo>
                    <a:pt x="7" y="409"/>
                    <a:pt x="7" y="409"/>
                    <a:pt x="7" y="409"/>
                  </a:cubicBezTo>
                  <a:cubicBezTo>
                    <a:pt x="7" y="410"/>
                    <a:pt x="9" y="411"/>
                    <a:pt x="8" y="412"/>
                  </a:cubicBezTo>
                  <a:cubicBezTo>
                    <a:pt x="9" y="413"/>
                    <a:pt x="13" y="414"/>
                    <a:pt x="12" y="416"/>
                  </a:cubicBezTo>
                  <a:cubicBezTo>
                    <a:pt x="11" y="416"/>
                    <a:pt x="11" y="416"/>
                    <a:pt x="11" y="416"/>
                  </a:cubicBezTo>
                  <a:cubicBezTo>
                    <a:pt x="14" y="417"/>
                    <a:pt x="13" y="418"/>
                    <a:pt x="12" y="419"/>
                  </a:cubicBezTo>
                  <a:cubicBezTo>
                    <a:pt x="12" y="419"/>
                    <a:pt x="12" y="419"/>
                    <a:pt x="12" y="419"/>
                  </a:cubicBezTo>
                  <a:cubicBezTo>
                    <a:pt x="12" y="419"/>
                    <a:pt x="12" y="419"/>
                    <a:pt x="12" y="419"/>
                  </a:cubicBezTo>
                  <a:cubicBezTo>
                    <a:pt x="11" y="420"/>
                    <a:pt x="9" y="421"/>
                    <a:pt x="11" y="422"/>
                  </a:cubicBezTo>
                  <a:cubicBezTo>
                    <a:pt x="13" y="422"/>
                    <a:pt x="14" y="421"/>
                    <a:pt x="14" y="420"/>
                  </a:cubicBezTo>
                  <a:cubicBezTo>
                    <a:pt x="15" y="421"/>
                    <a:pt x="15" y="422"/>
                    <a:pt x="16" y="424"/>
                  </a:cubicBezTo>
                  <a:cubicBezTo>
                    <a:pt x="14" y="423"/>
                    <a:pt x="14" y="423"/>
                    <a:pt x="14" y="423"/>
                  </a:cubicBezTo>
                  <a:cubicBezTo>
                    <a:pt x="14" y="423"/>
                    <a:pt x="15" y="423"/>
                    <a:pt x="15" y="422"/>
                  </a:cubicBezTo>
                  <a:cubicBezTo>
                    <a:pt x="14" y="423"/>
                    <a:pt x="14" y="423"/>
                    <a:pt x="14" y="423"/>
                  </a:cubicBezTo>
                  <a:cubicBezTo>
                    <a:pt x="12" y="422"/>
                    <a:pt x="12" y="422"/>
                    <a:pt x="12" y="422"/>
                  </a:cubicBezTo>
                  <a:cubicBezTo>
                    <a:pt x="12" y="422"/>
                    <a:pt x="13" y="423"/>
                    <a:pt x="13" y="423"/>
                  </a:cubicBezTo>
                  <a:cubicBezTo>
                    <a:pt x="11" y="423"/>
                    <a:pt x="9" y="422"/>
                    <a:pt x="9" y="421"/>
                  </a:cubicBezTo>
                  <a:cubicBezTo>
                    <a:pt x="4" y="424"/>
                    <a:pt x="4" y="424"/>
                    <a:pt x="4" y="424"/>
                  </a:cubicBezTo>
                  <a:cubicBezTo>
                    <a:pt x="5" y="426"/>
                    <a:pt x="5" y="426"/>
                    <a:pt x="5" y="429"/>
                  </a:cubicBezTo>
                  <a:cubicBezTo>
                    <a:pt x="5" y="430"/>
                    <a:pt x="5" y="432"/>
                    <a:pt x="6" y="434"/>
                  </a:cubicBezTo>
                  <a:cubicBezTo>
                    <a:pt x="5" y="434"/>
                    <a:pt x="5" y="434"/>
                    <a:pt x="5" y="434"/>
                  </a:cubicBezTo>
                  <a:cubicBezTo>
                    <a:pt x="0" y="439"/>
                    <a:pt x="12" y="438"/>
                    <a:pt x="14" y="442"/>
                  </a:cubicBezTo>
                  <a:cubicBezTo>
                    <a:pt x="13" y="442"/>
                    <a:pt x="13" y="442"/>
                    <a:pt x="12" y="442"/>
                  </a:cubicBezTo>
                  <a:cubicBezTo>
                    <a:pt x="12" y="443"/>
                    <a:pt x="12" y="443"/>
                    <a:pt x="13" y="443"/>
                  </a:cubicBezTo>
                  <a:cubicBezTo>
                    <a:pt x="11" y="444"/>
                    <a:pt x="14" y="445"/>
                    <a:pt x="10" y="445"/>
                  </a:cubicBezTo>
                  <a:cubicBezTo>
                    <a:pt x="11" y="444"/>
                    <a:pt x="9" y="444"/>
                    <a:pt x="7" y="445"/>
                  </a:cubicBezTo>
                  <a:cubicBezTo>
                    <a:pt x="9" y="445"/>
                    <a:pt x="12" y="446"/>
                    <a:pt x="10" y="448"/>
                  </a:cubicBezTo>
                  <a:cubicBezTo>
                    <a:pt x="8" y="447"/>
                    <a:pt x="6" y="449"/>
                    <a:pt x="5" y="447"/>
                  </a:cubicBezTo>
                  <a:cubicBezTo>
                    <a:pt x="5" y="449"/>
                    <a:pt x="5" y="450"/>
                    <a:pt x="9" y="452"/>
                  </a:cubicBezTo>
                  <a:cubicBezTo>
                    <a:pt x="13" y="455"/>
                    <a:pt x="4" y="453"/>
                    <a:pt x="7" y="456"/>
                  </a:cubicBezTo>
                  <a:cubicBezTo>
                    <a:pt x="5" y="456"/>
                    <a:pt x="5" y="456"/>
                    <a:pt x="5" y="456"/>
                  </a:cubicBezTo>
                  <a:cubicBezTo>
                    <a:pt x="6" y="458"/>
                    <a:pt x="6" y="458"/>
                    <a:pt x="6" y="458"/>
                  </a:cubicBezTo>
                  <a:cubicBezTo>
                    <a:pt x="8" y="457"/>
                    <a:pt x="8" y="457"/>
                    <a:pt x="8" y="457"/>
                  </a:cubicBezTo>
                  <a:cubicBezTo>
                    <a:pt x="11" y="460"/>
                    <a:pt x="11" y="460"/>
                    <a:pt x="11" y="460"/>
                  </a:cubicBezTo>
                  <a:cubicBezTo>
                    <a:pt x="11" y="460"/>
                    <a:pt x="12" y="461"/>
                    <a:pt x="12" y="461"/>
                  </a:cubicBezTo>
                  <a:cubicBezTo>
                    <a:pt x="12" y="461"/>
                    <a:pt x="12" y="462"/>
                    <a:pt x="12" y="464"/>
                  </a:cubicBezTo>
                  <a:cubicBezTo>
                    <a:pt x="16" y="464"/>
                    <a:pt x="16" y="464"/>
                    <a:pt x="16" y="464"/>
                  </a:cubicBezTo>
                  <a:cubicBezTo>
                    <a:pt x="16" y="465"/>
                    <a:pt x="16" y="465"/>
                    <a:pt x="16" y="465"/>
                  </a:cubicBezTo>
                  <a:cubicBezTo>
                    <a:pt x="15" y="466"/>
                    <a:pt x="15" y="466"/>
                    <a:pt x="15" y="467"/>
                  </a:cubicBezTo>
                  <a:cubicBezTo>
                    <a:pt x="21" y="469"/>
                    <a:pt x="21" y="469"/>
                    <a:pt x="21" y="469"/>
                  </a:cubicBezTo>
                  <a:cubicBezTo>
                    <a:pt x="21" y="470"/>
                    <a:pt x="21" y="471"/>
                    <a:pt x="21" y="471"/>
                  </a:cubicBezTo>
                  <a:cubicBezTo>
                    <a:pt x="20" y="471"/>
                    <a:pt x="19" y="471"/>
                    <a:pt x="18" y="471"/>
                  </a:cubicBezTo>
                  <a:cubicBezTo>
                    <a:pt x="20" y="469"/>
                    <a:pt x="18" y="469"/>
                    <a:pt x="17" y="468"/>
                  </a:cubicBezTo>
                  <a:cubicBezTo>
                    <a:pt x="16" y="468"/>
                    <a:pt x="16" y="468"/>
                    <a:pt x="16" y="468"/>
                  </a:cubicBezTo>
                  <a:cubicBezTo>
                    <a:pt x="16" y="468"/>
                    <a:pt x="16" y="468"/>
                    <a:pt x="15" y="467"/>
                  </a:cubicBezTo>
                  <a:cubicBezTo>
                    <a:pt x="14" y="467"/>
                    <a:pt x="14" y="467"/>
                    <a:pt x="14" y="467"/>
                  </a:cubicBezTo>
                  <a:cubicBezTo>
                    <a:pt x="14" y="467"/>
                    <a:pt x="14" y="467"/>
                    <a:pt x="14" y="467"/>
                  </a:cubicBezTo>
                  <a:cubicBezTo>
                    <a:pt x="13" y="467"/>
                    <a:pt x="13" y="467"/>
                    <a:pt x="13" y="467"/>
                  </a:cubicBezTo>
                  <a:cubicBezTo>
                    <a:pt x="10" y="465"/>
                    <a:pt x="10" y="465"/>
                    <a:pt x="10" y="465"/>
                  </a:cubicBezTo>
                  <a:cubicBezTo>
                    <a:pt x="7" y="465"/>
                    <a:pt x="7" y="465"/>
                    <a:pt x="7" y="465"/>
                  </a:cubicBezTo>
                  <a:cubicBezTo>
                    <a:pt x="10" y="468"/>
                    <a:pt x="10" y="468"/>
                    <a:pt x="10" y="468"/>
                  </a:cubicBezTo>
                  <a:cubicBezTo>
                    <a:pt x="9" y="467"/>
                    <a:pt x="9" y="468"/>
                    <a:pt x="8" y="468"/>
                  </a:cubicBezTo>
                  <a:cubicBezTo>
                    <a:pt x="8" y="468"/>
                    <a:pt x="8" y="469"/>
                    <a:pt x="9" y="469"/>
                  </a:cubicBezTo>
                  <a:cubicBezTo>
                    <a:pt x="9" y="468"/>
                    <a:pt x="9" y="468"/>
                    <a:pt x="9" y="468"/>
                  </a:cubicBezTo>
                  <a:cubicBezTo>
                    <a:pt x="10" y="468"/>
                    <a:pt x="10" y="469"/>
                    <a:pt x="11" y="469"/>
                  </a:cubicBezTo>
                  <a:cubicBezTo>
                    <a:pt x="11" y="469"/>
                    <a:pt x="11" y="469"/>
                    <a:pt x="11" y="469"/>
                  </a:cubicBezTo>
                  <a:cubicBezTo>
                    <a:pt x="11" y="469"/>
                    <a:pt x="11" y="469"/>
                    <a:pt x="11" y="469"/>
                  </a:cubicBezTo>
                  <a:cubicBezTo>
                    <a:pt x="13" y="469"/>
                    <a:pt x="15" y="469"/>
                    <a:pt x="17" y="470"/>
                  </a:cubicBezTo>
                  <a:cubicBezTo>
                    <a:pt x="15" y="470"/>
                    <a:pt x="12" y="471"/>
                    <a:pt x="11" y="469"/>
                  </a:cubicBezTo>
                  <a:cubicBezTo>
                    <a:pt x="11" y="469"/>
                    <a:pt x="11" y="470"/>
                    <a:pt x="11" y="470"/>
                  </a:cubicBezTo>
                  <a:cubicBezTo>
                    <a:pt x="10" y="470"/>
                    <a:pt x="9" y="469"/>
                    <a:pt x="9" y="469"/>
                  </a:cubicBezTo>
                  <a:cubicBezTo>
                    <a:pt x="10" y="470"/>
                    <a:pt x="10" y="470"/>
                    <a:pt x="10" y="470"/>
                  </a:cubicBezTo>
                  <a:cubicBezTo>
                    <a:pt x="10" y="470"/>
                    <a:pt x="9" y="471"/>
                    <a:pt x="9" y="471"/>
                  </a:cubicBezTo>
                  <a:cubicBezTo>
                    <a:pt x="9" y="471"/>
                    <a:pt x="9" y="472"/>
                    <a:pt x="9" y="472"/>
                  </a:cubicBezTo>
                  <a:cubicBezTo>
                    <a:pt x="8" y="471"/>
                    <a:pt x="6" y="470"/>
                    <a:pt x="5" y="471"/>
                  </a:cubicBezTo>
                  <a:cubicBezTo>
                    <a:pt x="7" y="471"/>
                    <a:pt x="8" y="473"/>
                    <a:pt x="10" y="472"/>
                  </a:cubicBezTo>
                  <a:cubicBezTo>
                    <a:pt x="10" y="473"/>
                    <a:pt x="10" y="474"/>
                    <a:pt x="11" y="474"/>
                  </a:cubicBezTo>
                  <a:cubicBezTo>
                    <a:pt x="10" y="474"/>
                    <a:pt x="9" y="474"/>
                    <a:pt x="7" y="474"/>
                  </a:cubicBezTo>
                  <a:cubicBezTo>
                    <a:pt x="9" y="475"/>
                    <a:pt x="11" y="475"/>
                    <a:pt x="12" y="475"/>
                  </a:cubicBezTo>
                  <a:cubicBezTo>
                    <a:pt x="12" y="475"/>
                    <a:pt x="12" y="475"/>
                    <a:pt x="12" y="475"/>
                  </a:cubicBezTo>
                  <a:cubicBezTo>
                    <a:pt x="10" y="478"/>
                    <a:pt x="4" y="479"/>
                    <a:pt x="7" y="482"/>
                  </a:cubicBezTo>
                  <a:cubicBezTo>
                    <a:pt x="7" y="483"/>
                    <a:pt x="5" y="480"/>
                    <a:pt x="8" y="481"/>
                  </a:cubicBezTo>
                  <a:cubicBezTo>
                    <a:pt x="12" y="483"/>
                    <a:pt x="4" y="484"/>
                    <a:pt x="6" y="486"/>
                  </a:cubicBezTo>
                  <a:cubicBezTo>
                    <a:pt x="8" y="485"/>
                    <a:pt x="8" y="485"/>
                    <a:pt x="8" y="485"/>
                  </a:cubicBezTo>
                  <a:cubicBezTo>
                    <a:pt x="7" y="486"/>
                    <a:pt x="7" y="488"/>
                    <a:pt x="6" y="489"/>
                  </a:cubicBezTo>
                  <a:cubicBezTo>
                    <a:pt x="6" y="489"/>
                    <a:pt x="6" y="489"/>
                    <a:pt x="6" y="489"/>
                  </a:cubicBezTo>
                  <a:cubicBezTo>
                    <a:pt x="6" y="489"/>
                    <a:pt x="6" y="490"/>
                    <a:pt x="6" y="490"/>
                  </a:cubicBezTo>
                  <a:cubicBezTo>
                    <a:pt x="6" y="490"/>
                    <a:pt x="6" y="491"/>
                    <a:pt x="6" y="491"/>
                  </a:cubicBezTo>
                  <a:cubicBezTo>
                    <a:pt x="9" y="492"/>
                    <a:pt x="9" y="492"/>
                    <a:pt x="9" y="492"/>
                  </a:cubicBezTo>
                  <a:cubicBezTo>
                    <a:pt x="9" y="492"/>
                    <a:pt x="9" y="492"/>
                    <a:pt x="9" y="492"/>
                  </a:cubicBezTo>
                  <a:cubicBezTo>
                    <a:pt x="13" y="493"/>
                    <a:pt x="13" y="493"/>
                    <a:pt x="13" y="493"/>
                  </a:cubicBezTo>
                  <a:cubicBezTo>
                    <a:pt x="12" y="492"/>
                    <a:pt x="11" y="492"/>
                    <a:pt x="11" y="492"/>
                  </a:cubicBezTo>
                  <a:cubicBezTo>
                    <a:pt x="12" y="493"/>
                    <a:pt x="14" y="493"/>
                    <a:pt x="14" y="494"/>
                  </a:cubicBezTo>
                  <a:cubicBezTo>
                    <a:pt x="14" y="495"/>
                    <a:pt x="14" y="495"/>
                    <a:pt x="14" y="495"/>
                  </a:cubicBezTo>
                  <a:cubicBezTo>
                    <a:pt x="14" y="495"/>
                    <a:pt x="14" y="495"/>
                    <a:pt x="14" y="495"/>
                  </a:cubicBezTo>
                  <a:cubicBezTo>
                    <a:pt x="14" y="495"/>
                    <a:pt x="14" y="495"/>
                    <a:pt x="14" y="495"/>
                  </a:cubicBezTo>
                  <a:cubicBezTo>
                    <a:pt x="14" y="495"/>
                    <a:pt x="14" y="495"/>
                    <a:pt x="14" y="495"/>
                  </a:cubicBezTo>
                  <a:cubicBezTo>
                    <a:pt x="16" y="495"/>
                    <a:pt x="16" y="495"/>
                    <a:pt x="16" y="495"/>
                  </a:cubicBezTo>
                  <a:cubicBezTo>
                    <a:pt x="15" y="494"/>
                    <a:pt x="15" y="494"/>
                    <a:pt x="15" y="494"/>
                  </a:cubicBezTo>
                  <a:cubicBezTo>
                    <a:pt x="16" y="495"/>
                    <a:pt x="16" y="495"/>
                    <a:pt x="16" y="495"/>
                  </a:cubicBezTo>
                  <a:cubicBezTo>
                    <a:pt x="16" y="495"/>
                    <a:pt x="16" y="495"/>
                    <a:pt x="16" y="496"/>
                  </a:cubicBezTo>
                  <a:cubicBezTo>
                    <a:pt x="15" y="496"/>
                    <a:pt x="15" y="495"/>
                    <a:pt x="15" y="495"/>
                  </a:cubicBezTo>
                  <a:cubicBezTo>
                    <a:pt x="15" y="497"/>
                    <a:pt x="15" y="497"/>
                    <a:pt x="15" y="497"/>
                  </a:cubicBezTo>
                  <a:cubicBezTo>
                    <a:pt x="15" y="497"/>
                    <a:pt x="15" y="497"/>
                    <a:pt x="15" y="497"/>
                  </a:cubicBezTo>
                  <a:cubicBezTo>
                    <a:pt x="15" y="497"/>
                    <a:pt x="15" y="496"/>
                    <a:pt x="15" y="496"/>
                  </a:cubicBezTo>
                  <a:cubicBezTo>
                    <a:pt x="15" y="496"/>
                    <a:pt x="14" y="497"/>
                    <a:pt x="14" y="497"/>
                  </a:cubicBezTo>
                  <a:cubicBezTo>
                    <a:pt x="14" y="496"/>
                    <a:pt x="14" y="496"/>
                    <a:pt x="14" y="496"/>
                  </a:cubicBezTo>
                  <a:cubicBezTo>
                    <a:pt x="13" y="497"/>
                    <a:pt x="12" y="496"/>
                    <a:pt x="12" y="496"/>
                  </a:cubicBezTo>
                  <a:cubicBezTo>
                    <a:pt x="11" y="495"/>
                    <a:pt x="11" y="494"/>
                    <a:pt x="9" y="494"/>
                  </a:cubicBezTo>
                  <a:cubicBezTo>
                    <a:pt x="11" y="496"/>
                    <a:pt x="11" y="496"/>
                    <a:pt x="11" y="496"/>
                  </a:cubicBezTo>
                  <a:cubicBezTo>
                    <a:pt x="11" y="497"/>
                    <a:pt x="11" y="497"/>
                    <a:pt x="11" y="497"/>
                  </a:cubicBezTo>
                  <a:cubicBezTo>
                    <a:pt x="10" y="497"/>
                    <a:pt x="8" y="496"/>
                    <a:pt x="7" y="497"/>
                  </a:cubicBezTo>
                  <a:cubicBezTo>
                    <a:pt x="8" y="497"/>
                    <a:pt x="8" y="498"/>
                    <a:pt x="8" y="499"/>
                  </a:cubicBezTo>
                  <a:cubicBezTo>
                    <a:pt x="6" y="499"/>
                    <a:pt x="6" y="499"/>
                    <a:pt x="6" y="499"/>
                  </a:cubicBezTo>
                  <a:cubicBezTo>
                    <a:pt x="4" y="500"/>
                    <a:pt x="5" y="503"/>
                    <a:pt x="6" y="505"/>
                  </a:cubicBezTo>
                  <a:cubicBezTo>
                    <a:pt x="8" y="505"/>
                    <a:pt x="10" y="505"/>
                    <a:pt x="12" y="505"/>
                  </a:cubicBezTo>
                  <a:cubicBezTo>
                    <a:pt x="12" y="506"/>
                    <a:pt x="11" y="507"/>
                    <a:pt x="12" y="508"/>
                  </a:cubicBezTo>
                  <a:cubicBezTo>
                    <a:pt x="10" y="508"/>
                    <a:pt x="10" y="508"/>
                    <a:pt x="10" y="508"/>
                  </a:cubicBezTo>
                  <a:cubicBezTo>
                    <a:pt x="11" y="508"/>
                    <a:pt x="12" y="509"/>
                    <a:pt x="12" y="509"/>
                  </a:cubicBezTo>
                  <a:cubicBezTo>
                    <a:pt x="13" y="509"/>
                    <a:pt x="13" y="509"/>
                    <a:pt x="13" y="509"/>
                  </a:cubicBezTo>
                  <a:cubicBezTo>
                    <a:pt x="13" y="510"/>
                    <a:pt x="13" y="510"/>
                    <a:pt x="13" y="510"/>
                  </a:cubicBezTo>
                  <a:cubicBezTo>
                    <a:pt x="12" y="510"/>
                    <a:pt x="12" y="510"/>
                    <a:pt x="11" y="510"/>
                  </a:cubicBezTo>
                  <a:cubicBezTo>
                    <a:pt x="11" y="510"/>
                    <a:pt x="11" y="510"/>
                    <a:pt x="11" y="509"/>
                  </a:cubicBezTo>
                  <a:cubicBezTo>
                    <a:pt x="11" y="510"/>
                    <a:pt x="11" y="510"/>
                    <a:pt x="11" y="510"/>
                  </a:cubicBezTo>
                  <a:cubicBezTo>
                    <a:pt x="11" y="509"/>
                    <a:pt x="11" y="509"/>
                    <a:pt x="10" y="509"/>
                  </a:cubicBezTo>
                  <a:cubicBezTo>
                    <a:pt x="11" y="509"/>
                    <a:pt x="11" y="510"/>
                    <a:pt x="11" y="510"/>
                  </a:cubicBezTo>
                  <a:cubicBezTo>
                    <a:pt x="11" y="510"/>
                    <a:pt x="11" y="511"/>
                    <a:pt x="11" y="511"/>
                  </a:cubicBezTo>
                  <a:cubicBezTo>
                    <a:pt x="11" y="511"/>
                    <a:pt x="12" y="511"/>
                    <a:pt x="12" y="511"/>
                  </a:cubicBezTo>
                  <a:cubicBezTo>
                    <a:pt x="12" y="511"/>
                    <a:pt x="12" y="511"/>
                    <a:pt x="13" y="511"/>
                  </a:cubicBezTo>
                  <a:cubicBezTo>
                    <a:pt x="12" y="512"/>
                    <a:pt x="12" y="512"/>
                    <a:pt x="11" y="512"/>
                  </a:cubicBezTo>
                  <a:cubicBezTo>
                    <a:pt x="12" y="512"/>
                    <a:pt x="12" y="512"/>
                    <a:pt x="12" y="512"/>
                  </a:cubicBezTo>
                  <a:cubicBezTo>
                    <a:pt x="12" y="512"/>
                    <a:pt x="12" y="512"/>
                    <a:pt x="12" y="512"/>
                  </a:cubicBezTo>
                  <a:cubicBezTo>
                    <a:pt x="12" y="512"/>
                    <a:pt x="12" y="512"/>
                    <a:pt x="11" y="512"/>
                  </a:cubicBezTo>
                  <a:cubicBezTo>
                    <a:pt x="11" y="512"/>
                    <a:pt x="11" y="512"/>
                    <a:pt x="11" y="512"/>
                  </a:cubicBezTo>
                  <a:cubicBezTo>
                    <a:pt x="11" y="512"/>
                    <a:pt x="11" y="512"/>
                    <a:pt x="11" y="512"/>
                  </a:cubicBezTo>
                  <a:cubicBezTo>
                    <a:pt x="10" y="511"/>
                    <a:pt x="9" y="511"/>
                    <a:pt x="11" y="510"/>
                  </a:cubicBezTo>
                  <a:cubicBezTo>
                    <a:pt x="8" y="510"/>
                    <a:pt x="8" y="510"/>
                    <a:pt x="8" y="510"/>
                  </a:cubicBezTo>
                  <a:cubicBezTo>
                    <a:pt x="7" y="509"/>
                    <a:pt x="10" y="508"/>
                    <a:pt x="7" y="507"/>
                  </a:cubicBezTo>
                  <a:cubicBezTo>
                    <a:pt x="8" y="508"/>
                    <a:pt x="8" y="508"/>
                    <a:pt x="8" y="508"/>
                  </a:cubicBezTo>
                  <a:cubicBezTo>
                    <a:pt x="7" y="509"/>
                    <a:pt x="7" y="509"/>
                    <a:pt x="7" y="509"/>
                  </a:cubicBezTo>
                  <a:cubicBezTo>
                    <a:pt x="7" y="510"/>
                    <a:pt x="9" y="511"/>
                    <a:pt x="8" y="512"/>
                  </a:cubicBezTo>
                  <a:cubicBezTo>
                    <a:pt x="9" y="513"/>
                    <a:pt x="13" y="513"/>
                    <a:pt x="12" y="516"/>
                  </a:cubicBezTo>
                  <a:cubicBezTo>
                    <a:pt x="11" y="515"/>
                    <a:pt x="11" y="515"/>
                    <a:pt x="11" y="515"/>
                  </a:cubicBezTo>
                  <a:cubicBezTo>
                    <a:pt x="12" y="516"/>
                    <a:pt x="13" y="516"/>
                    <a:pt x="13" y="516"/>
                  </a:cubicBezTo>
                  <a:cubicBezTo>
                    <a:pt x="13" y="516"/>
                    <a:pt x="13" y="516"/>
                    <a:pt x="13" y="516"/>
                  </a:cubicBezTo>
                  <a:cubicBezTo>
                    <a:pt x="13" y="517"/>
                    <a:pt x="13" y="517"/>
                    <a:pt x="13" y="517"/>
                  </a:cubicBezTo>
                  <a:cubicBezTo>
                    <a:pt x="13" y="517"/>
                    <a:pt x="13" y="518"/>
                    <a:pt x="12" y="518"/>
                  </a:cubicBezTo>
                  <a:cubicBezTo>
                    <a:pt x="12" y="518"/>
                    <a:pt x="12" y="518"/>
                    <a:pt x="12" y="518"/>
                  </a:cubicBezTo>
                  <a:cubicBezTo>
                    <a:pt x="12" y="518"/>
                    <a:pt x="12" y="518"/>
                    <a:pt x="12" y="518"/>
                  </a:cubicBezTo>
                  <a:cubicBezTo>
                    <a:pt x="11" y="519"/>
                    <a:pt x="9" y="520"/>
                    <a:pt x="11" y="521"/>
                  </a:cubicBezTo>
                  <a:cubicBezTo>
                    <a:pt x="13" y="521"/>
                    <a:pt x="14" y="521"/>
                    <a:pt x="14" y="520"/>
                  </a:cubicBezTo>
                  <a:cubicBezTo>
                    <a:pt x="14" y="520"/>
                    <a:pt x="14" y="520"/>
                    <a:pt x="15" y="521"/>
                  </a:cubicBezTo>
                  <a:cubicBezTo>
                    <a:pt x="15" y="521"/>
                    <a:pt x="15" y="521"/>
                    <a:pt x="15" y="522"/>
                  </a:cubicBezTo>
                  <a:cubicBezTo>
                    <a:pt x="14" y="522"/>
                    <a:pt x="14" y="522"/>
                    <a:pt x="14" y="522"/>
                  </a:cubicBezTo>
                  <a:cubicBezTo>
                    <a:pt x="12" y="522"/>
                    <a:pt x="12" y="522"/>
                    <a:pt x="12" y="522"/>
                  </a:cubicBezTo>
                  <a:cubicBezTo>
                    <a:pt x="12" y="522"/>
                    <a:pt x="13" y="522"/>
                    <a:pt x="13" y="522"/>
                  </a:cubicBezTo>
                  <a:cubicBezTo>
                    <a:pt x="11" y="522"/>
                    <a:pt x="9" y="521"/>
                    <a:pt x="9" y="520"/>
                  </a:cubicBezTo>
                  <a:cubicBezTo>
                    <a:pt x="4" y="523"/>
                    <a:pt x="4" y="523"/>
                    <a:pt x="4" y="523"/>
                  </a:cubicBezTo>
                  <a:cubicBezTo>
                    <a:pt x="5" y="525"/>
                    <a:pt x="5" y="526"/>
                    <a:pt x="5" y="528"/>
                  </a:cubicBezTo>
                  <a:cubicBezTo>
                    <a:pt x="5" y="530"/>
                    <a:pt x="5" y="531"/>
                    <a:pt x="6" y="533"/>
                  </a:cubicBezTo>
                  <a:cubicBezTo>
                    <a:pt x="5" y="533"/>
                    <a:pt x="5" y="533"/>
                    <a:pt x="5" y="533"/>
                  </a:cubicBezTo>
                  <a:cubicBezTo>
                    <a:pt x="0" y="539"/>
                    <a:pt x="13" y="537"/>
                    <a:pt x="14" y="542"/>
                  </a:cubicBezTo>
                  <a:cubicBezTo>
                    <a:pt x="10" y="543"/>
                    <a:pt x="15" y="545"/>
                    <a:pt x="10" y="545"/>
                  </a:cubicBezTo>
                  <a:cubicBezTo>
                    <a:pt x="11" y="543"/>
                    <a:pt x="9" y="543"/>
                    <a:pt x="7" y="544"/>
                  </a:cubicBezTo>
                  <a:cubicBezTo>
                    <a:pt x="9" y="545"/>
                    <a:pt x="12" y="545"/>
                    <a:pt x="10" y="547"/>
                  </a:cubicBezTo>
                  <a:cubicBezTo>
                    <a:pt x="8" y="546"/>
                    <a:pt x="6" y="548"/>
                    <a:pt x="5" y="546"/>
                  </a:cubicBezTo>
                  <a:cubicBezTo>
                    <a:pt x="5" y="549"/>
                    <a:pt x="5" y="550"/>
                    <a:pt x="9" y="551"/>
                  </a:cubicBezTo>
                  <a:cubicBezTo>
                    <a:pt x="13" y="554"/>
                    <a:pt x="4" y="552"/>
                    <a:pt x="7" y="556"/>
                  </a:cubicBezTo>
                  <a:cubicBezTo>
                    <a:pt x="5" y="555"/>
                    <a:pt x="5" y="555"/>
                    <a:pt x="5" y="555"/>
                  </a:cubicBezTo>
                  <a:cubicBezTo>
                    <a:pt x="6" y="558"/>
                    <a:pt x="6" y="558"/>
                    <a:pt x="6" y="558"/>
                  </a:cubicBezTo>
                  <a:cubicBezTo>
                    <a:pt x="8" y="557"/>
                    <a:pt x="8" y="557"/>
                    <a:pt x="8" y="557"/>
                  </a:cubicBezTo>
                  <a:cubicBezTo>
                    <a:pt x="11" y="559"/>
                    <a:pt x="11" y="559"/>
                    <a:pt x="11" y="559"/>
                  </a:cubicBezTo>
                  <a:cubicBezTo>
                    <a:pt x="11" y="560"/>
                    <a:pt x="12" y="560"/>
                    <a:pt x="12" y="560"/>
                  </a:cubicBezTo>
                  <a:cubicBezTo>
                    <a:pt x="12" y="561"/>
                    <a:pt x="12" y="562"/>
                    <a:pt x="12" y="563"/>
                  </a:cubicBezTo>
                  <a:cubicBezTo>
                    <a:pt x="16" y="564"/>
                    <a:pt x="16" y="564"/>
                    <a:pt x="16" y="564"/>
                  </a:cubicBezTo>
                  <a:cubicBezTo>
                    <a:pt x="16" y="564"/>
                    <a:pt x="16" y="564"/>
                    <a:pt x="16" y="564"/>
                  </a:cubicBezTo>
                  <a:cubicBezTo>
                    <a:pt x="15" y="565"/>
                    <a:pt x="15" y="566"/>
                    <a:pt x="15" y="567"/>
                  </a:cubicBezTo>
                  <a:cubicBezTo>
                    <a:pt x="22" y="569"/>
                    <a:pt x="22" y="569"/>
                    <a:pt x="22" y="569"/>
                  </a:cubicBezTo>
                  <a:cubicBezTo>
                    <a:pt x="22" y="569"/>
                    <a:pt x="22" y="570"/>
                    <a:pt x="23" y="570"/>
                  </a:cubicBezTo>
                  <a:cubicBezTo>
                    <a:pt x="22" y="570"/>
                    <a:pt x="22" y="570"/>
                    <a:pt x="22" y="570"/>
                  </a:cubicBezTo>
                  <a:cubicBezTo>
                    <a:pt x="22" y="570"/>
                    <a:pt x="22" y="571"/>
                    <a:pt x="22" y="571"/>
                  </a:cubicBezTo>
                  <a:cubicBezTo>
                    <a:pt x="21" y="571"/>
                    <a:pt x="19" y="570"/>
                    <a:pt x="18" y="570"/>
                  </a:cubicBezTo>
                  <a:cubicBezTo>
                    <a:pt x="20" y="569"/>
                    <a:pt x="18" y="568"/>
                    <a:pt x="16" y="567"/>
                  </a:cubicBezTo>
                  <a:cubicBezTo>
                    <a:pt x="16" y="567"/>
                    <a:pt x="16" y="567"/>
                    <a:pt x="15" y="567"/>
                  </a:cubicBezTo>
                  <a:cubicBezTo>
                    <a:pt x="10" y="565"/>
                    <a:pt x="10" y="565"/>
                    <a:pt x="10" y="565"/>
                  </a:cubicBezTo>
                  <a:cubicBezTo>
                    <a:pt x="7" y="564"/>
                    <a:pt x="7" y="564"/>
                    <a:pt x="7" y="564"/>
                  </a:cubicBezTo>
                  <a:cubicBezTo>
                    <a:pt x="10" y="567"/>
                    <a:pt x="10" y="567"/>
                    <a:pt x="10" y="567"/>
                  </a:cubicBezTo>
                  <a:cubicBezTo>
                    <a:pt x="9" y="567"/>
                    <a:pt x="9" y="568"/>
                    <a:pt x="8" y="567"/>
                  </a:cubicBezTo>
                  <a:cubicBezTo>
                    <a:pt x="8" y="568"/>
                    <a:pt x="8" y="568"/>
                    <a:pt x="9" y="568"/>
                  </a:cubicBezTo>
                  <a:cubicBezTo>
                    <a:pt x="9" y="568"/>
                    <a:pt x="9" y="568"/>
                    <a:pt x="9" y="568"/>
                  </a:cubicBezTo>
                  <a:cubicBezTo>
                    <a:pt x="13" y="569"/>
                    <a:pt x="15" y="568"/>
                    <a:pt x="18" y="570"/>
                  </a:cubicBezTo>
                  <a:cubicBezTo>
                    <a:pt x="18" y="570"/>
                    <a:pt x="18" y="570"/>
                    <a:pt x="18" y="570"/>
                  </a:cubicBezTo>
                  <a:cubicBezTo>
                    <a:pt x="19" y="571"/>
                    <a:pt x="21" y="571"/>
                    <a:pt x="21" y="572"/>
                  </a:cubicBezTo>
                  <a:cubicBezTo>
                    <a:pt x="21" y="572"/>
                    <a:pt x="21" y="572"/>
                    <a:pt x="21" y="572"/>
                  </a:cubicBezTo>
                  <a:cubicBezTo>
                    <a:pt x="20" y="572"/>
                    <a:pt x="20" y="572"/>
                    <a:pt x="20" y="572"/>
                  </a:cubicBezTo>
                  <a:cubicBezTo>
                    <a:pt x="19" y="572"/>
                    <a:pt x="19" y="571"/>
                    <a:pt x="18" y="571"/>
                  </a:cubicBezTo>
                  <a:cubicBezTo>
                    <a:pt x="19" y="572"/>
                    <a:pt x="19" y="572"/>
                    <a:pt x="19" y="572"/>
                  </a:cubicBezTo>
                  <a:cubicBezTo>
                    <a:pt x="19" y="572"/>
                    <a:pt x="18" y="573"/>
                    <a:pt x="17" y="573"/>
                  </a:cubicBezTo>
                  <a:cubicBezTo>
                    <a:pt x="18" y="572"/>
                    <a:pt x="18" y="572"/>
                    <a:pt x="17" y="571"/>
                  </a:cubicBezTo>
                  <a:cubicBezTo>
                    <a:pt x="16" y="572"/>
                    <a:pt x="16" y="572"/>
                    <a:pt x="16" y="572"/>
                  </a:cubicBezTo>
                  <a:cubicBezTo>
                    <a:pt x="16" y="571"/>
                    <a:pt x="11" y="569"/>
                    <a:pt x="9" y="569"/>
                  </a:cubicBezTo>
                  <a:cubicBezTo>
                    <a:pt x="12" y="569"/>
                    <a:pt x="9" y="570"/>
                    <a:pt x="9" y="571"/>
                  </a:cubicBezTo>
                  <a:cubicBezTo>
                    <a:pt x="8" y="570"/>
                    <a:pt x="6" y="569"/>
                    <a:pt x="5" y="570"/>
                  </a:cubicBezTo>
                  <a:cubicBezTo>
                    <a:pt x="7" y="571"/>
                    <a:pt x="9" y="573"/>
                    <a:pt x="10" y="571"/>
                  </a:cubicBezTo>
                  <a:cubicBezTo>
                    <a:pt x="11" y="572"/>
                    <a:pt x="13" y="573"/>
                    <a:pt x="12" y="574"/>
                  </a:cubicBezTo>
                  <a:cubicBezTo>
                    <a:pt x="10" y="573"/>
                    <a:pt x="9" y="574"/>
                    <a:pt x="7" y="573"/>
                  </a:cubicBezTo>
                  <a:cubicBezTo>
                    <a:pt x="9" y="574"/>
                    <a:pt x="12" y="574"/>
                    <a:pt x="13" y="574"/>
                  </a:cubicBezTo>
                  <a:cubicBezTo>
                    <a:pt x="10" y="577"/>
                    <a:pt x="4" y="579"/>
                    <a:pt x="7" y="582"/>
                  </a:cubicBezTo>
                  <a:cubicBezTo>
                    <a:pt x="7" y="582"/>
                    <a:pt x="5" y="580"/>
                    <a:pt x="8" y="580"/>
                  </a:cubicBezTo>
                  <a:cubicBezTo>
                    <a:pt x="12" y="582"/>
                    <a:pt x="4" y="583"/>
                    <a:pt x="6" y="585"/>
                  </a:cubicBezTo>
                  <a:cubicBezTo>
                    <a:pt x="9" y="584"/>
                    <a:pt x="9" y="584"/>
                    <a:pt x="9" y="584"/>
                  </a:cubicBezTo>
                  <a:cubicBezTo>
                    <a:pt x="10" y="585"/>
                    <a:pt x="11" y="586"/>
                    <a:pt x="11" y="587"/>
                  </a:cubicBezTo>
                  <a:cubicBezTo>
                    <a:pt x="10" y="587"/>
                    <a:pt x="8" y="589"/>
                    <a:pt x="6" y="588"/>
                  </a:cubicBezTo>
                  <a:cubicBezTo>
                    <a:pt x="5" y="591"/>
                    <a:pt x="12" y="591"/>
                    <a:pt x="14" y="593"/>
                  </a:cubicBezTo>
                  <a:cubicBezTo>
                    <a:pt x="13" y="593"/>
                    <a:pt x="13" y="594"/>
                    <a:pt x="14" y="594"/>
                  </a:cubicBezTo>
                  <a:cubicBezTo>
                    <a:pt x="14" y="594"/>
                    <a:pt x="14" y="594"/>
                    <a:pt x="14" y="595"/>
                  </a:cubicBezTo>
                  <a:cubicBezTo>
                    <a:pt x="14" y="594"/>
                    <a:pt x="14" y="594"/>
                    <a:pt x="14" y="594"/>
                  </a:cubicBezTo>
                  <a:cubicBezTo>
                    <a:pt x="14" y="594"/>
                    <a:pt x="14" y="594"/>
                    <a:pt x="14" y="594"/>
                  </a:cubicBezTo>
                  <a:cubicBezTo>
                    <a:pt x="14" y="594"/>
                    <a:pt x="14" y="594"/>
                    <a:pt x="14" y="594"/>
                  </a:cubicBezTo>
                  <a:cubicBezTo>
                    <a:pt x="14" y="594"/>
                    <a:pt x="15" y="593"/>
                    <a:pt x="15" y="593"/>
                  </a:cubicBezTo>
                  <a:cubicBezTo>
                    <a:pt x="15" y="593"/>
                    <a:pt x="15" y="593"/>
                    <a:pt x="16" y="593"/>
                  </a:cubicBezTo>
                  <a:cubicBezTo>
                    <a:pt x="16" y="595"/>
                    <a:pt x="16" y="597"/>
                    <a:pt x="17" y="597"/>
                  </a:cubicBezTo>
                  <a:cubicBezTo>
                    <a:pt x="18" y="596"/>
                    <a:pt x="18" y="596"/>
                    <a:pt x="18" y="596"/>
                  </a:cubicBezTo>
                  <a:cubicBezTo>
                    <a:pt x="19" y="598"/>
                    <a:pt x="20" y="599"/>
                    <a:pt x="22" y="600"/>
                  </a:cubicBezTo>
                  <a:cubicBezTo>
                    <a:pt x="22" y="600"/>
                    <a:pt x="22" y="600"/>
                    <a:pt x="22" y="600"/>
                  </a:cubicBezTo>
                  <a:cubicBezTo>
                    <a:pt x="20" y="600"/>
                    <a:pt x="16" y="597"/>
                    <a:pt x="15" y="597"/>
                  </a:cubicBezTo>
                  <a:cubicBezTo>
                    <a:pt x="14" y="595"/>
                    <a:pt x="14" y="595"/>
                    <a:pt x="14" y="595"/>
                  </a:cubicBezTo>
                  <a:cubicBezTo>
                    <a:pt x="13" y="596"/>
                    <a:pt x="12" y="595"/>
                    <a:pt x="11" y="595"/>
                  </a:cubicBezTo>
                  <a:cubicBezTo>
                    <a:pt x="11" y="598"/>
                    <a:pt x="11" y="598"/>
                    <a:pt x="11" y="598"/>
                  </a:cubicBezTo>
                  <a:cubicBezTo>
                    <a:pt x="12" y="598"/>
                    <a:pt x="14" y="598"/>
                    <a:pt x="15" y="598"/>
                  </a:cubicBezTo>
                  <a:cubicBezTo>
                    <a:pt x="15" y="598"/>
                    <a:pt x="15" y="598"/>
                    <a:pt x="15" y="598"/>
                  </a:cubicBezTo>
                  <a:cubicBezTo>
                    <a:pt x="16" y="598"/>
                    <a:pt x="16" y="599"/>
                    <a:pt x="16" y="600"/>
                  </a:cubicBezTo>
                  <a:cubicBezTo>
                    <a:pt x="15" y="601"/>
                    <a:pt x="14" y="601"/>
                    <a:pt x="12" y="600"/>
                  </a:cubicBezTo>
                  <a:cubicBezTo>
                    <a:pt x="12" y="600"/>
                    <a:pt x="12" y="600"/>
                    <a:pt x="12" y="600"/>
                  </a:cubicBezTo>
                  <a:cubicBezTo>
                    <a:pt x="11" y="600"/>
                    <a:pt x="11" y="600"/>
                    <a:pt x="11" y="600"/>
                  </a:cubicBezTo>
                  <a:cubicBezTo>
                    <a:pt x="11" y="600"/>
                    <a:pt x="11" y="600"/>
                    <a:pt x="11" y="600"/>
                  </a:cubicBezTo>
                  <a:cubicBezTo>
                    <a:pt x="11" y="600"/>
                    <a:pt x="11" y="600"/>
                    <a:pt x="10" y="600"/>
                  </a:cubicBezTo>
                  <a:cubicBezTo>
                    <a:pt x="11" y="601"/>
                    <a:pt x="8" y="602"/>
                    <a:pt x="8" y="603"/>
                  </a:cubicBezTo>
                  <a:cubicBezTo>
                    <a:pt x="14" y="602"/>
                    <a:pt x="10" y="606"/>
                    <a:pt x="12" y="607"/>
                  </a:cubicBezTo>
                  <a:cubicBezTo>
                    <a:pt x="13" y="609"/>
                    <a:pt x="13" y="609"/>
                    <a:pt x="13" y="609"/>
                  </a:cubicBezTo>
                  <a:cubicBezTo>
                    <a:pt x="13" y="609"/>
                    <a:pt x="13" y="609"/>
                    <a:pt x="13" y="609"/>
                  </a:cubicBezTo>
                  <a:cubicBezTo>
                    <a:pt x="12" y="609"/>
                    <a:pt x="11" y="609"/>
                    <a:pt x="10" y="608"/>
                  </a:cubicBezTo>
                  <a:cubicBezTo>
                    <a:pt x="11" y="609"/>
                    <a:pt x="11" y="611"/>
                    <a:pt x="13" y="611"/>
                  </a:cubicBezTo>
                  <a:cubicBezTo>
                    <a:pt x="14" y="615"/>
                    <a:pt x="14" y="615"/>
                    <a:pt x="14" y="615"/>
                  </a:cubicBezTo>
                  <a:cubicBezTo>
                    <a:pt x="14" y="616"/>
                    <a:pt x="13" y="616"/>
                    <a:pt x="13" y="616"/>
                  </a:cubicBezTo>
                  <a:cubicBezTo>
                    <a:pt x="13" y="616"/>
                    <a:pt x="14" y="616"/>
                    <a:pt x="14" y="616"/>
                  </a:cubicBezTo>
                  <a:cubicBezTo>
                    <a:pt x="15" y="623"/>
                    <a:pt x="16" y="629"/>
                    <a:pt x="18" y="636"/>
                  </a:cubicBezTo>
                  <a:cubicBezTo>
                    <a:pt x="18" y="635"/>
                    <a:pt x="19" y="634"/>
                    <a:pt x="20" y="633"/>
                  </a:cubicBezTo>
                  <a:cubicBezTo>
                    <a:pt x="20" y="633"/>
                    <a:pt x="20" y="633"/>
                    <a:pt x="20" y="633"/>
                  </a:cubicBezTo>
                  <a:cubicBezTo>
                    <a:pt x="20" y="634"/>
                    <a:pt x="20" y="634"/>
                    <a:pt x="21" y="635"/>
                  </a:cubicBezTo>
                  <a:cubicBezTo>
                    <a:pt x="20" y="635"/>
                    <a:pt x="20" y="635"/>
                    <a:pt x="20" y="635"/>
                  </a:cubicBezTo>
                  <a:cubicBezTo>
                    <a:pt x="21" y="636"/>
                    <a:pt x="21" y="636"/>
                    <a:pt x="21" y="636"/>
                  </a:cubicBezTo>
                  <a:cubicBezTo>
                    <a:pt x="21" y="636"/>
                    <a:pt x="21" y="637"/>
                    <a:pt x="21" y="637"/>
                  </a:cubicBezTo>
                  <a:cubicBezTo>
                    <a:pt x="20" y="637"/>
                    <a:pt x="20" y="637"/>
                    <a:pt x="20" y="637"/>
                  </a:cubicBezTo>
                  <a:cubicBezTo>
                    <a:pt x="19" y="636"/>
                    <a:pt x="19" y="636"/>
                    <a:pt x="19" y="636"/>
                  </a:cubicBezTo>
                  <a:cubicBezTo>
                    <a:pt x="19" y="636"/>
                    <a:pt x="18" y="636"/>
                    <a:pt x="18" y="637"/>
                  </a:cubicBezTo>
                  <a:cubicBezTo>
                    <a:pt x="18" y="636"/>
                    <a:pt x="18" y="636"/>
                    <a:pt x="18" y="636"/>
                  </a:cubicBezTo>
                  <a:cubicBezTo>
                    <a:pt x="18" y="636"/>
                    <a:pt x="18" y="636"/>
                    <a:pt x="18" y="637"/>
                  </a:cubicBezTo>
                  <a:cubicBezTo>
                    <a:pt x="15" y="639"/>
                    <a:pt x="19" y="639"/>
                    <a:pt x="23" y="640"/>
                  </a:cubicBezTo>
                  <a:cubicBezTo>
                    <a:pt x="22" y="640"/>
                    <a:pt x="21" y="641"/>
                    <a:pt x="21" y="641"/>
                  </a:cubicBezTo>
                  <a:cubicBezTo>
                    <a:pt x="21" y="643"/>
                    <a:pt x="21" y="643"/>
                    <a:pt x="21" y="643"/>
                  </a:cubicBezTo>
                  <a:cubicBezTo>
                    <a:pt x="21" y="643"/>
                    <a:pt x="21" y="644"/>
                    <a:pt x="20" y="644"/>
                  </a:cubicBezTo>
                  <a:cubicBezTo>
                    <a:pt x="21" y="644"/>
                    <a:pt x="21" y="644"/>
                    <a:pt x="21" y="644"/>
                  </a:cubicBezTo>
                  <a:cubicBezTo>
                    <a:pt x="21" y="644"/>
                    <a:pt x="21" y="644"/>
                    <a:pt x="21" y="644"/>
                  </a:cubicBezTo>
                  <a:cubicBezTo>
                    <a:pt x="21" y="645"/>
                    <a:pt x="22" y="645"/>
                    <a:pt x="22" y="645"/>
                  </a:cubicBezTo>
                  <a:cubicBezTo>
                    <a:pt x="22" y="645"/>
                    <a:pt x="22" y="645"/>
                    <a:pt x="22" y="645"/>
                  </a:cubicBezTo>
                  <a:cubicBezTo>
                    <a:pt x="22" y="646"/>
                    <a:pt x="23" y="648"/>
                    <a:pt x="24" y="649"/>
                  </a:cubicBezTo>
                  <a:cubicBezTo>
                    <a:pt x="23" y="649"/>
                    <a:pt x="23" y="649"/>
                    <a:pt x="22" y="650"/>
                  </a:cubicBezTo>
                  <a:cubicBezTo>
                    <a:pt x="22" y="650"/>
                    <a:pt x="22" y="650"/>
                    <a:pt x="22" y="650"/>
                  </a:cubicBezTo>
                  <a:cubicBezTo>
                    <a:pt x="20" y="650"/>
                    <a:pt x="18" y="650"/>
                    <a:pt x="18" y="651"/>
                  </a:cubicBezTo>
                  <a:cubicBezTo>
                    <a:pt x="21" y="652"/>
                    <a:pt x="21" y="652"/>
                    <a:pt x="21" y="652"/>
                  </a:cubicBezTo>
                  <a:cubicBezTo>
                    <a:pt x="20" y="653"/>
                    <a:pt x="21" y="654"/>
                    <a:pt x="21" y="655"/>
                  </a:cubicBezTo>
                  <a:cubicBezTo>
                    <a:pt x="21" y="655"/>
                    <a:pt x="21" y="655"/>
                    <a:pt x="21" y="655"/>
                  </a:cubicBezTo>
                  <a:cubicBezTo>
                    <a:pt x="21" y="655"/>
                    <a:pt x="21" y="655"/>
                    <a:pt x="21" y="655"/>
                  </a:cubicBezTo>
                  <a:cubicBezTo>
                    <a:pt x="21" y="656"/>
                    <a:pt x="21" y="656"/>
                    <a:pt x="20" y="657"/>
                  </a:cubicBezTo>
                  <a:cubicBezTo>
                    <a:pt x="20" y="656"/>
                    <a:pt x="20" y="656"/>
                    <a:pt x="20" y="656"/>
                  </a:cubicBezTo>
                  <a:cubicBezTo>
                    <a:pt x="19" y="658"/>
                    <a:pt x="23" y="658"/>
                    <a:pt x="24" y="657"/>
                  </a:cubicBezTo>
                  <a:cubicBezTo>
                    <a:pt x="25" y="658"/>
                    <a:pt x="25" y="658"/>
                    <a:pt x="25" y="658"/>
                  </a:cubicBezTo>
                  <a:cubicBezTo>
                    <a:pt x="25" y="658"/>
                    <a:pt x="25" y="658"/>
                    <a:pt x="25" y="658"/>
                  </a:cubicBezTo>
                  <a:cubicBezTo>
                    <a:pt x="24" y="658"/>
                    <a:pt x="24" y="658"/>
                    <a:pt x="24" y="658"/>
                  </a:cubicBezTo>
                  <a:cubicBezTo>
                    <a:pt x="24" y="658"/>
                    <a:pt x="25" y="658"/>
                    <a:pt x="25" y="659"/>
                  </a:cubicBezTo>
                  <a:cubicBezTo>
                    <a:pt x="24" y="659"/>
                    <a:pt x="24" y="659"/>
                    <a:pt x="24" y="659"/>
                  </a:cubicBezTo>
                  <a:cubicBezTo>
                    <a:pt x="25" y="660"/>
                    <a:pt x="27" y="661"/>
                    <a:pt x="28" y="662"/>
                  </a:cubicBezTo>
                  <a:cubicBezTo>
                    <a:pt x="28" y="662"/>
                    <a:pt x="28" y="662"/>
                    <a:pt x="29" y="663"/>
                  </a:cubicBezTo>
                  <a:cubicBezTo>
                    <a:pt x="28" y="663"/>
                    <a:pt x="28" y="662"/>
                    <a:pt x="27" y="662"/>
                  </a:cubicBezTo>
                  <a:cubicBezTo>
                    <a:pt x="27" y="662"/>
                    <a:pt x="27" y="662"/>
                    <a:pt x="27" y="662"/>
                  </a:cubicBezTo>
                  <a:cubicBezTo>
                    <a:pt x="27" y="662"/>
                    <a:pt x="27" y="662"/>
                    <a:pt x="27" y="662"/>
                  </a:cubicBezTo>
                  <a:cubicBezTo>
                    <a:pt x="26" y="662"/>
                    <a:pt x="25" y="661"/>
                    <a:pt x="24" y="661"/>
                  </a:cubicBezTo>
                  <a:cubicBezTo>
                    <a:pt x="24" y="661"/>
                    <a:pt x="24" y="661"/>
                    <a:pt x="24" y="661"/>
                  </a:cubicBezTo>
                  <a:cubicBezTo>
                    <a:pt x="24" y="661"/>
                    <a:pt x="24" y="661"/>
                    <a:pt x="24" y="661"/>
                  </a:cubicBezTo>
                  <a:cubicBezTo>
                    <a:pt x="24" y="661"/>
                    <a:pt x="24" y="661"/>
                    <a:pt x="24" y="661"/>
                  </a:cubicBezTo>
                  <a:cubicBezTo>
                    <a:pt x="23" y="660"/>
                    <a:pt x="24" y="659"/>
                    <a:pt x="22" y="660"/>
                  </a:cubicBezTo>
                  <a:cubicBezTo>
                    <a:pt x="22" y="660"/>
                    <a:pt x="22" y="660"/>
                    <a:pt x="22" y="660"/>
                  </a:cubicBezTo>
                  <a:cubicBezTo>
                    <a:pt x="22" y="660"/>
                    <a:pt x="22" y="660"/>
                    <a:pt x="22" y="660"/>
                  </a:cubicBezTo>
                  <a:cubicBezTo>
                    <a:pt x="22" y="660"/>
                    <a:pt x="22" y="660"/>
                    <a:pt x="22" y="660"/>
                  </a:cubicBezTo>
                  <a:cubicBezTo>
                    <a:pt x="22" y="661"/>
                    <a:pt x="22" y="661"/>
                    <a:pt x="23" y="661"/>
                  </a:cubicBezTo>
                  <a:cubicBezTo>
                    <a:pt x="23" y="661"/>
                    <a:pt x="24" y="662"/>
                    <a:pt x="24" y="662"/>
                  </a:cubicBezTo>
                  <a:cubicBezTo>
                    <a:pt x="22" y="662"/>
                    <a:pt x="20" y="662"/>
                    <a:pt x="18" y="662"/>
                  </a:cubicBezTo>
                  <a:cubicBezTo>
                    <a:pt x="23" y="664"/>
                    <a:pt x="19" y="669"/>
                    <a:pt x="25" y="670"/>
                  </a:cubicBezTo>
                  <a:cubicBezTo>
                    <a:pt x="25" y="671"/>
                    <a:pt x="26" y="671"/>
                    <a:pt x="26" y="671"/>
                  </a:cubicBezTo>
                  <a:cubicBezTo>
                    <a:pt x="26" y="671"/>
                    <a:pt x="26" y="671"/>
                    <a:pt x="26" y="671"/>
                  </a:cubicBezTo>
                  <a:cubicBezTo>
                    <a:pt x="26" y="671"/>
                    <a:pt x="26" y="671"/>
                    <a:pt x="26" y="671"/>
                  </a:cubicBezTo>
                  <a:cubicBezTo>
                    <a:pt x="26" y="671"/>
                    <a:pt x="26" y="671"/>
                    <a:pt x="27" y="671"/>
                  </a:cubicBezTo>
                  <a:cubicBezTo>
                    <a:pt x="26" y="671"/>
                    <a:pt x="26" y="672"/>
                    <a:pt x="26" y="672"/>
                  </a:cubicBezTo>
                  <a:cubicBezTo>
                    <a:pt x="25" y="673"/>
                    <a:pt x="25" y="673"/>
                    <a:pt x="25" y="673"/>
                  </a:cubicBezTo>
                  <a:cubicBezTo>
                    <a:pt x="26" y="675"/>
                    <a:pt x="24" y="676"/>
                    <a:pt x="26" y="679"/>
                  </a:cubicBezTo>
                  <a:cubicBezTo>
                    <a:pt x="24" y="678"/>
                    <a:pt x="24" y="678"/>
                    <a:pt x="24" y="678"/>
                  </a:cubicBezTo>
                  <a:cubicBezTo>
                    <a:pt x="22" y="680"/>
                    <a:pt x="23" y="681"/>
                    <a:pt x="25" y="682"/>
                  </a:cubicBezTo>
                  <a:cubicBezTo>
                    <a:pt x="24" y="682"/>
                    <a:pt x="24" y="682"/>
                    <a:pt x="24" y="682"/>
                  </a:cubicBezTo>
                  <a:cubicBezTo>
                    <a:pt x="23" y="682"/>
                    <a:pt x="23" y="682"/>
                    <a:pt x="23" y="682"/>
                  </a:cubicBezTo>
                  <a:cubicBezTo>
                    <a:pt x="21" y="683"/>
                    <a:pt x="21" y="683"/>
                    <a:pt x="21" y="683"/>
                  </a:cubicBezTo>
                  <a:cubicBezTo>
                    <a:pt x="19" y="683"/>
                    <a:pt x="18" y="683"/>
                    <a:pt x="18" y="682"/>
                  </a:cubicBezTo>
                  <a:cubicBezTo>
                    <a:pt x="18" y="682"/>
                    <a:pt x="19" y="681"/>
                    <a:pt x="19" y="682"/>
                  </a:cubicBezTo>
                  <a:cubicBezTo>
                    <a:pt x="16" y="680"/>
                    <a:pt x="18" y="683"/>
                    <a:pt x="15" y="682"/>
                  </a:cubicBezTo>
                  <a:cubicBezTo>
                    <a:pt x="15" y="681"/>
                    <a:pt x="15" y="681"/>
                    <a:pt x="15" y="680"/>
                  </a:cubicBezTo>
                  <a:cubicBezTo>
                    <a:pt x="13" y="683"/>
                    <a:pt x="18" y="684"/>
                    <a:pt x="13" y="685"/>
                  </a:cubicBezTo>
                  <a:cubicBezTo>
                    <a:pt x="16" y="686"/>
                    <a:pt x="19" y="688"/>
                    <a:pt x="16" y="690"/>
                  </a:cubicBezTo>
                  <a:cubicBezTo>
                    <a:pt x="14" y="689"/>
                    <a:pt x="16" y="692"/>
                    <a:pt x="13" y="691"/>
                  </a:cubicBezTo>
                  <a:cubicBezTo>
                    <a:pt x="15" y="692"/>
                    <a:pt x="12" y="693"/>
                    <a:pt x="14" y="694"/>
                  </a:cubicBezTo>
                  <a:cubicBezTo>
                    <a:pt x="14" y="694"/>
                    <a:pt x="14" y="693"/>
                    <a:pt x="15" y="692"/>
                  </a:cubicBezTo>
                  <a:cubicBezTo>
                    <a:pt x="15" y="693"/>
                    <a:pt x="18" y="693"/>
                    <a:pt x="17" y="694"/>
                  </a:cubicBezTo>
                  <a:cubicBezTo>
                    <a:pt x="17" y="694"/>
                    <a:pt x="16" y="694"/>
                    <a:pt x="16" y="694"/>
                  </a:cubicBezTo>
                  <a:cubicBezTo>
                    <a:pt x="18" y="695"/>
                    <a:pt x="24" y="695"/>
                    <a:pt x="24" y="697"/>
                  </a:cubicBezTo>
                  <a:cubicBezTo>
                    <a:pt x="24" y="698"/>
                    <a:pt x="24" y="699"/>
                    <a:pt x="23" y="699"/>
                  </a:cubicBezTo>
                  <a:cubicBezTo>
                    <a:pt x="22" y="699"/>
                    <a:pt x="22" y="699"/>
                    <a:pt x="22" y="699"/>
                  </a:cubicBezTo>
                  <a:cubicBezTo>
                    <a:pt x="23" y="699"/>
                    <a:pt x="23" y="699"/>
                    <a:pt x="23" y="699"/>
                  </a:cubicBezTo>
                  <a:cubicBezTo>
                    <a:pt x="21" y="700"/>
                    <a:pt x="15" y="696"/>
                    <a:pt x="14" y="697"/>
                  </a:cubicBezTo>
                  <a:cubicBezTo>
                    <a:pt x="16" y="697"/>
                    <a:pt x="17" y="700"/>
                    <a:pt x="15" y="701"/>
                  </a:cubicBezTo>
                  <a:cubicBezTo>
                    <a:pt x="15" y="700"/>
                    <a:pt x="15" y="700"/>
                    <a:pt x="15" y="700"/>
                  </a:cubicBezTo>
                  <a:cubicBezTo>
                    <a:pt x="15" y="701"/>
                    <a:pt x="17" y="702"/>
                    <a:pt x="15" y="702"/>
                  </a:cubicBezTo>
                  <a:cubicBezTo>
                    <a:pt x="18" y="703"/>
                    <a:pt x="20" y="704"/>
                    <a:pt x="22" y="704"/>
                  </a:cubicBezTo>
                  <a:cubicBezTo>
                    <a:pt x="23" y="705"/>
                    <a:pt x="23" y="705"/>
                    <a:pt x="23" y="705"/>
                  </a:cubicBezTo>
                  <a:cubicBezTo>
                    <a:pt x="22" y="705"/>
                    <a:pt x="22" y="705"/>
                    <a:pt x="21" y="705"/>
                  </a:cubicBezTo>
                  <a:cubicBezTo>
                    <a:pt x="22" y="705"/>
                    <a:pt x="22" y="705"/>
                    <a:pt x="23" y="705"/>
                  </a:cubicBezTo>
                  <a:cubicBezTo>
                    <a:pt x="23" y="707"/>
                    <a:pt x="23" y="707"/>
                    <a:pt x="23" y="707"/>
                  </a:cubicBezTo>
                  <a:cubicBezTo>
                    <a:pt x="21" y="706"/>
                    <a:pt x="21" y="706"/>
                    <a:pt x="21" y="706"/>
                  </a:cubicBezTo>
                  <a:cubicBezTo>
                    <a:pt x="22" y="707"/>
                    <a:pt x="22" y="707"/>
                    <a:pt x="22" y="707"/>
                  </a:cubicBezTo>
                  <a:cubicBezTo>
                    <a:pt x="22" y="708"/>
                    <a:pt x="21" y="708"/>
                    <a:pt x="21" y="708"/>
                  </a:cubicBezTo>
                  <a:cubicBezTo>
                    <a:pt x="20" y="708"/>
                    <a:pt x="20" y="707"/>
                    <a:pt x="20" y="706"/>
                  </a:cubicBezTo>
                  <a:cubicBezTo>
                    <a:pt x="18" y="707"/>
                    <a:pt x="18" y="707"/>
                    <a:pt x="20" y="708"/>
                  </a:cubicBezTo>
                  <a:cubicBezTo>
                    <a:pt x="20" y="708"/>
                    <a:pt x="20" y="708"/>
                    <a:pt x="20" y="708"/>
                  </a:cubicBezTo>
                  <a:cubicBezTo>
                    <a:pt x="20" y="708"/>
                    <a:pt x="20" y="708"/>
                    <a:pt x="20" y="708"/>
                  </a:cubicBezTo>
                  <a:cubicBezTo>
                    <a:pt x="19" y="708"/>
                    <a:pt x="19" y="709"/>
                    <a:pt x="20" y="710"/>
                  </a:cubicBezTo>
                  <a:cubicBezTo>
                    <a:pt x="20" y="710"/>
                    <a:pt x="19" y="709"/>
                    <a:pt x="21" y="709"/>
                  </a:cubicBezTo>
                  <a:cubicBezTo>
                    <a:pt x="25" y="711"/>
                    <a:pt x="17" y="711"/>
                    <a:pt x="18" y="712"/>
                  </a:cubicBezTo>
                  <a:cubicBezTo>
                    <a:pt x="20" y="712"/>
                    <a:pt x="20" y="712"/>
                    <a:pt x="20" y="712"/>
                  </a:cubicBezTo>
                  <a:cubicBezTo>
                    <a:pt x="20" y="713"/>
                    <a:pt x="19" y="713"/>
                    <a:pt x="20" y="714"/>
                  </a:cubicBezTo>
                  <a:cubicBezTo>
                    <a:pt x="21" y="713"/>
                    <a:pt x="22" y="714"/>
                    <a:pt x="23" y="713"/>
                  </a:cubicBezTo>
                  <a:cubicBezTo>
                    <a:pt x="23" y="713"/>
                    <a:pt x="23" y="713"/>
                    <a:pt x="24" y="714"/>
                  </a:cubicBezTo>
                  <a:cubicBezTo>
                    <a:pt x="22" y="714"/>
                    <a:pt x="19" y="715"/>
                    <a:pt x="18" y="714"/>
                  </a:cubicBezTo>
                  <a:cubicBezTo>
                    <a:pt x="16" y="716"/>
                    <a:pt x="22" y="716"/>
                    <a:pt x="24" y="717"/>
                  </a:cubicBezTo>
                  <a:cubicBezTo>
                    <a:pt x="24" y="717"/>
                    <a:pt x="24" y="717"/>
                    <a:pt x="24" y="717"/>
                  </a:cubicBezTo>
                  <a:cubicBezTo>
                    <a:pt x="24" y="717"/>
                    <a:pt x="25" y="718"/>
                    <a:pt x="25" y="718"/>
                  </a:cubicBezTo>
                  <a:cubicBezTo>
                    <a:pt x="25" y="718"/>
                    <a:pt x="25" y="718"/>
                    <a:pt x="25" y="719"/>
                  </a:cubicBezTo>
                  <a:cubicBezTo>
                    <a:pt x="25" y="719"/>
                    <a:pt x="25" y="718"/>
                    <a:pt x="25" y="718"/>
                  </a:cubicBezTo>
                  <a:cubicBezTo>
                    <a:pt x="27" y="720"/>
                    <a:pt x="27" y="722"/>
                    <a:pt x="30" y="723"/>
                  </a:cubicBezTo>
                  <a:cubicBezTo>
                    <a:pt x="30" y="722"/>
                    <a:pt x="30" y="722"/>
                    <a:pt x="30" y="722"/>
                  </a:cubicBezTo>
                  <a:cubicBezTo>
                    <a:pt x="30" y="722"/>
                    <a:pt x="29" y="721"/>
                    <a:pt x="30" y="721"/>
                  </a:cubicBezTo>
                  <a:cubicBezTo>
                    <a:pt x="30" y="722"/>
                    <a:pt x="32" y="722"/>
                    <a:pt x="34" y="723"/>
                  </a:cubicBezTo>
                  <a:cubicBezTo>
                    <a:pt x="34" y="722"/>
                    <a:pt x="31" y="721"/>
                    <a:pt x="30" y="721"/>
                  </a:cubicBezTo>
                  <a:cubicBezTo>
                    <a:pt x="30" y="721"/>
                    <a:pt x="30" y="721"/>
                    <a:pt x="30" y="721"/>
                  </a:cubicBezTo>
                  <a:cubicBezTo>
                    <a:pt x="31" y="722"/>
                    <a:pt x="34" y="720"/>
                    <a:pt x="35" y="721"/>
                  </a:cubicBezTo>
                  <a:cubicBezTo>
                    <a:pt x="37" y="723"/>
                    <a:pt x="33" y="725"/>
                    <a:pt x="36" y="726"/>
                  </a:cubicBezTo>
                  <a:cubicBezTo>
                    <a:pt x="36" y="728"/>
                    <a:pt x="36" y="728"/>
                    <a:pt x="36" y="728"/>
                  </a:cubicBezTo>
                  <a:cubicBezTo>
                    <a:pt x="35" y="731"/>
                    <a:pt x="34" y="735"/>
                    <a:pt x="34" y="738"/>
                  </a:cubicBezTo>
                  <a:cubicBezTo>
                    <a:pt x="32" y="737"/>
                    <a:pt x="32" y="735"/>
                    <a:pt x="32" y="735"/>
                  </a:cubicBezTo>
                  <a:cubicBezTo>
                    <a:pt x="32" y="735"/>
                    <a:pt x="32" y="735"/>
                    <a:pt x="32" y="735"/>
                  </a:cubicBezTo>
                  <a:cubicBezTo>
                    <a:pt x="29" y="732"/>
                    <a:pt x="32" y="733"/>
                    <a:pt x="30" y="731"/>
                  </a:cubicBezTo>
                  <a:cubicBezTo>
                    <a:pt x="34" y="732"/>
                    <a:pt x="34" y="732"/>
                    <a:pt x="34" y="732"/>
                  </a:cubicBezTo>
                  <a:cubicBezTo>
                    <a:pt x="35" y="731"/>
                    <a:pt x="31" y="731"/>
                    <a:pt x="32" y="730"/>
                  </a:cubicBezTo>
                  <a:cubicBezTo>
                    <a:pt x="32" y="730"/>
                    <a:pt x="34" y="730"/>
                    <a:pt x="35" y="731"/>
                  </a:cubicBezTo>
                  <a:cubicBezTo>
                    <a:pt x="32" y="729"/>
                    <a:pt x="32" y="729"/>
                    <a:pt x="32" y="729"/>
                  </a:cubicBezTo>
                  <a:cubicBezTo>
                    <a:pt x="35" y="728"/>
                    <a:pt x="36" y="725"/>
                    <a:pt x="32" y="724"/>
                  </a:cubicBezTo>
                  <a:cubicBezTo>
                    <a:pt x="33" y="725"/>
                    <a:pt x="34" y="726"/>
                    <a:pt x="34" y="727"/>
                  </a:cubicBezTo>
                  <a:cubicBezTo>
                    <a:pt x="34" y="727"/>
                    <a:pt x="34" y="727"/>
                    <a:pt x="34" y="727"/>
                  </a:cubicBezTo>
                  <a:cubicBezTo>
                    <a:pt x="34" y="726"/>
                    <a:pt x="31" y="725"/>
                    <a:pt x="31" y="724"/>
                  </a:cubicBezTo>
                  <a:cubicBezTo>
                    <a:pt x="31" y="724"/>
                    <a:pt x="30" y="725"/>
                    <a:pt x="29" y="725"/>
                  </a:cubicBezTo>
                  <a:cubicBezTo>
                    <a:pt x="28" y="725"/>
                    <a:pt x="28" y="724"/>
                    <a:pt x="27" y="724"/>
                  </a:cubicBezTo>
                  <a:cubicBezTo>
                    <a:pt x="27" y="724"/>
                    <a:pt x="27" y="724"/>
                    <a:pt x="27" y="725"/>
                  </a:cubicBezTo>
                  <a:cubicBezTo>
                    <a:pt x="26" y="724"/>
                    <a:pt x="27" y="723"/>
                    <a:pt x="27" y="722"/>
                  </a:cubicBezTo>
                  <a:cubicBezTo>
                    <a:pt x="25" y="723"/>
                    <a:pt x="24" y="722"/>
                    <a:pt x="22" y="722"/>
                  </a:cubicBezTo>
                  <a:cubicBezTo>
                    <a:pt x="22" y="722"/>
                    <a:pt x="22" y="722"/>
                    <a:pt x="22" y="722"/>
                  </a:cubicBezTo>
                  <a:cubicBezTo>
                    <a:pt x="21" y="722"/>
                    <a:pt x="21" y="722"/>
                    <a:pt x="21" y="722"/>
                  </a:cubicBezTo>
                  <a:cubicBezTo>
                    <a:pt x="21" y="722"/>
                    <a:pt x="21" y="722"/>
                    <a:pt x="21" y="722"/>
                  </a:cubicBezTo>
                  <a:cubicBezTo>
                    <a:pt x="21" y="722"/>
                    <a:pt x="21" y="722"/>
                    <a:pt x="20" y="722"/>
                  </a:cubicBezTo>
                  <a:cubicBezTo>
                    <a:pt x="21" y="723"/>
                    <a:pt x="18" y="723"/>
                    <a:pt x="18" y="724"/>
                  </a:cubicBezTo>
                  <a:cubicBezTo>
                    <a:pt x="24" y="723"/>
                    <a:pt x="19" y="726"/>
                    <a:pt x="21" y="726"/>
                  </a:cubicBezTo>
                  <a:cubicBezTo>
                    <a:pt x="21" y="727"/>
                    <a:pt x="21" y="727"/>
                    <a:pt x="21" y="727"/>
                  </a:cubicBezTo>
                  <a:cubicBezTo>
                    <a:pt x="21" y="728"/>
                    <a:pt x="21" y="728"/>
                    <a:pt x="21" y="728"/>
                  </a:cubicBezTo>
                  <a:cubicBezTo>
                    <a:pt x="21" y="728"/>
                    <a:pt x="20" y="728"/>
                    <a:pt x="19" y="727"/>
                  </a:cubicBezTo>
                  <a:cubicBezTo>
                    <a:pt x="20" y="727"/>
                    <a:pt x="19" y="729"/>
                    <a:pt x="21" y="729"/>
                  </a:cubicBezTo>
                  <a:cubicBezTo>
                    <a:pt x="21" y="732"/>
                    <a:pt x="21" y="732"/>
                    <a:pt x="21" y="732"/>
                  </a:cubicBezTo>
                  <a:cubicBezTo>
                    <a:pt x="21" y="732"/>
                    <a:pt x="21" y="732"/>
                    <a:pt x="20" y="732"/>
                  </a:cubicBezTo>
                  <a:cubicBezTo>
                    <a:pt x="20" y="732"/>
                    <a:pt x="21" y="732"/>
                    <a:pt x="21" y="732"/>
                  </a:cubicBezTo>
                  <a:cubicBezTo>
                    <a:pt x="20" y="745"/>
                    <a:pt x="20" y="745"/>
                    <a:pt x="20" y="745"/>
                  </a:cubicBezTo>
                  <a:cubicBezTo>
                    <a:pt x="21" y="744"/>
                    <a:pt x="22" y="744"/>
                    <a:pt x="23" y="743"/>
                  </a:cubicBezTo>
                  <a:cubicBezTo>
                    <a:pt x="27" y="744"/>
                    <a:pt x="24" y="742"/>
                    <a:pt x="27" y="742"/>
                  </a:cubicBezTo>
                  <a:cubicBezTo>
                    <a:pt x="28" y="743"/>
                    <a:pt x="28" y="744"/>
                    <a:pt x="27" y="744"/>
                  </a:cubicBezTo>
                  <a:cubicBezTo>
                    <a:pt x="29" y="744"/>
                    <a:pt x="30" y="744"/>
                    <a:pt x="33" y="744"/>
                  </a:cubicBezTo>
                  <a:cubicBezTo>
                    <a:pt x="35" y="742"/>
                    <a:pt x="26" y="742"/>
                    <a:pt x="28" y="740"/>
                  </a:cubicBezTo>
                  <a:cubicBezTo>
                    <a:pt x="30" y="740"/>
                    <a:pt x="32" y="741"/>
                    <a:pt x="32" y="740"/>
                  </a:cubicBezTo>
                  <a:cubicBezTo>
                    <a:pt x="32" y="740"/>
                    <a:pt x="32" y="740"/>
                    <a:pt x="32" y="740"/>
                  </a:cubicBezTo>
                  <a:cubicBezTo>
                    <a:pt x="30" y="738"/>
                    <a:pt x="37" y="739"/>
                    <a:pt x="31" y="738"/>
                  </a:cubicBezTo>
                  <a:cubicBezTo>
                    <a:pt x="34" y="738"/>
                    <a:pt x="34" y="738"/>
                    <a:pt x="34" y="738"/>
                  </a:cubicBezTo>
                  <a:cubicBezTo>
                    <a:pt x="34" y="738"/>
                    <a:pt x="34" y="738"/>
                    <a:pt x="34" y="738"/>
                  </a:cubicBezTo>
                  <a:cubicBezTo>
                    <a:pt x="36" y="737"/>
                    <a:pt x="36" y="737"/>
                    <a:pt x="36" y="737"/>
                  </a:cubicBezTo>
                  <a:cubicBezTo>
                    <a:pt x="36" y="739"/>
                    <a:pt x="36" y="739"/>
                    <a:pt x="36" y="739"/>
                  </a:cubicBezTo>
                  <a:cubicBezTo>
                    <a:pt x="35" y="739"/>
                    <a:pt x="35" y="739"/>
                    <a:pt x="35" y="738"/>
                  </a:cubicBezTo>
                  <a:cubicBezTo>
                    <a:pt x="33" y="739"/>
                    <a:pt x="35" y="740"/>
                    <a:pt x="36" y="740"/>
                  </a:cubicBezTo>
                  <a:cubicBezTo>
                    <a:pt x="36" y="742"/>
                    <a:pt x="36" y="742"/>
                    <a:pt x="36" y="742"/>
                  </a:cubicBezTo>
                  <a:cubicBezTo>
                    <a:pt x="34" y="742"/>
                    <a:pt x="33" y="740"/>
                    <a:pt x="33" y="740"/>
                  </a:cubicBezTo>
                  <a:cubicBezTo>
                    <a:pt x="33" y="742"/>
                    <a:pt x="33" y="742"/>
                    <a:pt x="33" y="742"/>
                  </a:cubicBezTo>
                  <a:cubicBezTo>
                    <a:pt x="33" y="741"/>
                    <a:pt x="33" y="741"/>
                    <a:pt x="33" y="741"/>
                  </a:cubicBezTo>
                  <a:cubicBezTo>
                    <a:pt x="34" y="742"/>
                    <a:pt x="35" y="742"/>
                    <a:pt x="36" y="743"/>
                  </a:cubicBezTo>
                  <a:cubicBezTo>
                    <a:pt x="36" y="745"/>
                    <a:pt x="36" y="745"/>
                    <a:pt x="36" y="745"/>
                  </a:cubicBezTo>
                  <a:cubicBezTo>
                    <a:pt x="35" y="745"/>
                    <a:pt x="34" y="745"/>
                    <a:pt x="34" y="745"/>
                  </a:cubicBezTo>
                  <a:cubicBezTo>
                    <a:pt x="33" y="745"/>
                    <a:pt x="33" y="745"/>
                    <a:pt x="34" y="746"/>
                  </a:cubicBezTo>
                  <a:cubicBezTo>
                    <a:pt x="33" y="748"/>
                    <a:pt x="33" y="748"/>
                    <a:pt x="33" y="748"/>
                  </a:cubicBezTo>
                  <a:cubicBezTo>
                    <a:pt x="36" y="747"/>
                    <a:pt x="36" y="747"/>
                    <a:pt x="36" y="747"/>
                  </a:cubicBezTo>
                  <a:cubicBezTo>
                    <a:pt x="35" y="766"/>
                    <a:pt x="35" y="766"/>
                    <a:pt x="35" y="766"/>
                  </a:cubicBezTo>
                  <a:cubicBezTo>
                    <a:pt x="34" y="767"/>
                    <a:pt x="33" y="768"/>
                    <a:pt x="32" y="768"/>
                  </a:cubicBezTo>
                  <a:cubicBezTo>
                    <a:pt x="32" y="768"/>
                    <a:pt x="31" y="768"/>
                    <a:pt x="31" y="767"/>
                  </a:cubicBezTo>
                  <a:cubicBezTo>
                    <a:pt x="24" y="767"/>
                    <a:pt x="24" y="767"/>
                    <a:pt x="24" y="767"/>
                  </a:cubicBezTo>
                  <a:cubicBezTo>
                    <a:pt x="26" y="768"/>
                    <a:pt x="29" y="768"/>
                    <a:pt x="31" y="768"/>
                  </a:cubicBezTo>
                  <a:cubicBezTo>
                    <a:pt x="32" y="769"/>
                    <a:pt x="27" y="768"/>
                    <a:pt x="30" y="769"/>
                  </a:cubicBezTo>
                  <a:cubicBezTo>
                    <a:pt x="32" y="769"/>
                    <a:pt x="32" y="768"/>
                    <a:pt x="32" y="768"/>
                  </a:cubicBezTo>
                  <a:cubicBezTo>
                    <a:pt x="34" y="768"/>
                    <a:pt x="33" y="770"/>
                    <a:pt x="35" y="771"/>
                  </a:cubicBezTo>
                  <a:cubicBezTo>
                    <a:pt x="34" y="772"/>
                    <a:pt x="34" y="772"/>
                    <a:pt x="34" y="772"/>
                  </a:cubicBezTo>
                  <a:cubicBezTo>
                    <a:pt x="34" y="772"/>
                    <a:pt x="33" y="772"/>
                    <a:pt x="32" y="772"/>
                  </a:cubicBezTo>
                  <a:cubicBezTo>
                    <a:pt x="35" y="775"/>
                    <a:pt x="29" y="779"/>
                    <a:pt x="30" y="783"/>
                  </a:cubicBezTo>
                  <a:cubicBezTo>
                    <a:pt x="31" y="783"/>
                    <a:pt x="32" y="782"/>
                    <a:pt x="34" y="783"/>
                  </a:cubicBezTo>
                  <a:cubicBezTo>
                    <a:pt x="28" y="785"/>
                    <a:pt x="28" y="785"/>
                    <a:pt x="28" y="785"/>
                  </a:cubicBezTo>
                  <a:cubicBezTo>
                    <a:pt x="28" y="785"/>
                    <a:pt x="29" y="785"/>
                    <a:pt x="30" y="786"/>
                  </a:cubicBezTo>
                  <a:cubicBezTo>
                    <a:pt x="29" y="786"/>
                    <a:pt x="29" y="786"/>
                    <a:pt x="29" y="786"/>
                  </a:cubicBezTo>
                  <a:cubicBezTo>
                    <a:pt x="29" y="786"/>
                    <a:pt x="30" y="786"/>
                    <a:pt x="30" y="786"/>
                  </a:cubicBezTo>
                  <a:cubicBezTo>
                    <a:pt x="31" y="786"/>
                    <a:pt x="33" y="787"/>
                    <a:pt x="30" y="787"/>
                  </a:cubicBezTo>
                  <a:cubicBezTo>
                    <a:pt x="31" y="787"/>
                    <a:pt x="33" y="787"/>
                    <a:pt x="33" y="787"/>
                  </a:cubicBezTo>
                  <a:cubicBezTo>
                    <a:pt x="26" y="795"/>
                    <a:pt x="34" y="803"/>
                    <a:pt x="22" y="810"/>
                  </a:cubicBezTo>
                  <a:cubicBezTo>
                    <a:pt x="24" y="809"/>
                    <a:pt x="24" y="810"/>
                    <a:pt x="24" y="811"/>
                  </a:cubicBezTo>
                  <a:cubicBezTo>
                    <a:pt x="25" y="810"/>
                    <a:pt x="26" y="811"/>
                    <a:pt x="28" y="811"/>
                  </a:cubicBezTo>
                  <a:cubicBezTo>
                    <a:pt x="23" y="814"/>
                    <a:pt x="23" y="814"/>
                    <a:pt x="23" y="814"/>
                  </a:cubicBezTo>
                  <a:cubicBezTo>
                    <a:pt x="27" y="815"/>
                    <a:pt x="22" y="817"/>
                    <a:pt x="26" y="818"/>
                  </a:cubicBezTo>
                  <a:cubicBezTo>
                    <a:pt x="25" y="817"/>
                    <a:pt x="25" y="817"/>
                    <a:pt x="25" y="817"/>
                  </a:cubicBezTo>
                  <a:cubicBezTo>
                    <a:pt x="27" y="818"/>
                    <a:pt x="30" y="818"/>
                    <a:pt x="33" y="817"/>
                  </a:cubicBezTo>
                  <a:cubicBezTo>
                    <a:pt x="32" y="821"/>
                    <a:pt x="32" y="821"/>
                    <a:pt x="32" y="821"/>
                  </a:cubicBezTo>
                  <a:cubicBezTo>
                    <a:pt x="33" y="820"/>
                    <a:pt x="33" y="818"/>
                    <a:pt x="33" y="817"/>
                  </a:cubicBezTo>
                  <a:cubicBezTo>
                    <a:pt x="36" y="817"/>
                    <a:pt x="38" y="817"/>
                    <a:pt x="41" y="817"/>
                  </a:cubicBezTo>
                  <a:cubicBezTo>
                    <a:pt x="36" y="815"/>
                    <a:pt x="49" y="814"/>
                    <a:pt x="43" y="811"/>
                  </a:cubicBezTo>
                  <a:cubicBezTo>
                    <a:pt x="44" y="810"/>
                    <a:pt x="45" y="811"/>
                    <a:pt x="46" y="811"/>
                  </a:cubicBezTo>
                  <a:cubicBezTo>
                    <a:pt x="44" y="810"/>
                    <a:pt x="44" y="810"/>
                    <a:pt x="45" y="808"/>
                  </a:cubicBezTo>
                  <a:cubicBezTo>
                    <a:pt x="46" y="808"/>
                    <a:pt x="46" y="808"/>
                    <a:pt x="46" y="808"/>
                  </a:cubicBezTo>
                  <a:cubicBezTo>
                    <a:pt x="46" y="804"/>
                    <a:pt x="49" y="803"/>
                    <a:pt x="52" y="798"/>
                  </a:cubicBezTo>
                  <a:cubicBezTo>
                    <a:pt x="49" y="798"/>
                    <a:pt x="49" y="798"/>
                    <a:pt x="49" y="798"/>
                  </a:cubicBezTo>
                  <a:cubicBezTo>
                    <a:pt x="49" y="797"/>
                    <a:pt x="50" y="797"/>
                    <a:pt x="51" y="797"/>
                  </a:cubicBezTo>
                  <a:cubicBezTo>
                    <a:pt x="47" y="795"/>
                    <a:pt x="50" y="800"/>
                    <a:pt x="46" y="798"/>
                  </a:cubicBezTo>
                  <a:cubicBezTo>
                    <a:pt x="51" y="798"/>
                    <a:pt x="49" y="793"/>
                    <a:pt x="51" y="792"/>
                  </a:cubicBezTo>
                  <a:cubicBezTo>
                    <a:pt x="52" y="793"/>
                    <a:pt x="53" y="795"/>
                    <a:pt x="57" y="796"/>
                  </a:cubicBezTo>
                  <a:cubicBezTo>
                    <a:pt x="56" y="797"/>
                    <a:pt x="55" y="798"/>
                    <a:pt x="54" y="797"/>
                  </a:cubicBezTo>
                  <a:cubicBezTo>
                    <a:pt x="54" y="798"/>
                    <a:pt x="54" y="798"/>
                    <a:pt x="55" y="799"/>
                  </a:cubicBezTo>
                  <a:cubicBezTo>
                    <a:pt x="56" y="798"/>
                    <a:pt x="56" y="797"/>
                    <a:pt x="58" y="798"/>
                  </a:cubicBezTo>
                  <a:cubicBezTo>
                    <a:pt x="58" y="800"/>
                    <a:pt x="56" y="800"/>
                    <a:pt x="56" y="801"/>
                  </a:cubicBezTo>
                  <a:cubicBezTo>
                    <a:pt x="55" y="801"/>
                    <a:pt x="54" y="799"/>
                    <a:pt x="54" y="800"/>
                  </a:cubicBezTo>
                  <a:cubicBezTo>
                    <a:pt x="54" y="803"/>
                    <a:pt x="51" y="807"/>
                    <a:pt x="55" y="811"/>
                  </a:cubicBezTo>
                  <a:cubicBezTo>
                    <a:pt x="55" y="810"/>
                    <a:pt x="53" y="809"/>
                    <a:pt x="55" y="808"/>
                  </a:cubicBezTo>
                  <a:cubicBezTo>
                    <a:pt x="56" y="808"/>
                    <a:pt x="56" y="809"/>
                    <a:pt x="56" y="809"/>
                  </a:cubicBezTo>
                  <a:cubicBezTo>
                    <a:pt x="59" y="810"/>
                    <a:pt x="55" y="808"/>
                    <a:pt x="58" y="807"/>
                  </a:cubicBezTo>
                  <a:cubicBezTo>
                    <a:pt x="58" y="808"/>
                    <a:pt x="58" y="808"/>
                    <a:pt x="58" y="808"/>
                  </a:cubicBezTo>
                  <a:cubicBezTo>
                    <a:pt x="58" y="813"/>
                    <a:pt x="58" y="813"/>
                    <a:pt x="58" y="813"/>
                  </a:cubicBezTo>
                  <a:cubicBezTo>
                    <a:pt x="58" y="812"/>
                    <a:pt x="59" y="811"/>
                    <a:pt x="60" y="810"/>
                  </a:cubicBezTo>
                  <a:cubicBezTo>
                    <a:pt x="63" y="810"/>
                    <a:pt x="63" y="810"/>
                    <a:pt x="63" y="810"/>
                  </a:cubicBezTo>
                  <a:cubicBezTo>
                    <a:pt x="67" y="816"/>
                    <a:pt x="67" y="816"/>
                    <a:pt x="67" y="816"/>
                  </a:cubicBezTo>
                  <a:cubicBezTo>
                    <a:pt x="71" y="813"/>
                    <a:pt x="63" y="808"/>
                    <a:pt x="68" y="806"/>
                  </a:cubicBezTo>
                  <a:cubicBezTo>
                    <a:pt x="69" y="807"/>
                    <a:pt x="70" y="807"/>
                    <a:pt x="70" y="807"/>
                  </a:cubicBezTo>
                  <a:cubicBezTo>
                    <a:pt x="70" y="806"/>
                    <a:pt x="70" y="804"/>
                    <a:pt x="69" y="803"/>
                  </a:cubicBezTo>
                  <a:cubicBezTo>
                    <a:pt x="70" y="802"/>
                    <a:pt x="70" y="802"/>
                    <a:pt x="70" y="802"/>
                  </a:cubicBezTo>
                  <a:cubicBezTo>
                    <a:pt x="71" y="802"/>
                    <a:pt x="75" y="804"/>
                    <a:pt x="74" y="805"/>
                  </a:cubicBezTo>
                  <a:cubicBezTo>
                    <a:pt x="77" y="800"/>
                    <a:pt x="72" y="794"/>
                    <a:pt x="77" y="788"/>
                  </a:cubicBezTo>
                  <a:cubicBezTo>
                    <a:pt x="78" y="788"/>
                    <a:pt x="78" y="789"/>
                    <a:pt x="79" y="789"/>
                  </a:cubicBezTo>
                  <a:cubicBezTo>
                    <a:pt x="78" y="788"/>
                    <a:pt x="78" y="787"/>
                    <a:pt x="77" y="787"/>
                  </a:cubicBezTo>
                  <a:cubicBezTo>
                    <a:pt x="78" y="787"/>
                    <a:pt x="78" y="787"/>
                    <a:pt x="78" y="787"/>
                  </a:cubicBezTo>
                  <a:cubicBezTo>
                    <a:pt x="78" y="786"/>
                    <a:pt x="79" y="786"/>
                    <a:pt x="79" y="785"/>
                  </a:cubicBezTo>
                  <a:cubicBezTo>
                    <a:pt x="80" y="785"/>
                    <a:pt x="80" y="785"/>
                    <a:pt x="80" y="785"/>
                  </a:cubicBezTo>
                  <a:cubicBezTo>
                    <a:pt x="81" y="784"/>
                    <a:pt x="81" y="783"/>
                    <a:pt x="82" y="783"/>
                  </a:cubicBezTo>
                  <a:cubicBezTo>
                    <a:pt x="82" y="783"/>
                    <a:pt x="82" y="783"/>
                    <a:pt x="83" y="783"/>
                  </a:cubicBezTo>
                  <a:cubicBezTo>
                    <a:pt x="83" y="783"/>
                    <a:pt x="83" y="783"/>
                    <a:pt x="83" y="782"/>
                  </a:cubicBezTo>
                  <a:cubicBezTo>
                    <a:pt x="83" y="783"/>
                    <a:pt x="83" y="783"/>
                    <a:pt x="83" y="783"/>
                  </a:cubicBezTo>
                  <a:cubicBezTo>
                    <a:pt x="84" y="782"/>
                    <a:pt x="84" y="781"/>
                    <a:pt x="84" y="781"/>
                  </a:cubicBezTo>
                  <a:cubicBezTo>
                    <a:pt x="85" y="780"/>
                    <a:pt x="85" y="779"/>
                    <a:pt x="84" y="779"/>
                  </a:cubicBezTo>
                  <a:cubicBezTo>
                    <a:pt x="84" y="779"/>
                    <a:pt x="84" y="779"/>
                    <a:pt x="84" y="779"/>
                  </a:cubicBezTo>
                  <a:cubicBezTo>
                    <a:pt x="83" y="779"/>
                    <a:pt x="83" y="778"/>
                    <a:pt x="82" y="777"/>
                  </a:cubicBezTo>
                  <a:cubicBezTo>
                    <a:pt x="83" y="776"/>
                    <a:pt x="83" y="775"/>
                    <a:pt x="83" y="775"/>
                  </a:cubicBezTo>
                  <a:cubicBezTo>
                    <a:pt x="85" y="775"/>
                    <a:pt x="85" y="774"/>
                    <a:pt x="87" y="774"/>
                  </a:cubicBezTo>
                  <a:cubicBezTo>
                    <a:pt x="86" y="772"/>
                    <a:pt x="86" y="769"/>
                    <a:pt x="86" y="766"/>
                  </a:cubicBezTo>
                  <a:cubicBezTo>
                    <a:pt x="88" y="767"/>
                    <a:pt x="90" y="768"/>
                    <a:pt x="91" y="769"/>
                  </a:cubicBezTo>
                  <a:cubicBezTo>
                    <a:pt x="91" y="769"/>
                    <a:pt x="91" y="770"/>
                    <a:pt x="91" y="770"/>
                  </a:cubicBezTo>
                  <a:cubicBezTo>
                    <a:pt x="90" y="770"/>
                    <a:pt x="90" y="770"/>
                    <a:pt x="90" y="770"/>
                  </a:cubicBezTo>
                  <a:cubicBezTo>
                    <a:pt x="90" y="770"/>
                    <a:pt x="91" y="770"/>
                    <a:pt x="91" y="770"/>
                  </a:cubicBezTo>
                  <a:cubicBezTo>
                    <a:pt x="90" y="779"/>
                    <a:pt x="89" y="789"/>
                    <a:pt x="88" y="798"/>
                  </a:cubicBezTo>
                  <a:cubicBezTo>
                    <a:pt x="92" y="779"/>
                    <a:pt x="92" y="779"/>
                    <a:pt x="92" y="779"/>
                  </a:cubicBezTo>
                  <a:cubicBezTo>
                    <a:pt x="93" y="779"/>
                    <a:pt x="94" y="780"/>
                    <a:pt x="96" y="779"/>
                  </a:cubicBezTo>
                  <a:cubicBezTo>
                    <a:pt x="95" y="779"/>
                    <a:pt x="95" y="778"/>
                    <a:pt x="95" y="778"/>
                  </a:cubicBezTo>
                  <a:cubicBezTo>
                    <a:pt x="96" y="778"/>
                    <a:pt x="96" y="778"/>
                    <a:pt x="96" y="778"/>
                  </a:cubicBezTo>
                  <a:cubicBezTo>
                    <a:pt x="95" y="777"/>
                    <a:pt x="95" y="777"/>
                    <a:pt x="95" y="777"/>
                  </a:cubicBezTo>
                  <a:cubicBezTo>
                    <a:pt x="95" y="778"/>
                    <a:pt x="95" y="778"/>
                    <a:pt x="95" y="778"/>
                  </a:cubicBezTo>
                  <a:cubicBezTo>
                    <a:pt x="95" y="777"/>
                    <a:pt x="95" y="777"/>
                    <a:pt x="95" y="777"/>
                  </a:cubicBezTo>
                  <a:cubicBezTo>
                    <a:pt x="96" y="777"/>
                    <a:pt x="96" y="778"/>
                    <a:pt x="97" y="778"/>
                  </a:cubicBezTo>
                  <a:cubicBezTo>
                    <a:pt x="97" y="778"/>
                    <a:pt x="96" y="778"/>
                    <a:pt x="96" y="778"/>
                  </a:cubicBezTo>
                  <a:cubicBezTo>
                    <a:pt x="96" y="778"/>
                    <a:pt x="97" y="779"/>
                    <a:pt x="98" y="779"/>
                  </a:cubicBezTo>
                  <a:cubicBezTo>
                    <a:pt x="98" y="779"/>
                    <a:pt x="98" y="779"/>
                    <a:pt x="98" y="779"/>
                  </a:cubicBezTo>
                  <a:cubicBezTo>
                    <a:pt x="98" y="779"/>
                    <a:pt x="98" y="779"/>
                    <a:pt x="98" y="779"/>
                  </a:cubicBezTo>
                  <a:cubicBezTo>
                    <a:pt x="99" y="780"/>
                    <a:pt x="100" y="781"/>
                    <a:pt x="99" y="781"/>
                  </a:cubicBezTo>
                  <a:cubicBezTo>
                    <a:pt x="98" y="781"/>
                    <a:pt x="100" y="780"/>
                    <a:pt x="97" y="780"/>
                  </a:cubicBezTo>
                  <a:cubicBezTo>
                    <a:pt x="97" y="780"/>
                    <a:pt x="97" y="780"/>
                    <a:pt x="97" y="780"/>
                  </a:cubicBezTo>
                  <a:cubicBezTo>
                    <a:pt x="95" y="780"/>
                    <a:pt x="95" y="780"/>
                    <a:pt x="95" y="780"/>
                  </a:cubicBezTo>
                  <a:cubicBezTo>
                    <a:pt x="98" y="781"/>
                    <a:pt x="98" y="781"/>
                    <a:pt x="98" y="781"/>
                  </a:cubicBezTo>
                  <a:cubicBezTo>
                    <a:pt x="98" y="781"/>
                    <a:pt x="98" y="781"/>
                    <a:pt x="98" y="781"/>
                  </a:cubicBezTo>
                  <a:cubicBezTo>
                    <a:pt x="98" y="781"/>
                    <a:pt x="99" y="781"/>
                    <a:pt x="99" y="781"/>
                  </a:cubicBezTo>
                  <a:cubicBezTo>
                    <a:pt x="99" y="782"/>
                    <a:pt x="99" y="782"/>
                    <a:pt x="99" y="782"/>
                  </a:cubicBezTo>
                  <a:cubicBezTo>
                    <a:pt x="97" y="781"/>
                    <a:pt x="99" y="783"/>
                    <a:pt x="96" y="783"/>
                  </a:cubicBezTo>
                  <a:cubicBezTo>
                    <a:pt x="97" y="783"/>
                    <a:pt x="95" y="784"/>
                    <a:pt x="97" y="785"/>
                  </a:cubicBezTo>
                  <a:cubicBezTo>
                    <a:pt x="96" y="784"/>
                    <a:pt x="96" y="784"/>
                    <a:pt x="97" y="783"/>
                  </a:cubicBezTo>
                  <a:cubicBezTo>
                    <a:pt x="98" y="784"/>
                    <a:pt x="100" y="784"/>
                    <a:pt x="100" y="785"/>
                  </a:cubicBezTo>
                  <a:cubicBezTo>
                    <a:pt x="99" y="785"/>
                    <a:pt x="99" y="785"/>
                    <a:pt x="99" y="785"/>
                  </a:cubicBezTo>
                  <a:cubicBezTo>
                    <a:pt x="99" y="785"/>
                    <a:pt x="100" y="785"/>
                    <a:pt x="101" y="785"/>
                  </a:cubicBezTo>
                  <a:cubicBezTo>
                    <a:pt x="101" y="786"/>
                    <a:pt x="101" y="786"/>
                    <a:pt x="103" y="787"/>
                  </a:cubicBezTo>
                  <a:cubicBezTo>
                    <a:pt x="103" y="787"/>
                    <a:pt x="103" y="788"/>
                    <a:pt x="103" y="788"/>
                  </a:cubicBezTo>
                  <a:cubicBezTo>
                    <a:pt x="100" y="787"/>
                    <a:pt x="98" y="786"/>
                    <a:pt x="97" y="787"/>
                  </a:cubicBezTo>
                  <a:cubicBezTo>
                    <a:pt x="98" y="787"/>
                    <a:pt x="100" y="789"/>
                    <a:pt x="98" y="789"/>
                  </a:cubicBezTo>
                  <a:cubicBezTo>
                    <a:pt x="97" y="789"/>
                    <a:pt x="97" y="789"/>
                    <a:pt x="97" y="789"/>
                  </a:cubicBezTo>
                  <a:cubicBezTo>
                    <a:pt x="98" y="790"/>
                    <a:pt x="99" y="790"/>
                    <a:pt x="98" y="791"/>
                  </a:cubicBezTo>
                  <a:cubicBezTo>
                    <a:pt x="100" y="791"/>
                    <a:pt x="102" y="791"/>
                    <a:pt x="103" y="791"/>
                  </a:cubicBezTo>
                  <a:cubicBezTo>
                    <a:pt x="103" y="792"/>
                    <a:pt x="103" y="792"/>
                    <a:pt x="103" y="792"/>
                  </a:cubicBezTo>
                  <a:cubicBezTo>
                    <a:pt x="104" y="792"/>
                    <a:pt x="102" y="793"/>
                    <a:pt x="101" y="792"/>
                  </a:cubicBezTo>
                  <a:cubicBezTo>
                    <a:pt x="102" y="793"/>
                    <a:pt x="102" y="793"/>
                    <a:pt x="102" y="793"/>
                  </a:cubicBezTo>
                  <a:cubicBezTo>
                    <a:pt x="100" y="794"/>
                    <a:pt x="101" y="794"/>
                    <a:pt x="103" y="794"/>
                  </a:cubicBezTo>
                  <a:cubicBezTo>
                    <a:pt x="103" y="794"/>
                    <a:pt x="103" y="794"/>
                    <a:pt x="103" y="794"/>
                  </a:cubicBezTo>
                  <a:cubicBezTo>
                    <a:pt x="103" y="794"/>
                    <a:pt x="104" y="795"/>
                    <a:pt x="105" y="795"/>
                  </a:cubicBezTo>
                  <a:cubicBezTo>
                    <a:pt x="104" y="795"/>
                    <a:pt x="103" y="795"/>
                    <a:pt x="102" y="795"/>
                  </a:cubicBezTo>
                  <a:cubicBezTo>
                    <a:pt x="104" y="797"/>
                    <a:pt x="104" y="797"/>
                    <a:pt x="104" y="797"/>
                  </a:cubicBezTo>
                  <a:cubicBezTo>
                    <a:pt x="104" y="797"/>
                    <a:pt x="103" y="797"/>
                    <a:pt x="103" y="797"/>
                  </a:cubicBezTo>
                  <a:cubicBezTo>
                    <a:pt x="102" y="798"/>
                    <a:pt x="102" y="798"/>
                    <a:pt x="103" y="799"/>
                  </a:cubicBezTo>
                  <a:cubicBezTo>
                    <a:pt x="104" y="798"/>
                    <a:pt x="105" y="799"/>
                    <a:pt x="106" y="798"/>
                  </a:cubicBezTo>
                  <a:cubicBezTo>
                    <a:pt x="107" y="798"/>
                    <a:pt x="107" y="799"/>
                    <a:pt x="108" y="799"/>
                  </a:cubicBezTo>
                  <a:cubicBezTo>
                    <a:pt x="108" y="799"/>
                    <a:pt x="108" y="799"/>
                    <a:pt x="108" y="799"/>
                  </a:cubicBezTo>
                  <a:cubicBezTo>
                    <a:pt x="108" y="799"/>
                    <a:pt x="108" y="799"/>
                    <a:pt x="108" y="799"/>
                  </a:cubicBezTo>
                  <a:cubicBezTo>
                    <a:pt x="108" y="798"/>
                    <a:pt x="108" y="798"/>
                    <a:pt x="108" y="798"/>
                  </a:cubicBezTo>
                  <a:cubicBezTo>
                    <a:pt x="108" y="798"/>
                    <a:pt x="108" y="798"/>
                    <a:pt x="108" y="798"/>
                  </a:cubicBezTo>
                  <a:cubicBezTo>
                    <a:pt x="109" y="799"/>
                    <a:pt x="109" y="800"/>
                    <a:pt x="108" y="801"/>
                  </a:cubicBezTo>
                  <a:cubicBezTo>
                    <a:pt x="106" y="801"/>
                    <a:pt x="106" y="801"/>
                    <a:pt x="106" y="801"/>
                  </a:cubicBezTo>
                  <a:cubicBezTo>
                    <a:pt x="110" y="802"/>
                    <a:pt x="109" y="804"/>
                    <a:pt x="113" y="805"/>
                  </a:cubicBezTo>
                  <a:cubicBezTo>
                    <a:pt x="113" y="804"/>
                    <a:pt x="113" y="804"/>
                    <a:pt x="113" y="804"/>
                  </a:cubicBezTo>
                  <a:cubicBezTo>
                    <a:pt x="112" y="804"/>
                    <a:pt x="112" y="803"/>
                    <a:pt x="113" y="803"/>
                  </a:cubicBezTo>
                  <a:cubicBezTo>
                    <a:pt x="114" y="804"/>
                    <a:pt x="117" y="803"/>
                    <a:pt x="118" y="804"/>
                  </a:cubicBezTo>
                  <a:cubicBezTo>
                    <a:pt x="120" y="805"/>
                    <a:pt x="116" y="806"/>
                    <a:pt x="120" y="807"/>
                  </a:cubicBezTo>
                  <a:cubicBezTo>
                    <a:pt x="120" y="806"/>
                    <a:pt x="123" y="804"/>
                    <a:pt x="121" y="803"/>
                  </a:cubicBezTo>
                  <a:cubicBezTo>
                    <a:pt x="121" y="804"/>
                    <a:pt x="121" y="804"/>
                    <a:pt x="121" y="804"/>
                  </a:cubicBezTo>
                  <a:cubicBezTo>
                    <a:pt x="116" y="802"/>
                    <a:pt x="116" y="802"/>
                    <a:pt x="116" y="802"/>
                  </a:cubicBezTo>
                  <a:cubicBezTo>
                    <a:pt x="118" y="802"/>
                    <a:pt x="115" y="801"/>
                    <a:pt x="118" y="801"/>
                  </a:cubicBezTo>
                  <a:cubicBezTo>
                    <a:pt x="118" y="801"/>
                    <a:pt x="118" y="802"/>
                    <a:pt x="118" y="802"/>
                  </a:cubicBezTo>
                  <a:cubicBezTo>
                    <a:pt x="120" y="802"/>
                    <a:pt x="119" y="801"/>
                    <a:pt x="120" y="800"/>
                  </a:cubicBezTo>
                  <a:cubicBezTo>
                    <a:pt x="118" y="801"/>
                    <a:pt x="118" y="801"/>
                    <a:pt x="118" y="801"/>
                  </a:cubicBezTo>
                  <a:cubicBezTo>
                    <a:pt x="116" y="799"/>
                    <a:pt x="117" y="797"/>
                    <a:pt x="115" y="796"/>
                  </a:cubicBezTo>
                  <a:cubicBezTo>
                    <a:pt x="117" y="797"/>
                    <a:pt x="117" y="794"/>
                    <a:pt x="120" y="795"/>
                  </a:cubicBezTo>
                  <a:cubicBezTo>
                    <a:pt x="121" y="796"/>
                    <a:pt x="119" y="796"/>
                    <a:pt x="119" y="796"/>
                  </a:cubicBezTo>
                  <a:cubicBezTo>
                    <a:pt x="122" y="796"/>
                    <a:pt x="120" y="795"/>
                    <a:pt x="122" y="795"/>
                  </a:cubicBezTo>
                  <a:cubicBezTo>
                    <a:pt x="120" y="795"/>
                    <a:pt x="119" y="793"/>
                    <a:pt x="117" y="794"/>
                  </a:cubicBezTo>
                  <a:cubicBezTo>
                    <a:pt x="119" y="794"/>
                    <a:pt x="116" y="793"/>
                    <a:pt x="118" y="792"/>
                  </a:cubicBezTo>
                  <a:cubicBezTo>
                    <a:pt x="116" y="792"/>
                    <a:pt x="116" y="792"/>
                    <a:pt x="115" y="791"/>
                  </a:cubicBezTo>
                  <a:cubicBezTo>
                    <a:pt x="116" y="791"/>
                    <a:pt x="116" y="791"/>
                    <a:pt x="117" y="790"/>
                  </a:cubicBezTo>
                  <a:cubicBezTo>
                    <a:pt x="117" y="791"/>
                    <a:pt x="119" y="791"/>
                    <a:pt x="120" y="792"/>
                  </a:cubicBezTo>
                  <a:cubicBezTo>
                    <a:pt x="120" y="792"/>
                    <a:pt x="120" y="792"/>
                    <a:pt x="120" y="792"/>
                  </a:cubicBezTo>
                  <a:cubicBezTo>
                    <a:pt x="119" y="792"/>
                    <a:pt x="119" y="793"/>
                    <a:pt x="120" y="793"/>
                  </a:cubicBezTo>
                  <a:cubicBezTo>
                    <a:pt x="121" y="793"/>
                    <a:pt x="121" y="793"/>
                    <a:pt x="121" y="793"/>
                  </a:cubicBezTo>
                  <a:cubicBezTo>
                    <a:pt x="123" y="794"/>
                    <a:pt x="125" y="795"/>
                    <a:pt x="127" y="796"/>
                  </a:cubicBezTo>
                  <a:cubicBezTo>
                    <a:pt x="127" y="796"/>
                    <a:pt x="127" y="796"/>
                    <a:pt x="127" y="797"/>
                  </a:cubicBezTo>
                  <a:cubicBezTo>
                    <a:pt x="127" y="796"/>
                    <a:pt x="127" y="796"/>
                    <a:pt x="127" y="796"/>
                  </a:cubicBezTo>
                  <a:cubicBezTo>
                    <a:pt x="127" y="796"/>
                    <a:pt x="127" y="797"/>
                    <a:pt x="127" y="797"/>
                  </a:cubicBezTo>
                  <a:cubicBezTo>
                    <a:pt x="127" y="804"/>
                    <a:pt x="126" y="811"/>
                    <a:pt x="126" y="818"/>
                  </a:cubicBezTo>
                  <a:cubicBezTo>
                    <a:pt x="129" y="803"/>
                    <a:pt x="129" y="803"/>
                    <a:pt x="129" y="803"/>
                  </a:cubicBezTo>
                  <a:cubicBezTo>
                    <a:pt x="130" y="804"/>
                    <a:pt x="131" y="804"/>
                    <a:pt x="132" y="804"/>
                  </a:cubicBezTo>
                  <a:cubicBezTo>
                    <a:pt x="132" y="803"/>
                    <a:pt x="131" y="803"/>
                    <a:pt x="132" y="802"/>
                  </a:cubicBezTo>
                  <a:cubicBezTo>
                    <a:pt x="133" y="802"/>
                    <a:pt x="134" y="803"/>
                    <a:pt x="134" y="804"/>
                  </a:cubicBezTo>
                  <a:cubicBezTo>
                    <a:pt x="137" y="804"/>
                    <a:pt x="137" y="804"/>
                    <a:pt x="137" y="804"/>
                  </a:cubicBezTo>
                  <a:cubicBezTo>
                    <a:pt x="141" y="805"/>
                    <a:pt x="136" y="805"/>
                    <a:pt x="139" y="806"/>
                  </a:cubicBezTo>
                  <a:cubicBezTo>
                    <a:pt x="141" y="805"/>
                    <a:pt x="141" y="805"/>
                    <a:pt x="141" y="805"/>
                  </a:cubicBezTo>
                  <a:cubicBezTo>
                    <a:pt x="141" y="805"/>
                    <a:pt x="141" y="805"/>
                    <a:pt x="141" y="805"/>
                  </a:cubicBezTo>
                  <a:cubicBezTo>
                    <a:pt x="141" y="805"/>
                    <a:pt x="141" y="805"/>
                    <a:pt x="140" y="805"/>
                  </a:cubicBezTo>
                  <a:cubicBezTo>
                    <a:pt x="138" y="803"/>
                    <a:pt x="143" y="803"/>
                    <a:pt x="145" y="802"/>
                  </a:cubicBezTo>
                  <a:cubicBezTo>
                    <a:pt x="146" y="802"/>
                    <a:pt x="148" y="803"/>
                    <a:pt x="150" y="803"/>
                  </a:cubicBezTo>
                  <a:cubicBezTo>
                    <a:pt x="150" y="802"/>
                    <a:pt x="146" y="802"/>
                    <a:pt x="146" y="801"/>
                  </a:cubicBezTo>
                  <a:cubicBezTo>
                    <a:pt x="146" y="800"/>
                    <a:pt x="147" y="801"/>
                    <a:pt x="147" y="801"/>
                  </a:cubicBezTo>
                  <a:cubicBezTo>
                    <a:pt x="146" y="800"/>
                    <a:pt x="146" y="800"/>
                    <a:pt x="146" y="800"/>
                  </a:cubicBezTo>
                  <a:cubicBezTo>
                    <a:pt x="147" y="800"/>
                    <a:pt x="147" y="798"/>
                    <a:pt x="149" y="799"/>
                  </a:cubicBezTo>
                  <a:cubicBezTo>
                    <a:pt x="149" y="799"/>
                    <a:pt x="149" y="800"/>
                    <a:pt x="149" y="800"/>
                  </a:cubicBezTo>
                  <a:cubicBezTo>
                    <a:pt x="152" y="799"/>
                    <a:pt x="154" y="796"/>
                    <a:pt x="158" y="796"/>
                  </a:cubicBezTo>
                  <a:cubicBezTo>
                    <a:pt x="158" y="796"/>
                    <a:pt x="157" y="796"/>
                    <a:pt x="158" y="795"/>
                  </a:cubicBezTo>
                  <a:cubicBezTo>
                    <a:pt x="155" y="794"/>
                    <a:pt x="153" y="795"/>
                    <a:pt x="151" y="793"/>
                  </a:cubicBezTo>
                  <a:cubicBezTo>
                    <a:pt x="150" y="794"/>
                    <a:pt x="150" y="794"/>
                    <a:pt x="150" y="794"/>
                  </a:cubicBezTo>
                  <a:cubicBezTo>
                    <a:pt x="150" y="794"/>
                    <a:pt x="151" y="795"/>
                    <a:pt x="151" y="795"/>
                  </a:cubicBezTo>
                  <a:cubicBezTo>
                    <a:pt x="151" y="794"/>
                    <a:pt x="151" y="794"/>
                    <a:pt x="151" y="794"/>
                  </a:cubicBezTo>
                  <a:cubicBezTo>
                    <a:pt x="152" y="794"/>
                    <a:pt x="154" y="794"/>
                    <a:pt x="156" y="795"/>
                  </a:cubicBezTo>
                  <a:cubicBezTo>
                    <a:pt x="156" y="796"/>
                    <a:pt x="152" y="797"/>
                    <a:pt x="151" y="797"/>
                  </a:cubicBezTo>
                  <a:cubicBezTo>
                    <a:pt x="149" y="797"/>
                    <a:pt x="149" y="796"/>
                    <a:pt x="146" y="796"/>
                  </a:cubicBezTo>
                  <a:cubicBezTo>
                    <a:pt x="149" y="796"/>
                    <a:pt x="144" y="795"/>
                    <a:pt x="146" y="794"/>
                  </a:cubicBezTo>
                  <a:cubicBezTo>
                    <a:pt x="147" y="795"/>
                    <a:pt x="147" y="795"/>
                    <a:pt x="147" y="795"/>
                  </a:cubicBezTo>
                  <a:cubicBezTo>
                    <a:pt x="145" y="794"/>
                    <a:pt x="148" y="794"/>
                    <a:pt x="146" y="793"/>
                  </a:cubicBezTo>
                  <a:cubicBezTo>
                    <a:pt x="146" y="793"/>
                    <a:pt x="147" y="793"/>
                    <a:pt x="147" y="793"/>
                  </a:cubicBezTo>
                  <a:cubicBezTo>
                    <a:pt x="146" y="792"/>
                    <a:pt x="145" y="793"/>
                    <a:pt x="143" y="792"/>
                  </a:cubicBezTo>
                  <a:cubicBezTo>
                    <a:pt x="143" y="792"/>
                    <a:pt x="143" y="792"/>
                    <a:pt x="143" y="792"/>
                  </a:cubicBezTo>
                  <a:cubicBezTo>
                    <a:pt x="144" y="791"/>
                    <a:pt x="147" y="792"/>
                    <a:pt x="149" y="791"/>
                  </a:cubicBezTo>
                  <a:cubicBezTo>
                    <a:pt x="153" y="793"/>
                    <a:pt x="154" y="791"/>
                    <a:pt x="157" y="794"/>
                  </a:cubicBezTo>
                  <a:cubicBezTo>
                    <a:pt x="161" y="794"/>
                    <a:pt x="161" y="793"/>
                    <a:pt x="161" y="792"/>
                  </a:cubicBezTo>
                  <a:cubicBezTo>
                    <a:pt x="159" y="792"/>
                    <a:pt x="155" y="791"/>
                    <a:pt x="152" y="792"/>
                  </a:cubicBezTo>
                  <a:cubicBezTo>
                    <a:pt x="150" y="790"/>
                    <a:pt x="143" y="790"/>
                    <a:pt x="146" y="788"/>
                  </a:cubicBezTo>
                  <a:cubicBezTo>
                    <a:pt x="147" y="788"/>
                    <a:pt x="147" y="788"/>
                    <a:pt x="147" y="788"/>
                  </a:cubicBezTo>
                  <a:cubicBezTo>
                    <a:pt x="144" y="787"/>
                    <a:pt x="144" y="787"/>
                    <a:pt x="144" y="787"/>
                  </a:cubicBezTo>
                  <a:cubicBezTo>
                    <a:pt x="146" y="786"/>
                    <a:pt x="146" y="786"/>
                    <a:pt x="146" y="786"/>
                  </a:cubicBezTo>
                  <a:cubicBezTo>
                    <a:pt x="150" y="787"/>
                    <a:pt x="148" y="788"/>
                    <a:pt x="150" y="788"/>
                  </a:cubicBezTo>
                  <a:cubicBezTo>
                    <a:pt x="154" y="787"/>
                    <a:pt x="146" y="786"/>
                    <a:pt x="147" y="785"/>
                  </a:cubicBezTo>
                  <a:cubicBezTo>
                    <a:pt x="151" y="784"/>
                    <a:pt x="149" y="787"/>
                    <a:pt x="153" y="787"/>
                  </a:cubicBezTo>
                  <a:cubicBezTo>
                    <a:pt x="152" y="786"/>
                    <a:pt x="154" y="785"/>
                    <a:pt x="155" y="786"/>
                  </a:cubicBezTo>
                  <a:cubicBezTo>
                    <a:pt x="154" y="787"/>
                    <a:pt x="158" y="787"/>
                    <a:pt x="156" y="788"/>
                  </a:cubicBezTo>
                  <a:cubicBezTo>
                    <a:pt x="154" y="787"/>
                    <a:pt x="154" y="788"/>
                    <a:pt x="153" y="788"/>
                  </a:cubicBezTo>
                  <a:cubicBezTo>
                    <a:pt x="154" y="788"/>
                    <a:pt x="154" y="790"/>
                    <a:pt x="154" y="791"/>
                  </a:cubicBezTo>
                  <a:cubicBezTo>
                    <a:pt x="157" y="791"/>
                    <a:pt x="156" y="790"/>
                    <a:pt x="158" y="789"/>
                  </a:cubicBezTo>
                  <a:cubicBezTo>
                    <a:pt x="154" y="788"/>
                    <a:pt x="160" y="787"/>
                    <a:pt x="157" y="786"/>
                  </a:cubicBezTo>
                  <a:cubicBezTo>
                    <a:pt x="156" y="784"/>
                    <a:pt x="159" y="786"/>
                    <a:pt x="160" y="786"/>
                  </a:cubicBezTo>
                  <a:cubicBezTo>
                    <a:pt x="161" y="784"/>
                    <a:pt x="157" y="785"/>
                    <a:pt x="157" y="785"/>
                  </a:cubicBezTo>
                  <a:cubicBezTo>
                    <a:pt x="155" y="783"/>
                    <a:pt x="160" y="783"/>
                    <a:pt x="161" y="781"/>
                  </a:cubicBezTo>
                  <a:cubicBezTo>
                    <a:pt x="157" y="780"/>
                    <a:pt x="158" y="777"/>
                    <a:pt x="159" y="775"/>
                  </a:cubicBezTo>
                  <a:cubicBezTo>
                    <a:pt x="160" y="775"/>
                    <a:pt x="161" y="775"/>
                    <a:pt x="162" y="775"/>
                  </a:cubicBezTo>
                  <a:cubicBezTo>
                    <a:pt x="157" y="774"/>
                    <a:pt x="159" y="774"/>
                    <a:pt x="156" y="773"/>
                  </a:cubicBezTo>
                  <a:cubicBezTo>
                    <a:pt x="154" y="774"/>
                    <a:pt x="154" y="774"/>
                    <a:pt x="154" y="774"/>
                  </a:cubicBezTo>
                  <a:cubicBezTo>
                    <a:pt x="153" y="773"/>
                    <a:pt x="150" y="772"/>
                    <a:pt x="152" y="772"/>
                  </a:cubicBezTo>
                  <a:cubicBezTo>
                    <a:pt x="153" y="772"/>
                    <a:pt x="153" y="773"/>
                    <a:pt x="155" y="772"/>
                  </a:cubicBezTo>
                  <a:cubicBezTo>
                    <a:pt x="155" y="772"/>
                    <a:pt x="155" y="772"/>
                    <a:pt x="154" y="771"/>
                  </a:cubicBezTo>
                  <a:cubicBezTo>
                    <a:pt x="155" y="772"/>
                    <a:pt x="155" y="772"/>
                    <a:pt x="155" y="772"/>
                  </a:cubicBezTo>
                  <a:cubicBezTo>
                    <a:pt x="157" y="771"/>
                    <a:pt x="155" y="770"/>
                    <a:pt x="154" y="769"/>
                  </a:cubicBezTo>
                  <a:cubicBezTo>
                    <a:pt x="153" y="768"/>
                    <a:pt x="153" y="766"/>
                    <a:pt x="152" y="765"/>
                  </a:cubicBezTo>
                  <a:cubicBezTo>
                    <a:pt x="154" y="765"/>
                    <a:pt x="154" y="765"/>
                    <a:pt x="154" y="765"/>
                  </a:cubicBezTo>
                  <a:cubicBezTo>
                    <a:pt x="156" y="764"/>
                    <a:pt x="153" y="763"/>
                    <a:pt x="151" y="763"/>
                  </a:cubicBezTo>
                  <a:cubicBezTo>
                    <a:pt x="153" y="762"/>
                    <a:pt x="153" y="763"/>
                    <a:pt x="155" y="763"/>
                  </a:cubicBezTo>
                  <a:cubicBezTo>
                    <a:pt x="157" y="764"/>
                    <a:pt x="161" y="765"/>
                    <a:pt x="157" y="765"/>
                  </a:cubicBezTo>
                  <a:cubicBezTo>
                    <a:pt x="157" y="765"/>
                    <a:pt x="158" y="765"/>
                    <a:pt x="157" y="765"/>
                  </a:cubicBezTo>
                  <a:cubicBezTo>
                    <a:pt x="155" y="767"/>
                    <a:pt x="163" y="766"/>
                    <a:pt x="164" y="767"/>
                  </a:cubicBezTo>
                  <a:cubicBezTo>
                    <a:pt x="164" y="767"/>
                    <a:pt x="167" y="766"/>
                    <a:pt x="165" y="765"/>
                  </a:cubicBezTo>
                  <a:cubicBezTo>
                    <a:pt x="165" y="765"/>
                    <a:pt x="163" y="764"/>
                    <a:pt x="162" y="763"/>
                  </a:cubicBezTo>
                  <a:cubicBezTo>
                    <a:pt x="164" y="764"/>
                    <a:pt x="162" y="764"/>
                    <a:pt x="160" y="765"/>
                  </a:cubicBezTo>
                  <a:cubicBezTo>
                    <a:pt x="160" y="764"/>
                    <a:pt x="158" y="764"/>
                    <a:pt x="159" y="764"/>
                  </a:cubicBezTo>
                  <a:cubicBezTo>
                    <a:pt x="160" y="764"/>
                    <a:pt x="160" y="764"/>
                    <a:pt x="160" y="764"/>
                  </a:cubicBezTo>
                  <a:cubicBezTo>
                    <a:pt x="158" y="763"/>
                    <a:pt x="158" y="763"/>
                    <a:pt x="158" y="763"/>
                  </a:cubicBezTo>
                  <a:cubicBezTo>
                    <a:pt x="161" y="763"/>
                    <a:pt x="160" y="761"/>
                    <a:pt x="163" y="762"/>
                  </a:cubicBezTo>
                  <a:cubicBezTo>
                    <a:pt x="163" y="761"/>
                    <a:pt x="161" y="762"/>
                    <a:pt x="160" y="761"/>
                  </a:cubicBezTo>
                  <a:cubicBezTo>
                    <a:pt x="158" y="763"/>
                    <a:pt x="158" y="763"/>
                    <a:pt x="158" y="763"/>
                  </a:cubicBezTo>
                  <a:cubicBezTo>
                    <a:pt x="155" y="763"/>
                    <a:pt x="155" y="763"/>
                    <a:pt x="155" y="763"/>
                  </a:cubicBezTo>
                  <a:cubicBezTo>
                    <a:pt x="153" y="762"/>
                    <a:pt x="156" y="762"/>
                    <a:pt x="155" y="761"/>
                  </a:cubicBezTo>
                  <a:cubicBezTo>
                    <a:pt x="152" y="761"/>
                    <a:pt x="152" y="761"/>
                    <a:pt x="152" y="761"/>
                  </a:cubicBezTo>
                  <a:cubicBezTo>
                    <a:pt x="155" y="760"/>
                    <a:pt x="155" y="760"/>
                    <a:pt x="155" y="760"/>
                  </a:cubicBezTo>
                  <a:cubicBezTo>
                    <a:pt x="153" y="760"/>
                    <a:pt x="154" y="759"/>
                    <a:pt x="153" y="759"/>
                  </a:cubicBezTo>
                  <a:cubicBezTo>
                    <a:pt x="155" y="758"/>
                    <a:pt x="160" y="759"/>
                    <a:pt x="157" y="757"/>
                  </a:cubicBezTo>
                  <a:cubicBezTo>
                    <a:pt x="157" y="758"/>
                    <a:pt x="157" y="758"/>
                    <a:pt x="157" y="758"/>
                  </a:cubicBezTo>
                  <a:cubicBezTo>
                    <a:pt x="156" y="757"/>
                    <a:pt x="155" y="756"/>
                    <a:pt x="156" y="755"/>
                  </a:cubicBezTo>
                  <a:cubicBezTo>
                    <a:pt x="157" y="756"/>
                    <a:pt x="157" y="756"/>
                    <a:pt x="157" y="756"/>
                  </a:cubicBezTo>
                  <a:cubicBezTo>
                    <a:pt x="159" y="755"/>
                    <a:pt x="154" y="752"/>
                    <a:pt x="159" y="752"/>
                  </a:cubicBezTo>
                  <a:cubicBezTo>
                    <a:pt x="162" y="752"/>
                    <a:pt x="160" y="753"/>
                    <a:pt x="163" y="753"/>
                  </a:cubicBezTo>
                  <a:cubicBezTo>
                    <a:pt x="159" y="755"/>
                    <a:pt x="168" y="755"/>
                    <a:pt x="166" y="757"/>
                  </a:cubicBezTo>
                  <a:cubicBezTo>
                    <a:pt x="159" y="757"/>
                    <a:pt x="169" y="759"/>
                    <a:pt x="163" y="759"/>
                  </a:cubicBezTo>
                  <a:cubicBezTo>
                    <a:pt x="164" y="758"/>
                    <a:pt x="159" y="757"/>
                    <a:pt x="159" y="757"/>
                  </a:cubicBezTo>
                  <a:cubicBezTo>
                    <a:pt x="159" y="758"/>
                    <a:pt x="159" y="759"/>
                    <a:pt x="158" y="760"/>
                  </a:cubicBezTo>
                  <a:cubicBezTo>
                    <a:pt x="161" y="759"/>
                    <a:pt x="164" y="760"/>
                    <a:pt x="167" y="760"/>
                  </a:cubicBezTo>
                  <a:cubicBezTo>
                    <a:pt x="166" y="759"/>
                    <a:pt x="166" y="759"/>
                    <a:pt x="167" y="758"/>
                  </a:cubicBezTo>
                  <a:cubicBezTo>
                    <a:pt x="167" y="766"/>
                    <a:pt x="167" y="766"/>
                    <a:pt x="167" y="766"/>
                  </a:cubicBezTo>
                  <a:cubicBezTo>
                    <a:pt x="166" y="767"/>
                    <a:pt x="166" y="768"/>
                    <a:pt x="164" y="768"/>
                  </a:cubicBezTo>
                  <a:cubicBezTo>
                    <a:pt x="166" y="767"/>
                    <a:pt x="165" y="770"/>
                    <a:pt x="167" y="771"/>
                  </a:cubicBezTo>
                  <a:cubicBezTo>
                    <a:pt x="167" y="772"/>
                    <a:pt x="167" y="772"/>
                    <a:pt x="167" y="772"/>
                  </a:cubicBezTo>
                  <a:cubicBezTo>
                    <a:pt x="166" y="772"/>
                    <a:pt x="165" y="772"/>
                    <a:pt x="165" y="772"/>
                  </a:cubicBezTo>
                  <a:cubicBezTo>
                    <a:pt x="167" y="775"/>
                    <a:pt x="162" y="779"/>
                    <a:pt x="162" y="783"/>
                  </a:cubicBezTo>
                  <a:cubicBezTo>
                    <a:pt x="163" y="783"/>
                    <a:pt x="165" y="782"/>
                    <a:pt x="166" y="783"/>
                  </a:cubicBezTo>
                  <a:cubicBezTo>
                    <a:pt x="161" y="785"/>
                    <a:pt x="161" y="785"/>
                    <a:pt x="161" y="785"/>
                  </a:cubicBezTo>
                  <a:cubicBezTo>
                    <a:pt x="161" y="786"/>
                    <a:pt x="166" y="786"/>
                    <a:pt x="163" y="787"/>
                  </a:cubicBezTo>
                  <a:cubicBezTo>
                    <a:pt x="163" y="787"/>
                    <a:pt x="165" y="787"/>
                    <a:pt x="165" y="787"/>
                  </a:cubicBezTo>
                  <a:cubicBezTo>
                    <a:pt x="159" y="794"/>
                    <a:pt x="165" y="802"/>
                    <a:pt x="156" y="808"/>
                  </a:cubicBezTo>
                  <a:cubicBezTo>
                    <a:pt x="155" y="807"/>
                    <a:pt x="154" y="805"/>
                    <a:pt x="149" y="804"/>
                  </a:cubicBezTo>
                  <a:cubicBezTo>
                    <a:pt x="150" y="805"/>
                    <a:pt x="151" y="807"/>
                    <a:pt x="149" y="807"/>
                  </a:cubicBezTo>
                  <a:cubicBezTo>
                    <a:pt x="146" y="807"/>
                    <a:pt x="146" y="807"/>
                    <a:pt x="146" y="807"/>
                  </a:cubicBezTo>
                  <a:cubicBezTo>
                    <a:pt x="149" y="806"/>
                    <a:pt x="147" y="805"/>
                    <a:pt x="147" y="804"/>
                  </a:cubicBezTo>
                  <a:cubicBezTo>
                    <a:pt x="146" y="807"/>
                    <a:pt x="146" y="807"/>
                    <a:pt x="146" y="807"/>
                  </a:cubicBezTo>
                  <a:cubicBezTo>
                    <a:pt x="143" y="808"/>
                    <a:pt x="142" y="807"/>
                    <a:pt x="142" y="806"/>
                  </a:cubicBezTo>
                  <a:cubicBezTo>
                    <a:pt x="142" y="806"/>
                    <a:pt x="142" y="806"/>
                    <a:pt x="141" y="806"/>
                  </a:cubicBezTo>
                  <a:cubicBezTo>
                    <a:pt x="142" y="807"/>
                    <a:pt x="145" y="809"/>
                    <a:pt x="145" y="807"/>
                  </a:cubicBezTo>
                  <a:cubicBezTo>
                    <a:pt x="149" y="807"/>
                    <a:pt x="147" y="808"/>
                    <a:pt x="148" y="809"/>
                  </a:cubicBezTo>
                  <a:cubicBezTo>
                    <a:pt x="149" y="809"/>
                    <a:pt x="150" y="809"/>
                    <a:pt x="151" y="809"/>
                  </a:cubicBezTo>
                  <a:cubicBezTo>
                    <a:pt x="151" y="809"/>
                    <a:pt x="150" y="808"/>
                    <a:pt x="150" y="808"/>
                  </a:cubicBezTo>
                  <a:cubicBezTo>
                    <a:pt x="152" y="808"/>
                    <a:pt x="153" y="809"/>
                    <a:pt x="152" y="809"/>
                  </a:cubicBezTo>
                  <a:cubicBezTo>
                    <a:pt x="154" y="809"/>
                    <a:pt x="154" y="809"/>
                    <a:pt x="155" y="809"/>
                  </a:cubicBezTo>
                  <a:cubicBezTo>
                    <a:pt x="155" y="809"/>
                    <a:pt x="155" y="810"/>
                    <a:pt x="154" y="810"/>
                  </a:cubicBezTo>
                  <a:cubicBezTo>
                    <a:pt x="156" y="809"/>
                    <a:pt x="156" y="810"/>
                    <a:pt x="156" y="811"/>
                  </a:cubicBezTo>
                  <a:cubicBezTo>
                    <a:pt x="157" y="810"/>
                    <a:pt x="159" y="811"/>
                    <a:pt x="160" y="811"/>
                  </a:cubicBezTo>
                  <a:cubicBezTo>
                    <a:pt x="155" y="814"/>
                    <a:pt x="155" y="814"/>
                    <a:pt x="155" y="814"/>
                  </a:cubicBezTo>
                  <a:cubicBezTo>
                    <a:pt x="159" y="815"/>
                    <a:pt x="155" y="817"/>
                    <a:pt x="158" y="818"/>
                  </a:cubicBezTo>
                  <a:cubicBezTo>
                    <a:pt x="158" y="817"/>
                    <a:pt x="158" y="817"/>
                    <a:pt x="158" y="817"/>
                  </a:cubicBezTo>
                  <a:cubicBezTo>
                    <a:pt x="160" y="818"/>
                    <a:pt x="162" y="818"/>
                    <a:pt x="165" y="817"/>
                  </a:cubicBezTo>
                  <a:cubicBezTo>
                    <a:pt x="165" y="821"/>
                    <a:pt x="165" y="821"/>
                    <a:pt x="165" y="821"/>
                  </a:cubicBezTo>
                  <a:cubicBezTo>
                    <a:pt x="165" y="820"/>
                    <a:pt x="165" y="818"/>
                    <a:pt x="166" y="817"/>
                  </a:cubicBezTo>
                  <a:cubicBezTo>
                    <a:pt x="168" y="817"/>
                    <a:pt x="171" y="817"/>
                    <a:pt x="173" y="817"/>
                  </a:cubicBezTo>
                  <a:cubicBezTo>
                    <a:pt x="169" y="815"/>
                    <a:pt x="182" y="814"/>
                    <a:pt x="175" y="811"/>
                  </a:cubicBezTo>
                  <a:cubicBezTo>
                    <a:pt x="177" y="810"/>
                    <a:pt x="177" y="811"/>
                    <a:pt x="178" y="811"/>
                  </a:cubicBezTo>
                  <a:cubicBezTo>
                    <a:pt x="176" y="810"/>
                    <a:pt x="176" y="810"/>
                    <a:pt x="178" y="808"/>
                  </a:cubicBezTo>
                  <a:cubicBezTo>
                    <a:pt x="178" y="808"/>
                    <a:pt x="178" y="808"/>
                    <a:pt x="178" y="808"/>
                  </a:cubicBezTo>
                  <a:cubicBezTo>
                    <a:pt x="179" y="804"/>
                    <a:pt x="181" y="803"/>
                    <a:pt x="184" y="798"/>
                  </a:cubicBezTo>
                  <a:cubicBezTo>
                    <a:pt x="181" y="798"/>
                    <a:pt x="181" y="798"/>
                    <a:pt x="181" y="798"/>
                  </a:cubicBezTo>
                  <a:cubicBezTo>
                    <a:pt x="182" y="797"/>
                    <a:pt x="183" y="797"/>
                    <a:pt x="183" y="797"/>
                  </a:cubicBezTo>
                  <a:cubicBezTo>
                    <a:pt x="180" y="795"/>
                    <a:pt x="182" y="800"/>
                    <a:pt x="178" y="798"/>
                  </a:cubicBezTo>
                  <a:cubicBezTo>
                    <a:pt x="184" y="797"/>
                    <a:pt x="180" y="791"/>
                    <a:pt x="186" y="791"/>
                  </a:cubicBezTo>
                  <a:cubicBezTo>
                    <a:pt x="187" y="789"/>
                    <a:pt x="183" y="791"/>
                    <a:pt x="183" y="790"/>
                  </a:cubicBezTo>
                  <a:cubicBezTo>
                    <a:pt x="185" y="789"/>
                    <a:pt x="185" y="789"/>
                    <a:pt x="185" y="789"/>
                  </a:cubicBezTo>
                  <a:cubicBezTo>
                    <a:pt x="183" y="789"/>
                    <a:pt x="183" y="789"/>
                    <a:pt x="183" y="789"/>
                  </a:cubicBezTo>
                  <a:cubicBezTo>
                    <a:pt x="184" y="788"/>
                    <a:pt x="186" y="787"/>
                    <a:pt x="187" y="787"/>
                  </a:cubicBezTo>
                  <a:cubicBezTo>
                    <a:pt x="187" y="788"/>
                    <a:pt x="188" y="788"/>
                    <a:pt x="188" y="788"/>
                  </a:cubicBezTo>
                  <a:cubicBezTo>
                    <a:pt x="190" y="787"/>
                    <a:pt x="188" y="785"/>
                    <a:pt x="188" y="784"/>
                  </a:cubicBezTo>
                  <a:cubicBezTo>
                    <a:pt x="187" y="786"/>
                    <a:pt x="187" y="786"/>
                    <a:pt x="187" y="786"/>
                  </a:cubicBezTo>
                  <a:cubicBezTo>
                    <a:pt x="186" y="781"/>
                    <a:pt x="189" y="776"/>
                    <a:pt x="186" y="772"/>
                  </a:cubicBezTo>
                  <a:cubicBezTo>
                    <a:pt x="185" y="772"/>
                    <a:pt x="185" y="772"/>
                    <a:pt x="185" y="772"/>
                  </a:cubicBezTo>
                  <a:cubicBezTo>
                    <a:pt x="183" y="769"/>
                    <a:pt x="187" y="770"/>
                    <a:pt x="186" y="767"/>
                  </a:cubicBezTo>
                  <a:cubicBezTo>
                    <a:pt x="186" y="767"/>
                    <a:pt x="186" y="767"/>
                    <a:pt x="186" y="767"/>
                  </a:cubicBezTo>
                  <a:cubicBezTo>
                    <a:pt x="185" y="766"/>
                    <a:pt x="184" y="765"/>
                    <a:pt x="185" y="764"/>
                  </a:cubicBezTo>
                  <a:cubicBezTo>
                    <a:pt x="186" y="765"/>
                    <a:pt x="188" y="763"/>
                    <a:pt x="189" y="764"/>
                  </a:cubicBezTo>
                  <a:cubicBezTo>
                    <a:pt x="187" y="760"/>
                    <a:pt x="187" y="762"/>
                    <a:pt x="183" y="760"/>
                  </a:cubicBezTo>
                  <a:cubicBezTo>
                    <a:pt x="185" y="759"/>
                    <a:pt x="185" y="759"/>
                    <a:pt x="185" y="759"/>
                  </a:cubicBezTo>
                  <a:cubicBezTo>
                    <a:pt x="183" y="758"/>
                    <a:pt x="182" y="758"/>
                    <a:pt x="182" y="757"/>
                  </a:cubicBezTo>
                  <a:cubicBezTo>
                    <a:pt x="183" y="758"/>
                    <a:pt x="185" y="756"/>
                    <a:pt x="187" y="757"/>
                  </a:cubicBezTo>
                  <a:cubicBezTo>
                    <a:pt x="192" y="754"/>
                    <a:pt x="183" y="752"/>
                    <a:pt x="190" y="751"/>
                  </a:cubicBezTo>
                  <a:cubicBezTo>
                    <a:pt x="184" y="749"/>
                    <a:pt x="187" y="754"/>
                    <a:pt x="185" y="753"/>
                  </a:cubicBezTo>
                  <a:cubicBezTo>
                    <a:pt x="183" y="753"/>
                    <a:pt x="181" y="751"/>
                    <a:pt x="182" y="750"/>
                  </a:cubicBezTo>
                  <a:cubicBezTo>
                    <a:pt x="182" y="749"/>
                    <a:pt x="189" y="748"/>
                    <a:pt x="190" y="746"/>
                  </a:cubicBezTo>
                  <a:cubicBezTo>
                    <a:pt x="189" y="746"/>
                    <a:pt x="190" y="746"/>
                    <a:pt x="190" y="746"/>
                  </a:cubicBezTo>
                  <a:cubicBezTo>
                    <a:pt x="191" y="745"/>
                    <a:pt x="188" y="744"/>
                    <a:pt x="190" y="743"/>
                  </a:cubicBezTo>
                  <a:cubicBezTo>
                    <a:pt x="187" y="742"/>
                    <a:pt x="191" y="741"/>
                    <a:pt x="186" y="741"/>
                  </a:cubicBezTo>
                  <a:cubicBezTo>
                    <a:pt x="187" y="743"/>
                    <a:pt x="187" y="743"/>
                    <a:pt x="187" y="743"/>
                  </a:cubicBezTo>
                  <a:cubicBezTo>
                    <a:pt x="186" y="742"/>
                    <a:pt x="181" y="740"/>
                    <a:pt x="183" y="738"/>
                  </a:cubicBezTo>
                  <a:cubicBezTo>
                    <a:pt x="184" y="738"/>
                    <a:pt x="186" y="739"/>
                    <a:pt x="186" y="739"/>
                  </a:cubicBezTo>
                  <a:cubicBezTo>
                    <a:pt x="188" y="739"/>
                    <a:pt x="185" y="738"/>
                    <a:pt x="187" y="737"/>
                  </a:cubicBezTo>
                  <a:cubicBezTo>
                    <a:pt x="191" y="738"/>
                    <a:pt x="188" y="741"/>
                    <a:pt x="191" y="742"/>
                  </a:cubicBezTo>
                  <a:cubicBezTo>
                    <a:pt x="193" y="741"/>
                    <a:pt x="188" y="739"/>
                    <a:pt x="193" y="740"/>
                  </a:cubicBezTo>
                  <a:cubicBezTo>
                    <a:pt x="187" y="739"/>
                    <a:pt x="194" y="737"/>
                    <a:pt x="189" y="735"/>
                  </a:cubicBezTo>
                  <a:cubicBezTo>
                    <a:pt x="192" y="735"/>
                    <a:pt x="192" y="735"/>
                    <a:pt x="192" y="735"/>
                  </a:cubicBezTo>
                  <a:cubicBezTo>
                    <a:pt x="191" y="735"/>
                    <a:pt x="190" y="734"/>
                    <a:pt x="190" y="734"/>
                  </a:cubicBezTo>
                  <a:cubicBezTo>
                    <a:pt x="194" y="735"/>
                    <a:pt x="194" y="735"/>
                    <a:pt x="194" y="735"/>
                  </a:cubicBezTo>
                  <a:cubicBezTo>
                    <a:pt x="191" y="733"/>
                    <a:pt x="197" y="732"/>
                    <a:pt x="195" y="731"/>
                  </a:cubicBezTo>
                  <a:cubicBezTo>
                    <a:pt x="195" y="734"/>
                    <a:pt x="192" y="731"/>
                    <a:pt x="190" y="732"/>
                  </a:cubicBezTo>
                  <a:cubicBezTo>
                    <a:pt x="186" y="729"/>
                    <a:pt x="197" y="730"/>
                    <a:pt x="196" y="726"/>
                  </a:cubicBezTo>
                  <a:cubicBezTo>
                    <a:pt x="196" y="727"/>
                    <a:pt x="194" y="728"/>
                    <a:pt x="193" y="727"/>
                  </a:cubicBezTo>
                  <a:cubicBezTo>
                    <a:pt x="193" y="726"/>
                    <a:pt x="194" y="725"/>
                    <a:pt x="196" y="725"/>
                  </a:cubicBezTo>
                  <a:cubicBezTo>
                    <a:pt x="195" y="722"/>
                    <a:pt x="193" y="725"/>
                    <a:pt x="191" y="724"/>
                  </a:cubicBezTo>
                  <a:cubicBezTo>
                    <a:pt x="195" y="723"/>
                    <a:pt x="190" y="723"/>
                    <a:pt x="189" y="721"/>
                  </a:cubicBezTo>
                  <a:cubicBezTo>
                    <a:pt x="192" y="721"/>
                    <a:pt x="192" y="721"/>
                    <a:pt x="192" y="721"/>
                  </a:cubicBezTo>
                  <a:cubicBezTo>
                    <a:pt x="194" y="718"/>
                    <a:pt x="186" y="720"/>
                    <a:pt x="188" y="718"/>
                  </a:cubicBezTo>
                  <a:cubicBezTo>
                    <a:pt x="192" y="719"/>
                    <a:pt x="192" y="719"/>
                    <a:pt x="192" y="719"/>
                  </a:cubicBezTo>
                  <a:cubicBezTo>
                    <a:pt x="191" y="717"/>
                    <a:pt x="191" y="717"/>
                    <a:pt x="191" y="717"/>
                  </a:cubicBezTo>
                  <a:cubicBezTo>
                    <a:pt x="194" y="718"/>
                    <a:pt x="194" y="718"/>
                    <a:pt x="194" y="718"/>
                  </a:cubicBezTo>
                  <a:cubicBezTo>
                    <a:pt x="192" y="716"/>
                    <a:pt x="193" y="716"/>
                    <a:pt x="194" y="714"/>
                  </a:cubicBezTo>
                  <a:cubicBezTo>
                    <a:pt x="192" y="714"/>
                    <a:pt x="189" y="714"/>
                    <a:pt x="189" y="712"/>
                  </a:cubicBezTo>
                  <a:cubicBezTo>
                    <a:pt x="190" y="711"/>
                    <a:pt x="191" y="713"/>
                    <a:pt x="191" y="711"/>
                  </a:cubicBezTo>
                  <a:cubicBezTo>
                    <a:pt x="193" y="711"/>
                    <a:pt x="195" y="712"/>
                    <a:pt x="192" y="713"/>
                  </a:cubicBezTo>
                  <a:cubicBezTo>
                    <a:pt x="193" y="713"/>
                    <a:pt x="194" y="713"/>
                    <a:pt x="195" y="713"/>
                  </a:cubicBezTo>
                  <a:cubicBezTo>
                    <a:pt x="197" y="712"/>
                    <a:pt x="195" y="711"/>
                    <a:pt x="195" y="710"/>
                  </a:cubicBezTo>
                  <a:cubicBezTo>
                    <a:pt x="195" y="710"/>
                    <a:pt x="195" y="711"/>
                    <a:pt x="195" y="711"/>
                  </a:cubicBezTo>
                  <a:cubicBezTo>
                    <a:pt x="191" y="708"/>
                    <a:pt x="191" y="708"/>
                    <a:pt x="191" y="708"/>
                  </a:cubicBezTo>
                  <a:cubicBezTo>
                    <a:pt x="192" y="707"/>
                    <a:pt x="193" y="708"/>
                    <a:pt x="194" y="708"/>
                  </a:cubicBezTo>
                  <a:cubicBezTo>
                    <a:pt x="193" y="707"/>
                    <a:pt x="192" y="707"/>
                    <a:pt x="192" y="706"/>
                  </a:cubicBezTo>
                  <a:cubicBezTo>
                    <a:pt x="194" y="706"/>
                    <a:pt x="197" y="706"/>
                    <a:pt x="198" y="708"/>
                  </a:cubicBezTo>
                  <a:cubicBezTo>
                    <a:pt x="197" y="707"/>
                    <a:pt x="196" y="705"/>
                    <a:pt x="195" y="704"/>
                  </a:cubicBezTo>
                  <a:cubicBezTo>
                    <a:pt x="196" y="704"/>
                    <a:pt x="198" y="703"/>
                    <a:pt x="199" y="703"/>
                  </a:cubicBezTo>
                  <a:cubicBezTo>
                    <a:pt x="200" y="702"/>
                    <a:pt x="194" y="700"/>
                    <a:pt x="196" y="697"/>
                  </a:cubicBezTo>
                  <a:cubicBezTo>
                    <a:pt x="196" y="697"/>
                    <a:pt x="195" y="697"/>
                    <a:pt x="195" y="697"/>
                  </a:cubicBezTo>
                  <a:cubicBezTo>
                    <a:pt x="195" y="695"/>
                    <a:pt x="198" y="693"/>
                    <a:pt x="195" y="691"/>
                  </a:cubicBezTo>
                  <a:cubicBezTo>
                    <a:pt x="199" y="689"/>
                    <a:pt x="199" y="689"/>
                    <a:pt x="199" y="689"/>
                  </a:cubicBezTo>
                  <a:cubicBezTo>
                    <a:pt x="198" y="688"/>
                    <a:pt x="194" y="691"/>
                    <a:pt x="192" y="688"/>
                  </a:cubicBezTo>
                  <a:cubicBezTo>
                    <a:pt x="192" y="688"/>
                    <a:pt x="192" y="687"/>
                    <a:pt x="193" y="687"/>
                  </a:cubicBezTo>
                  <a:cubicBezTo>
                    <a:pt x="193" y="687"/>
                    <a:pt x="194" y="687"/>
                    <a:pt x="194" y="687"/>
                  </a:cubicBezTo>
                  <a:cubicBezTo>
                    <a:pt x="195" y="687"/>
                    <a:pt x="197" y="687"/>
                    <a:pt x="197" y="687"/>
                  </a:cubicBezTo>
                  <a:cubicBezTo>
                    <a:pt x="196" y="686"/>
                    <a:pt x="195" y="686"/>
                    <a:pt x="194" y="685"/>
                  </a:cubicBezTo>
                  <a:cubicBezTo>
                    <a:pt x="195" y="685"/>
                    <a:pt x="197" y="685"/>
                    <a:pt x="197" y="684"/>
                  </a:cubicBezTo>
                  <a:cubicBezTo>
                    <a:pt x="193" y="684"/>
                    <a:pt x="194" y="683"/>
                    <a:pt x="195" y="682"/>
                  </a:cubicBezTo>
                  <a:cubicBezTo>
                    <a:pt x="195" y="683"/>
                    <a:pt x="194" y="683"/>
                    <a:pt x="195" y="684"/>
                  </a:cubicBezTo>
                  <a:cubicBezTo>
                    <a:pt x="197" y="682"/>
                    <a:pt x="197" y="682"/>
                    <a:pt x="197" y="682"/>
                  </a:cubicBezTo>
                  <a:cubicBezTo>
                    <a:pt x="201" y="684"/>
                    <a:pt x="199" y="685"/>
                    <a:pt x="203" y="684"/>
                  </a:cubicBezTo>
                  <a:cubicBezTo>
                    <a:pt x="195" y="684"/>
                    <a:pt x="201" y="679"/>
                    <a:pt x="195" y="678"/>
                  </a:cubicBezTo>
                  <a:cubicBezTo>
                    <a:pt x="196" y="677"/>
                    <a:pt x="196" y="677"/>
                    <a:pt x="196" y="677"/>
                  </a:cubicBezTo>
                  <a:cubicBezTo>
                    <a:pt x="196" y="677"/>
                    <a:pt x="196" y="677"/>
                    <a:pt x="196" y="677"/>
                  </a:cubicBezTo>
                  <a:cubicBezTo>
                    <a:pt x="197" y="677"/>
                    <a:pt x="197" y="676"/>
                    <a:pt x="196" y="676"/>
                  </a:cubicBezTo>
                  <a:cubicBezTo>
                    <a:pt x="196" y="676"/>
                    <a:pt x="196" y="676"/>
                    <a:pt x="196" y="676"/>
                  </a:cubicBezTo>
                  <a:cubicBezTo>
                    <a:pt x="197" y="676"/>
                    <a:pt x="197" y="676"/>
                    <a:pt x="197" y="676"/>
                  </a:cubicBezTo>
                  <a:cubicBezTo>
                    <a:pt x="197" y="675"/>
                    <a:pt x="197" y="675"/>
                    <a:pt x="196" y="675"/>
                  </a:cubicBezTo>
                  <a:cubicBezTo>
                    <a:pt x="196" y="675"/>
                    <a:pt x="197" y="675"/>
                    <a:pt x="197" y="674"/>
                  </a:cubicBezTo>
                  <a:cubicBezTo>
                    <a:pt x="198" y="674"/>
                    <a:pt x="198" y="674"/>
                    <a:pt x="198" y="674"/>
                  </a:cubicBezTo>
                  <a:cubicBezTo>
                    <a:pt x="198" y="674"/>
                    <a:pt x="198" y="674"/>
                    <a:pt x="198" y="674"/>
                  </a:cubicBezTo>
                  <a:cubicBezTo>
                    <a:pt x="197" y="674"/>
                    <a:pt x="197" y="674"/>
                    <a:pt x="197" y="674"/>
                  </a:cubicBezTo>
                  <a:cubicBezTo>
                    <a:pt x="198" y="670"/>
                    <a:pt x="200" y="666"/>
                    <a:pt x="201" y="662"/>
                  </a:cubicBezTo>
                  <a:cubicBezTo>
                    <a:pt x="201" y="662"/>
                    <a:pt x="200" y="662"/>
                    <a:pt x="199" y="663"/>
                  </a:cubicBezTo>
                  <a:cubicBezTo>
                    <a:pt x="199" y="662"/>
                    <a:pt x="199" y="662"/>
                    <a:pt x="199" y="662"/>
                  </a:cubicBezTo>
                  <a:cubicBezTo>
                    <a:pt x="200" y="662"/>
                    <a:pt x="200" y="661"/>
                    <a:pt x="202" y="660"/>
                  </a:cubicBezTo>
                  <a:cubicBezTo>
                    <a:pt x="201" y="660"/>
                    <a:pt x="200" y="660"/>
                    <a:pt x="199" y="661"/>
                  </a:cubicBezTo>
                  <a:cubicBezTo>
                    <a:pt x="199" y="661"/>
                    <a:pt x="199" y="661"/>
                    <a:pt x="199" y="661"/>
                  </a:cubicBezTo>
                  <a:cubicBezTo>
                    <a:pt x="199" y="660"/>
                    <a:pt x="200" y="660"/>
                    <a:pt x="200" y="660"/>
                  </a:cubicBezTo>
                  <a:cubicBezTo>
                    <a:pt x="200" y="660"/>
                    <a:pt x="199" y="660"/>
                    <a:pt x="199" y="661"/>
                  </a:cubicBezTo>
                  <a:cubicBezTo>
                    <a:pt x="199" y="659"/>
                    <a:pt x="199" y="659"/>
                    <a:pt x="199" y="659"/>
                  </a:cubicBezTo>
                  <a:cubicBezTo>
                    <a:pt x="199" y="659"/>
                    <a:pt x="199" y="659"/>
                    <a:pt x="199" y="659"/>
                  </a:cubicBezTo>
                  <a:cubicBezTo>
                    <a:pt x="199" y="659"/>
                    <a:pt x="199" y="659"/>
                    <a:pt x="199" y="659"/>
                  </a:cubicBezTo>
                  <a:cubicBezTo>
                    <a:pt x="199" y="659"/>
                    <a:pt x="199" y="659"/>
                    <a:pt x="199" y="659"/>
                  </a:cubicBezTo>
                  <a:cubicBezTo>
                    <a:pt x="198" y="659"/>
                    <a:pt x="198" y="659"/>
                    <a:pt x="197" y="659"/>
                  </a:cubicBezTo>
                  <a:cubicBezTo>
                    <a:pt x="196" y="659"/>
                    <a:pt x="196" y="659"/>
                    <a:pt x="196" y="659"/>
                  </a:cubicBezTo>
                  <a:cubicBezTo>
                    <a:pt x="196" y="658"/>
                    <a:pt x="197" y="658"/>
                    <a:pt x="199" y="658"/>
                  </a:cubicBezTo>
                  <a:cubicBezTo>
                    <a:pt x="199" y="659"/>
                    <a:pt x="198" y="659"/>
                    <a:pt x="198" y="659"/>
                  </a:cubicBezTo>
                  <a:cubicBezTo>
                    <a:pt x="200" y="658"/>
                    <a:pt x="200" y="658"/>
                    <a:pt x="200" y="658"/>
                  </a:cubicBezTo>
                  <a:cubicBezTo>
                    <a:pt x="200" y="658"/>
                    <a:pt x="200" y="658"/>
                    <a:pt x="200" y="658"/>
                  </a:cubicBezTo>
                  <a:cubicBezTo>
                    <a:pt x="200" y="658"/>
                    <a:pt x="200" y="658"/>
                    <a:pt x="201" y="658"/>
                  </a:cubicBezTo>
                  <a:cubicBezTo>
                    <a:pt x="201" y="656"/>
                    <a:pt x="201" y="656"/>
                    <a:pt x="201" y="656"/>
                  </a:cubicBezTo>
                  <a:cubicBezTo>
                    <a:pt x="202" y="656"/>
                    <a:pt x="202" y="656"/>
                    <a:pt x="202" y="656"/>
                  </a:cubicBezTo>
                  <a:cubicBezTo>
                    <a:pt x="202" y="656"/>
                    <a:pt x="201" y="656"/>
                    <a:pt x="201" y="656"/>
                  </a:cubicBezTo>
                  <a:cubicBezTo>
                    <a:pt x="202" y="648"/>
                    <a:pt x="202" y="648"/>
                    <a:pt x="202" y="648"/>
                  </a:cubicBezTo>
                  <a:cubicBezTo>
                    <a:pt x="201" y="646"/>
                    <a:pt x="199" y="648"/>
                    <a:pt x="196" y="647"/>
                  </a:cubicBezTo>
                  <a:cubicBezTo>
                    <a:pt x="196" y="646"/>
                    <a:pt x="197" y="645"/>
                    <a:pt x="198" y="644"/>
                  </a:cubicBezTo>
                  <a:cubicBezTo>
                    <a:pt x="198" y="644"/>
                    <a:pt x="198" y="644"/>
                    <a:pt x="198" y="644"/>
                  </a:cubicBezTo>
                  <a:cubicBezTo>
                    <a:pt x="199" y="644"/>
                    <a:pt x="199" y="644"/>
                    <a:pt x="199" y="644"/>
                  </a:cubicBezTo>
                  <a:cubicBezTo>
                    <a:pt x="198" y="644"/>
                    <a:pt x="197" y="643"/>
                    <a:pt x="196" y="643"/>
                  </a:cubicBezTo>
                  <a:cubicBezTo>
                    <a:pt x="197" y="643"/>
                    <a:pt x="198" y="642"/>
                    <a:pt x="200" y="642"/>
                  </a:cubicBezTo>
                  <a:cubicBezTo>
                    <a:pt x="199" y="643"/>
                    <a:pt x="199" y="643"/>
                    <a:pt x="199" y="643"/>
                  </a:cubicBezTo>
                  <a:cubicBezTo>
                    <a:pt x="200" y="643"/>
                    <a:pt x="200" y="643"/>
                    <a:pt x="200" y="643"/>
                  </a:cubicBezTo>
                  <a:cubicBezTo>
                    <a:pt x="200" y="642"/>
                    <a:pt x="200" y="642"/>
                    <a:pt x="200" y="642"/>
                  </a:cubicBezTo>
                  <a:cubicBezTo>
                    <a:pt x="200" y="642"/>
                    <a:pt x="201" y="642"/>
                    <a:pt x="201" y="643"/>
                  </a:cubicBezTo>
                  <a:cubicBezTo>
                    <a:pt x="201" y="642"/>
                    <a:pt x="200" y="642"/>
                    <a:pt x="200" y="642"/>
                  </a:cubicBezTo>
                  <a:cubicBezTo>
                    <a:pt x="200" y="642"/>
                    <a:pt x="200" y="642"/>
                    <a:pt x="200" y="642"/>
                  </a:cubicBezTo>
                  <a:cubicBezTo>
                    <a:pt x="200" y="642"/>
                    <a:pt x="200" y="642"/>
                    <a:pt x="200" y="642"/>
                  </a:cubicBezTo>
                  <a:cubicBezTo>
                    <a:pt x="199" y="641"/>
                    <a:pt x="202" y="638"/>
                    <a:pt x="201" y="637"/>
                  </a:cubicBezTo>
                  <a:cubicBezTo>
                    <a:pt x="204" y="637"/>
                    <a:pt x="204" y="637"/>
                    <a:pt x="204" y="637"/>
                  </a:cubicBezTo>
                  <a:cubicBezTo>
                    <a:pt x="203" y="636"/>
                    <a:pt x="202" y="636"/>
                    <a:pt x="200" y="636"/>
                  </a:cubicBezTo>
                  <a:cubicBezTo>
                    <a:pt x="200" y="636"/>
                    <a:pt x="200" y="636"/>
                    <a:pt x="200" y="636"/>
                  </a:cubicBezTo>
                  <a:cubicBezTo>
                    <a:pt x="200" y="635"/>
                    <a:pt x="199" y="635"/>
                    <a:pt x="199" y="635"/>
                  </a:cubicBezTo>
                  <a:cubicBezTo>
                    <a:pt x="199" y="635"/>
                    <a:pt x="199" y="635"/>
                    <a:pt x="198" y="634"/>
                  </a:cubicBezTo>
                  <a:cubicBezTo>
                    <a:pt x="198" y="634"/>
                    <a:pt x="198" y="634"/>
                    <a:pt x="198" y="634"/>
                  </a:cubicBezTo>
                  <a:cubicBezTo>
                    <a:pt x="195" y="633"/>
                    <a:pt x="192" y="632"/>
                    <a:pt x="189" y="630"/>
                  </a:cubicBezTo>
                  <a:cubicBezTo>
                    <a:pt x="192" y="630"/>
                    <a:pt x="192" y="630"/>
                    <a:pt x="192" y="630"/>
                  </a:cubicBezTo>
                  <a:cubicBezTo>
                    <a:pt x="190" y="630"/>
                    <a:pt x="190" y="630"/>
                    <a:pt x="190" y="630"/>
                  </a:cubicBezTo>
                  <a:cubicBezTo>
                    <a:pt x="192" y="628"/>
                    <a:pt x="192" y="628"/>
                    <a:pt x="192" y="628"/>
                  </a:cubicBezTo>
                  <a:cubicBezTo>
                    <a:pt x="192" y="628"/>
                    <a:pt x="192" y="628"/>
                    <a:pt x="192" y="628"/>
                  </a:cubicBezTo>
                  <a:cubicBezTo>
                    <a:pt x="192" y="628"/>
                    <a:pt x="192" y="628"/>
                    <a:pt x="192" y="627"/>
                  </a:cubicBezTo>
                  <a:cubicBezTo>
                    <a:pt x="194" y="627"/>
                    <a:pt x="192" y="628"/>
                    <a:pt x="194" y="628"/>
                  </a:cubicBezTo>
                  <a:cubicBezTo>
                    <a:pt x="195" y="628"/>
                    <a:pt x="194" y="628"/>
                    <a:pt x="194" y="627"/>
                  </a:cubicBezTo>
                  <a:cubicBezTo>
                    <a:pt x="195" y="628"/>
                    <a:pt x="197" y="626"/>
                    <a:pt x="197" y="625"/>
                  </a:cubicBezTo>
                  <a:cubicBezTo>
                    <a:pt x="195" y="623"/>
                    <a:pt x="196" y="620"/>
                    <a:pt x="196" y="618"/>
                  </a:cubicBezTo>
                  <a:cubicBezTo>
                    <a:pt x="196" y="618"/>
                    <a:pt x="197" y="618"/>
                    <a:pt x="197" y="618"/>
                  </a:cubicBezTo>
                  <a:cubicBezTo>
                    <a:pt x="198" y="615"/>
                    <a:pt x="199" y="613"/>
                    <a:pt x="198" y="610"/>
                  </a:cubicBezTo>
                  <a:cubicBezTo>
                    <a:pt x="193" y="609"/>
                    <a:pt x="193" y="609"/>
                    <a:pt x="193" y="609"/>
                  </a:cubicBezTo>
                  <a:cubicBezTo>
                    <a:pt x="192" y="609"/>
                    <a:pt x="192" y="609"/>
                    <a:pt x="193" y="609"/>
                  </a:cubicBezTo>
                  <a:cubicBezTo>
                    <a:pt x="192" y="610"/>
                    <a:pt x="192" y="610"/>
                    <a:pt x="192" y="610"/>
                  </a:cubicBezTo>
                  <a:cubicBezTo>
                    <a:pt x="191" y="610"/>
                    <a:pt x="191" y="610"/>
                    <a:pt x="191" y="610"/>
                  </a:cubicBezTo>
                  <a:cubicBezTo>
                    <a:pt x="191" y="611"/>
                    <a:pt x="190" y="611"/>
                    <a:pt x="190" y="611"/>
                  </a:cubicBezTo>
                  <a:cubicBezTo>
                    <a:pt x="190" y="610"/>
                    <a:pt x="190" y="609"/>
                    <a:pt x="190" y="608"/>
                  </a:cubicBezTo>
                  <a:cubicBezTo>
                    <a:pt x="193" y="609"/>
                    <a:pt x="193" y="609"/>
                    <a:pt x="193" y="609"/>
                  </a:cubicBezTo>
                  <a:cubicBezTo>
                    <a:pt x="193" y="609"/>
                    <a:pt x="194" y="609"/>
                    <a:pt x="195" y="609"/>
                  </a:cubicBezTo>
                  <a:cubicBezTo>
                    <a:pt x="195" y="608"/>
                    <a:pt x="195" y="608"/>
                    <a:pt x="194" y="608"/>
                  </a:cubicBezTo>
                  <a:cubicBezTo>
                    <a:pt x="195" y="608"/>
                    <a:pt x="194" y="607"/>
                    <a:pt x="194" y="607"/>
                  </a:cubicBezTo>
                  <a:cubicBezTo>
                    <a:pt x="194" y="607"/>
                    <a:pt x="194" y="607"/>
                    <a:pt x="194" y="608"/>
                  </a:cubicBezTo>
                  <a:cubicBezTo>
                    <a:pt x="193" y="607"/>
                    <a:pt x="191" y="607"/>
                    <a:pt x="189" y="607"/>
                  </a:cubicBezTo>
                  <a:cubicBezTo>
                    <a:pt x="189" y="606"/>
                    <a:pt x="189" y="606"/>
                    <a:pt x="189" y="605"/>
                  </a:cubicBezTo>
                  <a:cubicBezTo>
                    <a:pt x="190" y="606"/>
                    <a:pt x="190" y="606"/>
                    <a:pt x="191" y="606"/>
                  </a:cubicBezTo>
                  <a:cubicBezTo>
                    <a:pt x="195" y="604"/>
                    <a:pt x="195" y="604"/>
                    <a:pt x="195" y="604"/>
                  </a:cubicBezTo>
                  <a:cubicBezTo>
                    <a:pt x="195" y="601"/>
                    <a:pt x="197" y="600"/>
                    <a:pt x="196" y="596"/>
                  </a:cubicBezTo>
                  <a:cubicBezTo>
                    <a:pt x="197" y="597"/>
                    <a:pt x="197" y="597"/>
                    <a:pt x="197" y="597"/>
                  </a:cubicBezTo>
                  <a:cubicBezTo>
                    <a:pt x="202" y="594"/>
                    <a:pt x="197" y="592"/>
                    <a:pt x="194" y="591"/>
                  </a:cubicBezTo>
                  <a:cubicBezTo>
                    <a:pt x="195" y="590"/>
                    <a:pt x="196" y="592"/>
                    <a:pt x="198" y="591"/>
                  </a:cubicBezTo>
                  <a:cubicBezTo>
                    <a:pt x="197" y="589"/>
                    <a:pt x="196" y="587"/>
                    <a:pt x="194" y="586"/>
                  </a:cubicBezTo>
                  <a:cubicBezTo>
                    <a:pt x="194" y="586"/>
                    <a:pt x="194" y="586"/>
                    <a:pt x="195" y="586"/>
                  </a:cubicBezTo>
                  <a:cubicBezTo>
                    <a:pt x="194" y="587"/>
                    <a:pt x="196" y="587"/>
                    <a:pt x="198" y="587"/>
                  </a:cubicBezTo>
                  <a:cubicBezTo>
                    <a:pt x="197" y="586"/>
                    <a:pt x="196" y="586"/>
                    <a:pt x="196" y="586"/>
                  </a:cubicBezTo>
                  <a:cubicBezTo>
                    <a:pt x="196" y="585"/>
                    <a:pt x="196" y="585"/>
                    <a:pt x="195" y="585"/>
                  </a:cubicBezTo>
                  <a:cubicBezTo>
                    <a:pt x="195" y="584"/>
                    <a:pt x="195" y="584"/>
                    <a:pt x="195" y="584"/>
                  </a:cubicBezTo>
                  <a:cubicBezTo>
                    <a:pt x="197" y="585"/>
                    <a:pt x="200" y="583"/>
                    <a:pt x="200" y="585"/>
                  </a:cubicBezTo>
                  <a:cubicBezTo>
                    <a:pt x="201" y="583"/>
                    <a:pt x="201" y="582"/>
                    <a:pt x="198" y="581"/>
                  </a:cubicBezTo>
                  <a:cubicBezTo>
                    <a:pt x="195" y="577"/>
                    <a:pt x="203" y="580"/>
                    <a:pt x="201" y="577"/>
                  </a:cubicBezTo>
                  <a:cubicBezTo>
                    <a:pt x="203" y="577"/>
                    <a:pt x="203" y="577"/>
                    <a:pt x="203" y="577"/>
                  </a:cubicBezTo>
                  <a:cubicBezTo>
                    <a:pt x="203" y="575"/>
                    <a:pt x="203" y="575"/>
                    <a:pt x="203" y="575"/>
                  </a:cubicBezTo>
                  <a:cubicBezTo>
                    <a:pt x="200" y="576"/>
                    <a:pt x="200" y="576"/>
                    <a:pt x="200" y="576"/>
                  </a:cubicBezTo>
                  <a:cubicBezTo>
                    <a:pt x="198" y="573"/>
                    <a:pt x="198" y="573"/>
                    <a:pt x="198" y="573"/>
                  </a:cubicBezTo>
                  <a:cubicBezTo>
                    <a:pt x="198" y="573"/>
                    <a:pt x="197" y="572"/>
                    <a:pt x="197" y="572"/>
                  </a:cubicBezTo>
                  <a:cubicBezTo>
                    <a:pt x="197" y="572"/>
                    <a:pt x="197" y="572"/>
                    <a:pt x="197" y="572"/>
                  </a:cubicBezTo>
                  <a:cubicBezTo>
                    <a:pt x="197" y="572"/>
                    <a:pt x="197" y="572"/>
                    <a:pt x="197" y="572"/>
                  </a:cubicBezTo>
                  <a:cubicBezTo>
                    <a:pt x="198" y="571"/>
                    <a:pt x="196" y="572"/>
                    <a:pt x="197" y="570"/>
                  </a:cubicBezTo>
                  <a:cubicBezTo>
                    <a:pt x="195" y="569"/>
                    <a:pt x="194" y="569"/>
                    <a:pt x="192" y="569"/>
                  </a:cubicBezTo>
                  <a:cubicBezTo>
                    <a:pt x="193" y="569"/>
                    <a:pt x="194" y="568"/>
                    <a:pt x="195" y="568"/>
                  </a:cubicBezTo>
                  <a:cubicBezTo>
                    <a:pt x="195" y="568"/>
                    <a:pt x="196" y="568"/>
                    <a:pt x="196" y="568"/>
                  </a:cubicBezTo>
                  <a:cubicBezTo>
                    <a:pt x="197" y="568"/>
                    <a:pt x="198" y="568"/>
                    <a:pt x="199" y="568"/>
                  </a:cubicBezTo>
                  <a:cubicBezTo>
                    <a:pt x="201" y="569"/>
                    <a:pt x="201" y="569"/>
                    <a:pt x="201" y="569"/>
                  </a:cubicBezTo>
                  <a:cubicBezTo>
                    <a:pt x="203" y="569"/>
                    <a:pt x="203" y="569"/>
                    <a:pt x="203" y="569"/>
                  </a:cubicBezTo>
                  <a:cubicBezTo>
                    <a:pt x="201" y="567"/>
                    <a:pt x="201" y="567"/>
                    <a:pt x="201" y="567"/>
                  </a:cubicBezTo>
                  <a:cubicBezTo>
                    <a:pt x="202" y="567"/>
                    <a:pt x="202" y="566"/>
                    <a:pt x="204" y="567"/>
                  </a:cubicBezTo>
                  <a:cubicBezTo>
                    <a:pt x="203" y="567"/>
                    <a:pt x="203" y="566"/>
                    <a:pt x="202" y="566"/>
                  </a:cubicBezTo>
                  <a:cubicBezTo>
                    <a:pt x="202" y="566"/>
                    <a:pt x="202" y="566"/>
                    <a:pt x="202" y="566"/>
                  </a:cubicBezTo>
                  <a:cubicBezTo>
                    <a:pt x="201" y="566"/>
                    <a:pt x="201" y="566"/>
                    <a:pt x="200" y="566"/>
                  </a:cubicBezTo>
                  <a:cubicBezTo>
                    <a:pt x="200" y="565"/>
                    <a:pt x="200" y="565"/>
                    <a:pt x="200" y="565"/>
                  </a:cubicBezTo>
                  <a:cubicBezTo>
                    <a:pt x="200" y="565"/>
                    <a:pt x="200" y="565"/>
                    <a:pt x="200" y="565"/>
                  </a:cubicBezTo>
                  <a:cubicBezTo>
                    <a:pt x="198" y="565"/>
                    <a:pt x="197" y="565"/>
                    <a:pt x="195" y="564"/>
                  </a:cubicBezTo>
                  <a:cubicBezTo>
                    <a:pt x="196" y="563"/>
                    <a:pt x="196" y="563"/>
                    <a:pt x="196" y="562"/>
                  </a:cubicBezTo>
                  <a:cubicBezTo>
                    <a:pt x="196" y="562"/>
                    <a:pt x="196" y="562"/>
                    <a:pt x="196" y="562"/>
                  </a:cubicBezTo>
                  <a:cubicBezTo>
                    <a:pt x="196" y="561"/>
                    <a:pt x="196" y="561"/>
                    <a:pt x="196" y="561"/>
                  </a:cubicBezTo>
                  <a:cubicBezTo>
                    <a:pt x="197" y="563"/>
                    <a:pt x="200" y="565"/>
                    <a:pt x="203" y="565"/>
                  </a:cubicBezTo>
                  <a:cubicBezTo>
                    <a:pt x="199" y="565"/>
                    <a:pt x="203" y="564"/>
                    <a:pt x="204" y="564"/>
                  </a:cubicBezTo>
                  <a:cubicBezTo>
                    <a:pt x="204" y="564"/>
                    <a:pt x="206" y="565"/>
                    <a:pt x="206" y="565"/>
                  </a:cubicBezTo>
                  <a:cubicBezTo>
                    <a:pt x="205" y="564"/>
                    <a:pt x="204" y="562"/>
                    <a:pt x="202" y="563"/>
                  </a:cubicBezTo>
                  <a:cubicBezTo>
                    <a:pt x="201" y="562"/>
                    <a:pt x="200" y="561"/>
                    <a:pt x="201" y="561"/>
                  </a:cubicBezTo>
                  <a:cubicBezTo>
                    <a:pt x="202" y="562"/>
                    <a:pt x="204" y="561"/>
                    <a:pt x="206" y="562"/>
                  </a:cubicBezTo>
                  <a:cubicBezTo>
                    <a:pt x="204" y="561"/>
                    <a:pt x="202" y="560"/>
                    <a:pt x="201" y="560"/>
                  </a:cubicBezTo>
                  <a:cubicBezTo>
                    <a:pt x="204" y="558"/>
                    <a:pt x="210" y="558"/>
                    <a:pt x="209" y="555"/>
                  </a:cubicBezTo>
                  <a:cubicBezTo>
                    <a:pt x="208" y="555"/>
                    <a:pt x="209" y="557"/>
                    <a:pt x="207" y="556"/>
                  </a:cubicBezTo>
                  <a:cubicBezTo>
                    <a:pt x="204" y="554"/>
                    <a:pt x="212" y="554"/>
                    <a:pt x="211" y="552"/>
                  </a:cubicBezTo>
                  <a:cubicBezTo>
                    <a:pt x="207" y="552"/>
                    <a:pt x="207" y="552"/>
                    <a:pt x="207" y="552"/>
                  </a:cubicBezTo>
                  <a:cubicBezTo>
                    <a:pt x="206" y="552"/>
                    <a:pt x="206" y="550"/>
                    <a:pt x="206" y="550"/>
                  </a:cubicBezTo>
                  <a:cubicBezTo>
                    <a:pt x="207" y="550"/>
                    <a:pt x="210" y="548"/>
                    <a:pt x="211" y="550"/>
                  </a:cubicBezTo>
                  <a:cubicBezTo>
                    <a:pt x="214" y="547"/>
                    <a:pt x="203" y="546"/>
                    <a:pt x="205" y="543"/>
                  </a:cubicBezTo>
                  <a:cubicBezTo>
                    <a:pt x="204" y="545"/>
                    <a:pt x="204" y="545"/>
                    <a:pt x="204" y="546"/>
                  </a:cubicBezTo>
                  <a:cubicBezTo>
                    <a:pt x="202" y="544"/>
                    <a:pt x="202" y="546"/>
                    <a:pt x="200" y="545"/>
                  </a:cubicBezTo>
                  <a:cubicBezTo>
                    <a:pt x="202" y="545"/>
                    <a:pt x="201" y="542"/>
                    <a:pt x="203" y="544"/>
                  </a:cubicBezTo>
                  <a:cubicBezTo>
                    <a:pt x="204" y="543"/>
                    <a:pt x="205" y="541"/>
                    <a:pt x="203" y="540"/>
                  </a:cubicBezTo>
                  <a:cubicBezTo>
                    <a:pt x="202" y="541"/>
                    <a:pt x="202" y="541"/>
                    <a:pt x="202" y="541"/>
                  </a:cubicBezTo>
                  <a:cubicBezTo>
                    <a:pt x="202" y="540"/>
                    <a:pt x="200" y="538"/>
                    <a:pt x="197" y="537"/>
                  </a:cubicBezTo>
                  <a:cubicBezTo>
                    <a:pt x="197" y="539"/>
                    <a:pt x="202" y="539"/>
                    <a:pt x="201" y="542"/>
                  </a:cubicBezTo>
                  <a:cubicBezTo>
                    <a:pt x="199" y="543"/>
                    <a:pt x="199" y="542"/>
                    <a:pt x="198" y="542"/>
                  </a:cubicBezTo>
                  <a:cubicBezTo>
                    <a:pt x="198" y="542"/>
                    <a:pt x="198" y="542"/>
                    <a:pt x="198" y="541"/>
                  </a:cubicBezTo>
                  <a:cubicBezTo>
                    <a:pt x="199" y="541"/>
                    <a:pt x="199" y="541"/>
                    <a:pt x="199" y="541"/>
                  </a:cubicBezTo>
                  <a:cubicBezTo>
                    <a:pt x="199" y="541"/>
                    <a:pt x="199" y="541"/>
                    <a:pt x="199" y="541"/>
                  </a:cubicBezTo>
                  <a:cubicBezTo>
                    <a:pt x="199" y="541"/>
                    <a:pt x="199" y="541"/>
                    <a:pt x="199" y="541"/>
                  </a:cubicBezTo>
                  <a:cubicBezTo>
                    <a:pt x="199" y="541"/>
                    <a:pt x="199" y="541"/>
                    <a:pt x="199" y="541"/>
                  </a:cubicBezTo>
                  <a:cubicBezTo>
                    <a:pt x="199" y="541"/>
                    <a:pt x="199" y="541"/>
                    <a:pt x="199" y="541"/>
                  </a:cubicBezTo>
                  <a:cubicBezTo>
                    <a:pt x="199" y="540"/>
                    <a:pt x="198" y="539"/>
                    <a:pt x="196" y="538"/>
                  </a:cubicBezTo>
                  <a:cubicBezTo>
                    <a:pt x="196" y="538"/>
                    <a:pt x="196" y="538"/>
                    <a:pt x="195" y="538"/>
                  </a:cubicBezTo>
                  <a:cubicBezTo>
                    <a:pt x="196" y="537"/>
                    <a:pt x="197" y="537"/>
                    <a:pt x="197" y="537"/>
                  </a:cubicBezTo>
                  <a:cubicBezTo>
                    <a:pt x="195" y="537"/>
                    <a:pt x="195" y="537"/>
                    <a:pt x="195" y="537"/>
                  </a:cubicBezTo>
                  <a:cubicBezTo>
                    <a:pt x="194" y="535"/>
                    <a:pt x="197" y="536"/>
                    <a:pt x="198" y="536"/>
                  </a:cubicBezTo>
                  <a:cubicBezTo>
                    <a:pt x="199" y="536"/>
                    <a:pt x="199" y="536"/>
                    <a:pt x="199" y="536"/>
                  </a:cubicBezTo>
                  <a:cubicBezTo>
                    <a:pt x="200" y="536"/>
                    <a:pt x="200" y="536"/>
                    <a:pt x="200" y="536"/>
                  </a:cubicBezTo>
                  <a:cubicBezTo>
                    <a:pt x="200" y="536"/>
                    <a:pt x="200" y="536"/>
                    <a:pt x="200" y="537"/>
                  </a:cubicBezTo>
                  <a:cubicBezTo>
                    <a:pt x="200" y="536"/>
                    <a:pt x="200" y="536"/>
                    <a:pt x="200" y="536"/>
                  </a:cubicBezTo>
                  <a:cubicBezTo>
                    <a:pt x="201" y="537"/>
                    <a:pt x="201" y="537"/>
                    <a:pt x="201" y="537"/>
                  </a:cubicBezTo>
                  <a:cubicBezTo>
                    <a:pt x="200" y="536"/>
                    <a:pt x="200" y="536"/>
                    <a:pt x="200" y="536"/>
                  </a:cubicBezTo>
                  <a:cubicBezTo>
                    <a:pt x="200" y="536"/>
                    <a:pt x="200" y="536"/>
                    <a:pt x="200" y="536"/>
                  </a:cubicBezTo>
                  <a:cubicBezTo>
                    <a:pt x="200" y="536"/>
                    <a:pt x="200" y="536"/>
                    <a:pt x="200" y="536"/>
                  </a:cubicBezTo>
                  <a:cubicBezTo>
                    <a:pt x="198" y="536"/>
                    <a:pt x="198" y="536"/>
                    <a:pt x="198" y="536"/>
                  </a:cubicBezTo>
                  <a:cubicBezTo>
                    <a:pt x="199" y="535"/>
                    <a:pt x="200" y="535"/>
                    <a:pt x="199" y="534"/>
                  </a:cubicBezTo>
                  <a:cubicBezTo>
                    <a:pt x="200" y="534"/>
                    <a:pt x="200" y="534"/>
                    <a:pt x="200" y="534"/>
                  </a:cubicBezTo>
                  <a:cubicBezTo>
                    <a:pt x="201" y="535"/>
                    <a:pt x="201" y="535"/>
                    <a:pt x="200" y="536"/>
                  </a:cubicBezTo>
                  <a:cubicBezTo>
                    <a:pt x="201" y="535"/>
                    <a:pt x="202" y="535"/>
                    <a:pt x="203" y="535"/>
                  </a:cubicBezTo>
                  <a:cubicBezTo>
                    <a:pt x="207" y="535"/>
                    <a:pt x="205" y="537"/>
                    <a:pt x="205" y="538"/>
                  </a:cubicBezTo>
                  <a:cubicBezTo>
                    <a:pt x="207" y="537"/>
                    <a:pt x="208" y="538"/>
                    <a:pt x="209" y="539"/>
                  </a:cubicBezTo>
                  <a:cubicBezTo>
                    <a:pt x="209" y="539"/>
                    <a:pt x="209" y="539"/>
                    <a:pt x="209" y="539"/>
                  </a:cubicBezTo>
                  <a:cubicBezTo>
                    <a:pt x="210" y="539"/>
                    <a:pt x="210" y="539"/>
                    <a:pt x="210" y="539"/>
                  </a:cubicBezTo>
                  <a:cubicBezTo>
                    <a:pt x="210" y="539"/>
                    <a:pt x="210" y="539"/>
                    <a:pt x="210" y="539"/>
                  </a:cubicBezTo>
                  <a:cubicBezTo>
                    <a:pt x="210" y="539"/>
                    <a:pt x="211" y="539"/>
                    <a:pt x="211" y="539"/>
                  </a:cubicBezTo>
                  <a:cubicBezTo>
                    <a:pt x="211" y="538"/>
                    <a:pt x="214" y="538"/>
                    <a:pt x="214" y="537"/>
                  </a:cubicBezTo>
                  <a:cubicBezTo>
                    <a:pt x="208" y="537"/>
                    <a:pt x="213" y="534"/>
                    <a:pt x="212" y="533"/>
                  </a:cubicBezTo>
                  <a:cubicBezTo>
                    <a:pt x="211" y="532"/>
                    <a:pt x="211" y="532"/>
                    <a:pt x="211" y="532"/>
                  </a:cubicBezTo>
                  <a:cubicBezTo>
                    <a:pt x="212" y="531"/>
                    <a:pt x="212" y="531"/>
                    <a:pt x="212" y="531"/>
                  </a:cubicBezTo>
                  <a:cubicBezTo>
                    <a:pt x="212" y="531"/>
                    <a:pt x="213" y="532"/>
                    <a:pt x="214" y="532"/>
                  </a:cubicBezTo>
                  <a:cubicBezTo>
                    <a:pt x="213" y="532"/>
                    <a:pt x="214" y="530"/>
                    <a:pt x="212" y="530"/>
                  </a:cubicBezTo>
                  <a:cubicBezTo>
                    <a:pt x="213" y="526"/>
                    <a:pt x="213" y="526"/>
                    <a:pt x="213" y="526"/>
                  </a:cubicBezTo>
                  <a:cubicBezTo>
                    <a:pt x="213" y="526"/>
                    <a:pt x="213" y="526"/>
                    <a:pt x="214" y="526"/>
                  </a:cubicBezTo>
                  <a:cubicBezTo>
                    <a:pt x="213" y="526"/>
                    <a:pt x="213" y="526"/>
                    <a:pt x="213" y="526"/>
                  </a:cubicBezTo>
                  <a:cubicBezTo>
                    <a:pt x="217" y="509"/>
                    <a:pt x="217" y="509"/>
                    <a:pt x="217" y="509"/>
                  </a:cubicBezTo>
                  <a:cubicBezTo>
                    <a:pt x="216" y="510"/>
                    <a:pt x="215" y="510"/>
                    <a:pt x="214" y="511"/>
                  </a:cubicBezTo>
                  <a:cubicBezTo>
                    <a:pt x="211" y="509"/>
                    <a:pt x="213" y="512"/>
                    <a:pt x="210" y="511"/>
                  </a:cubicBezTo>
                  <a:cubicBezTo>
                    <a:pt x="209" y="511"/>
                    <a:pt x="209" y="510"/>
                    <a:pt x="210" y="510"/>
                  </a:cubicBezTo>
                  <a:cubicBezTo>
                    <a:pt x="208" y="509"/>
                    <a:pt x="207" y="510"/>
                    <a:pt x="205" y="509"/>
                  </a:cubicBezTo>
                  <a:cubicBezTo>
                    <a:pt x="205" y="509"/>
                    <a:pt x="205" y="509"/>
                    <a:pt x="205" y="509"/>
                  </a:cubicBezTo>
                  <a:cubicBezTo>
                    <a:pt x="204" y="509"/>
                    <a:pt x="204" y="509"/>
                    <a:pt x="204" y="509"/>
                  </a:cubicBezTo>
                  <a:cubicBezTo>
                    <a:pt x="204" y="509"/>
                    <a:pt x="204" y="509"/>
                    <a:pt x="204" y="509"/>
                  </a:cubicBezTo>
                  <a:cubicBezTo>
                    <a:pt x="204" y="509"/>
                    <a:pt x="204" y="509"/>
                    <a:pt x="204" y="509"/>
                  </a:cubicBezTo>
                  <a:cubicBezTo>
                    <a:pt x="204" y="509"/>
                    <a:pt x="204" y="509"/>
                    <a:pt x="204" y="508"/>
                  </a:cubicBezTo>
                  <a:cubicBezTo>
                    <a:pt x="204" y="508"/>
                    <a:pt x="204" y="508"/>
                    <a:pt x="204" y="508"/>
                  </a:cubicBezTo>
                  <a:cubicBezTo>
                    <a:pt x="204" y="508"/>
                    <a:pt x="204" y="508"/>
                    <a:pt x="204" y="508"/>
                  </a:cubicBezTo>
                  <a:cubicBezTo>
                    <a:pt x="204" y="507"/>
                    <a:pt x="204" y="507"/>
                    <a:pt x="203" y="507"/>
                  </a:cubicBezTo>
                  <a:cubicBezTo>
                    <a:pt x="204" y="507"/>
                    <a:pt x="206" y="506"/>
                    <a:pt x="207" y="506"/>
                  </a:cubicBezTo>
                  <a:cubicBezTo>
                    <a:pt x="207" y="507"/>
                    <a:pt x="208" y="507"/>
                    <a:pt x="208" y="508"/>
                  </a:cubicBezTo>
                  <a:cubicBezTo>
                    <a:pt x="212" y="505"/>
                    <a:pt x="210" y="510"/>
                    <a:pt x="215" y="509"/>
                  </a:cubicBezTo>
                  <a:cubicBezTo>
                    <a:pt x="214" y="508"/>
                    <a:pt x="214" y="508"/>
                    <a:pt x="214" y="508"/>
                  </a:cubicBezTo>
                  <a:cubicBezTo>
                    <a:pt x="215" y="508"/>
                    <a:pt x="215" y="508"/>
                    <a:pt x="215" y="508"/>
                  </a:cubicBezTo>
                  <a:cubicBezTo>
                    <a:pt x="215" y="506"/>
                    <a:pt x="215" y="506"/>
                    <a:pt x="215" y="506"/>
                  </a:cubicBezTo>
                  <a:cubicBezTo>
                    <a:pt x="213" y="506"/>
                    <a:pt x="213" y="507"/>
                    <a:pt x="211" y="506"/>
                  </a:cubicBezTo>
                  <a:cubicBezTo>
                    <a:pt x="212" y="504"/>
                    <a:pt x="213" y="506"/>
                    <a:pt x="216" y="504"/>
                  </a:cubicBezTo>
                  <a:cubicBezTo>
                    <a:pt x="217" y="502"/>
                    <a:pt x="217" y="502"/>
                    <a:pt x="217" y="502"/>
                  </a:cubicBezTo>
                  <a:cubicBezTo>
                    <a:pt x="217" y="502"/>
                    <a:pt x="217" y="502"/>
                    <a:pt x="217" y="502"/>
                  </a:cubicBezTo>
                  <a:cubicBezTo>
                    <a:pt x="217" y="502"/>
                    <a:pt x="217" y="501"/>
                    <a:pt x="217" y="501"/>
                  </a:cubicBezTo>
                  <a:cubicBezTo>
                    <a:pt x="218" y="492"/>
                    <a:pt x="218" y="492"/>
                    <a:pt x="218" y="492"/>
                  </a:cubicBezTo>
                  <a:cubicBezTo>
                    <a:pt x="217" y="490"/>
                    <a:pt x="214" y="492"/>
                    <a:pt x="211" y="491"/>
                  </a:cubicBezTo>
                  <a:close/>
                  <a:moveTo>
                    <a:pt x="203" y="427"/>
                  </a:moveTo>
                  <a:cubicBezTo>
                    <a:pt x="203" y="427"/>
                    <a:pt x="203" y="427"/>
                    <a:pt x="203" y="427"/>
                  </a:cubicBezTo>
                  <a:cubicBezTo>
                    <a:pt x="202" y="427"/>
                    <a:pt x="202" y="427"/>
                    <a:pt x="202" y="427"/>
                  </a:cubicBezTo>
                  <a:lnTo>
                    <a:pt x="203" y="427"/>
                  </a:lnTo>
                  <a:close/>
                  <a:moveTo>
                    <a:pt x="198" y="363"/>
                  </a:moveTo>
                  <a:cubicBezTo>
                    <a:pt x="198" y="363"/>
                    <a:pt x="198" y="363"/>
                    <a:pt x="198" y="363"/>
                  </a:cubicBezTo>
                  <a:cubicBezTo>
                    <a:pt x="198" y="363"/>
                    <a:pt x="198" y="363"/>
                    <a:pt x="198" y="363"/>
                  </a:cubicBezTo>
                  <a:cubicBezTo>
                    <a:pt x="198" y="363"/>
                    <a:pt x="198" y="363"/>
                    <a:pt x="198" y="363"/>
                  </a:cubicBezTo>
                  <a:close/>
                  <a:moveTo>
                    <a:pt x="197" y="326"/>
                  </a:moveTo>
                  <a:cubicBezTo>
                    <a:pt x="198" y="326"/>
                    <a:pt x="198" y="326"/>
                    <a:pt x="198" y="326"/>
                  </a:cubicBezTo>
                  <a:cubicBezTo>
                    <a:pt x="198" y="326"/>
                    <a:pt x="198" y="326"/>
                    <a:pt x="197" y="326"/>
                  </a:cubicBezTo>
                  <a:close/>
                  <a:moveTo>
                    <a:pt x="199" y="332"/>
                  </a:moveTo>
                  <a:cubicBezTo>
                    <a:pt x="199" y="332"/>
                    <a:pt x="199" y="332"/>
                    <a:pt x="199" y="331"/>
                  </a:cubicBezTo>
                  <a:cubicBezTo>
                    <a:pt x="200" y="332"/>
                    <a:pt x="200" y="332"/>
                    <a:pt x="199" y="332"/>
                  </a:cubicBezTo>
                  <a:close/>
                  <a:moveTo>
                    <a:pt x="200" y="329"/>
                  </a:moveTo>
                  <a:cubicBezTo>
                    <a:pt x="199" y="329"/>
                    <a:pt x="199" y="329"/>
                    <a:pt x="198" y="329"/>
                  </a:cubicBezTo>
                  <a:cubicBezTo>
                    <a:pt x="198" y="328"/>
                    <a:pt x="198" y="328"/>
                    <a:pt x="198" y="328"/>
                  </a:cubicBezTo>
                  <a:cubicBezTo>
                    <a:pt x="198" y="328"/>
                    <a:pt x="198" y="328"/>
                    <a:pt x="198" y="328"/>
                  </a:cubicBezTo>
                  <a:cubicBezTo>
                    <a:pt x="198" y="327"/>
                    <a:pt x="199" y="328"/>
                    <a:pt x="200" y="328"/>
                  </a:cubicBezTo>
                  <a:cubicBezTo>
                    <a:pt x="200" y="328"/>
                    <a:pt x="200" y="329"/>
                    <a:pt x="200" y="329"/>
                  </a:cubicBezTo>
                  <a:close/>
                  <a:moveTo>
                    <a:pt x="200" y="328"/>
                  </a:moveTo>
                  <a:cubicBezTo>
                    <a:pt x="200" y="328"/>
                    <a:pt x="199" y="327"/>
                    <a:pt x="199" y="326"/>
                  </a:cubicBezTo>
                  <a:cubicBezTo>
                    <a:pt x="200" y="327"/>
                    <a:pt x="200" y="327"/>
                    <a:pt x="200" y="328"/>
                  </a:cubicBezTo>
                  <a:close/>
                  <a:moveTo>
                    <a:pt x="199" y="323"/>
                  </a:moveTo>
                  <a:cubicBezTo>
                    <a:pt x="199" y="323"/>
                    <a:pt x="198" y="323"/>
                    <a:pt x="197" y="323"/>
                  </a:cubicBezTo>
                  <a:cubicBezTo>
                    <a:pt x="197" y="322"/>
                    <a:pt x="197" y="322"/>
                    <a:pt x="197" y="322"/>
                  </a:cubicBezTo>
                  <a:cubicBezTo>
                    <a:pt x="198" y="322"/>
                    <a:pt x="198" y="322"/>
                    <a:pt x="199" y="322"/>
                  </a:cubicBezTo>
                  <a:cubicBezTo>
                    <a:pt x="200" y="322"/>
                    <a:pt x="200" y="322"/>
                    <a:pt x="199" y="323"/>
                  </a:cubicBezTo>
                  <a:close/>
                  <a:moveTo>
                    <a:pt x="195" y="314"/>
                  </a:moveTo>
                  <a:cubicBezTo>
                    <a:pt x="196" y="314"/>
                    <a:pt x="196" y="314"/>
                    <a:pt x="196" y="315"/>
                  </a:cubicBezTo>
                  <a:cubicBezTo>
                    <a:pt x="197" y="314"/>
                    <a:pt x="197" y="313"/>
                    <a:pt x="196" y="313"/>
                  </a:cubicBezTo>
                  <a:cubicBezTo>
                    <a:pt x="196" y="312"/>
                    <a:pt x="196" y="312"/>
                    <a:pt x="196" y="312"/>
                  </a:cubicBezTo>
                  <a:cubicBezTo>
                    <a:pt x="198" y="312"/>
                    <a:pt x="198" y="310"/>
                    <a:pt x="199" y="310"/>
                  </a:cubicBezTo>
                  <a:cubicBezTo>
                    <a:pt x="201" y="311"/>
                    <a:pt x="204" y="311"/>
                    <a:pt x="203" y="312"/>
                  </a:cubicBezTo>
                  <a:cubicBezTo>
                    <a:pt x="203" y="314"/>
                    <a:pt x="199" y="313"/>
                    <a:pt x="200" y="313"/>
                  </a:cubicBezTo>
                  <a:cubicBezTo>
                    <a:pt x="199" y="313"/>
                    <a:pt x="199" y="313"/>
                    <a:pt x="199" y="313"/>
                  </a:cubicBezTo>
                  <a:cubicBezTo>
                    <a:pt x="199" y="313"/>
                    <a:pt x="198" y="313"/>
                    <a:pt x="198" y="313"/>
                  </a:cubicBezTo>
                  <a:cubicBezTo>
                    <a:pt x="198" y="313"/>
                    <a:pt x="198" y="314"/>
                    <a:pt x="198" y="314"/>
                  </a:cubicBezTo>
                  <a:cubicBezTo>
                    <a:pt x="198" y="315"/>
                    <a:pt x="200" y="316"/>
                    <a:pt x="199" y="317"/>
                  </a:cubicBezTo>
                  <a:cubicBezTo>
                    <a:pt x="199" y="317"/>
                    <a:pt x="199" y="317"/>
                    <a:pt x="198" y="317"/>
                  </a:cubicBezTo>
                  <a:cubicBezTo>
                    <a:pt x="199" y="317"/>
                    <a:pt x="199" y="318"/>
                    <a:pt x="199" y="319"/>
                  </a:cubicBezTo>
                  <a:cubicBezTo>
                    <a:pt x="199" y="319"/>
                    <a:pt x="197" y="319"/>
                    <a:pt x="196" y="319"/>
                  </a:cubicBezTo>
                  <a:cubicBezTo>
                    <a:pt x="196" y="319"/>
                    <a:pt x="196" y="319"/>
                    <a:pt x="196" y="318"/>
                  </a:cubicBezTo>
                  <a:cubicBezTo>
                    <a:pt x="197" y="317"/>
                    <a:pt x="197" y="316"/>
                    <a:pt x="196" y="316"/>
                  </a:cubicBezTo>
                  <a:cubicBezTo>
                    <a:pt x="197" y="315"/>
                    <a:pt x="196" y="315"/>
                    <a:pt x="195" y="314"/>
                  </a:cubicBezTo>
                  <a:cubicBezTo>
                    <a:pt x="195" y="314"/>
                    <a:pt x="195" y="314"/>
                    <a:pt x="195" y="314"/>
                  </a:cubicBezTo>
                  <a:cubicBezTo>
                    <a:pt x="195" y="314"/>
                    <a:pt x="195" y="314"/>
                    <a:pt x="195" y="314"/>
                  </a:cubicBezTo>
                  <a:cubicBezTo>
                    <a:pt x="195" y="314"/>
                    <a:pt x="195" y="314"/>
                    <a:pt x="195" y="314"/>
                  </a:cubicBezTo>
                  <a:cubicBezTo>
                    <a:pt x="195" y="314"/>
                    <a:pt x="195" y="314"/>
                    <a:pt x="195" y="314"/>
                  </a:cubicBezTo>
                  <a:cubicBezTo>
                    <a:pt x="195" y="314"/>
                    <a:pt x="195" y="314"/>
                    <a:pt x="195" y="314"/>
                  </a:cubicBezTo>
                  <a:close/>
                  <a:moveTo>
                    <a:pt x="203" y="242"/>
                  </a:moveTo>
                  <a:cubicBezTo>
                    <a:pt x="203" y="242"/>
                    <a:pt x="203" y="243"/>
                    <a:pt x="203" y="243"/>
                  </a:cubicBezTo>
                  <a:cubicBezTo>
                    <a:pt x="202" y="242"/>
                    <a:pt x="202" y="242"/>
                    <a:pt x="202" y="242"/>
                  </a:cubicBezTo>
                  <a:lnTo>
                    <a:pt x="203" y="242"/>
                  </a:lnTo>
                  <a:close/>
                  <a:moveTo>
                    <a:pt x="192" y="144"/>
                  </a:moveTo>
                  <a:cubicBezTo>
                    <a:pt x="192" y="144"/>
                    <a:pt x="192" y="144"/>
                    <a:pt x="193" y="144"/>
                  </a:cubicBezTo>
                  <a:cubicBezTo>
                    <a:pt x="195" y="144"/>
                    <a:pt x="194" y="146"/>
                    <a:pt x="192" y="146"/>
                  </a:cubicBezTo>
                  <a:cubicBezTo>
                    <a:pt x="192" y="146"/>
                    <a:pt x="192" y="146"/>
                    <a:pt x="191" y="146"/>
                  </a:cubicBezTo>
                  <a:cubicBezTo>
                    <a:pt x="191" y="145"/>
                    <a:pt x="191" y="145"/>
                    <a:pt x="192" y="144"/>
                  </a:cubicBezTo>
                  <a:close/>
                  <a:moveTo>
                    <a:pt x="192" y="147"/>
                  </a:moveTo>
                  <a:cubicBezTo>
                    <a:pt x="192" y="147"/>
                    <a:pt x="192" y="147"/>
                    <a:pt x="192" y="147"/>
                  </a:cubicBezTo>
                  <a:cubicBezTo>
                    <a:pt x="194" y="147"/>
                    <a:pt x="194" y="147"/>
                    <a:pt x="194" y="147"/>
                  </a:cubicBezTo>
                  <a:cubicBezTo>
                    <a:pt x="193" y="148"/>
                    <a:pt x="192" y="148"/>
                    <a:pt x="192" y="148"/>
                  </a:cubicBezTo>
                  <a:cubicBezTo>
                    <a:pt x="191" y="148"/>
                    <a:pt x="191" y="147"/>
                    <a:pt x="191" y="147"/>
                  </a:cubicBezTo>
                  <a:cubicBezTo>
                    <a:pt x="191" y="147"/>
                    <a:pt x="192" y="147"/>
                    <a:pt x="192" y="147"/>
                  </a:cubicBezTo>
                  <a:close/>
                  <a:moveTo>
                    <a:pt x="189" y="106"/>
                  </a:moveTo>
                  <a:cubicBezTo>
                    <a:pt x="189" y="106"/>
                    <a:pt x="189" y="106"/>
                    <a:pt x="189" y="106"/>
                  </a:cubicBezTo>
                  <a:cubicBezTo>
                    <a:pt x="188" y="105"/>
                    <a:pt x="189" y="105"/>
                    <a:pt x="189" y="106"/>
                  </a:cubicBezTo>
                  <a:close/>
                  <a:moveTo>
                    <a:pt x="34" y="101"/>
                  </a:moveTo>
                  <a:cubicBezTo>
                    <a:pt x="34" y="100"/>
                    <a:pt x="35" y="100"/>
                    <a:pt x="35" y="100"/>
                  </a:cubicBezTo>
                  <a:cubicBezTo>
                    <a:pt x="35" y="101"/>
                    <a:pt x="35" y="101"/>
                    <a:pt x="35" y="101"/>
                  </a:cubicBezTo>
                  <a:cubicBezTo>
                    <a:pt x="35" y="101"/>
                    <a:pt x="35" y="101"/>
                    <a:pt x="35" y="101"/>
                  </a:cubicBezTo>
                  <a:cubicBezTo>
                    <a:pt x="35" y="101"/>
                    <a:pt x="35" y="101"/>
                    <a:pt x="34" y="101"/>
                  </a:cubicBezTo>
                  <a:close/>
                  <a:moveTo>
                    <a:pt x="35" y="106"/>
                  </a:moveTo>
                  <a:cubicBezTo>
                    <a:pt x="35" y="106"/>
                    <a:pt x="35" y="106"/>
                    <a:pt x="35" y="106"/>
                  </a:cubicBezTo>
                  <a:cubicBezTo>
                    <a:pt x="35" y="106"/>
                    <a:pt x="35" y="106"/>
                    <a:pt x="35" y="106"/>
                  </a:cubicBezTo>
                  <a:cubicBezTo>
                    <a:pt x="35" y="106"/>
                    <a:pt x="35" y="106"/>
                    <a:pt x="35" y="106"/>
                  </a:cubicBezTo>
                  <a:close/>
                  <a:moveTo>
                    <a:pt x="35" y="111"/>
                  </a:moveTo>
                  <a:cubicBezTo>
                    <a:pt x="35" y="111"/>
                    <a:pt x="35" y="110"/>
                    <a:pt x="35" y="110"/>
                  </a:cubicBezTo>
                  <a:cubicBezTo>
                    <a:pt x="36" y="110"/>
                    <a:pt x="36" y="110"/>
                    <a:pt x="36" y="110"/>
                  </a:cubicBezTo>
                  <a:cubicBezTo>
                    <a:pt x="36" y="114"/>
                    <a:pt x="36" y="114"/>
                    <a:pt x="36" y="114"/>
                  </a:cubicBezTo>
                  <a:cubicBezTo>
                    <a:pt x="35" y="113"/>
                    <a:pt x="36" y="112"/>
                    <a:pt x="35" y="111"/>
                  </a:cubicBezTo>
                  <a:close/>
                  <a:moveTo>
                    <a:pt x="32" y="119"/>
                  </a:moveTo>
                  <a:cubicBezTo>
                    <a:pt x="32" y="119"/>
                    <a:pt x="32" y="119"/>
                    <a:pt x="32" y="118"/>
                  </a:cubicBezTo>
                  <a:cubicBezTo>
                    <a:pt x="32" y="119"/>
                    <a:pt x="32" y="119"/>
                    <a:pt x="32" y="119"/>
                  </a:cubicBezTo>
                  <a:cubicBezTo>
                    <a:pt x="32" y="119"/>
                    <a:pt x="32" y="119"/>
                    <a:pt x="32" y="119"/>
                  </a:cubicBezTo>
                  <a:close/>
                  <a:moveTo>
                    <a:pt x="33" y="120"/>
                  </a:moveTo>
                  <a:cubicBezTo>
                    <a:pt x="34" y="120"/>
                    <a:pt x="35" y="120"/>
                    <a:pt x="36" y="119"/>
                  </a:cubicBezTo>
                  <a:cubicBezTo>
                    <a:pt x="36" y="120"/>
                    <a:pt x="36" y="120"/>
                    <a:pt x="36" y="120"/>
                  </a:cubicBezTo>
                  <a:cubicBezTo>
                    <a:pt x="36" y="121"/>
                    <a:pt x="36" y="121"/>
                    <a:pt x="36" y="121"/>
                  </a:cubicBezTo>
                  <a:cubicBezTo>
                    <a:pt x="35" y="121"/>
                    <a:pt x="34" y="120"/>
                    <a:pt x="33" y="120"/>
                  </a:cubicBezTo>
                  <a:close/>
                  <a:moveTo>
                    <a:pt x="32" y="142"/>
                  </a:moveTo>
                  <a:cubicBezTo>
                    <a:pt x="32" y="142"/>
                    <a:pt x="33" y="142"/>
                    <a:pt x="33" y="141"/>
                  </a:cubicBezTo>
                  <a:cubicBezTo>
                    <a:pt x="34" y="142"/>
                    <a:pt x="34" y="142"/>
                    <a:pt x="34" y="142"/>
                  </a:cubicBezTo>
                  <a:lnTo>
                    <a:pt x="32" y="142"/>
                  </a:lnTo>
                  <a:close/>
                  <a:moveTo>
                    <a:pt x="14" y="269"/>
                  </a:moveTo>
                  <a:cubicBezTo>
                    <a:pt x="14" y="269"/>
                    <a:pt x="14" y="268"/>
                    <a:pt x="14" y="268"/>
                  </a:cubicBezTo>
                  <a:cubicBezTo>
                    <a:pt x="14" y="268"/>
                    <a:pt x="14" y="269"/>
                    <a:pt x="14" y="269"/>
                  </a:cubicBezTo>
                  <a:close/>
                  <a:moveTo>
                    <a:pt x="14" y="419"/>
                  </a:moveTo>
                  <a:cubicBezTo>
                    <a:pt x="14" y="419"/>
                    <a:pt x="14" y="419"/>
                    <a:pt x="15" y="418"/>
                  </a:cubicBezTo>
                  <a:cubicBezTo>
                    <a:pt x="15" y="419"/>
                    <a:pt x="15" y="419"/>
                    <a:pt x="14" y="419"/>
                  </a:cubicBezTo>
                  <a:close/>
                  <a:moveTo>
                    <a:pt x="10" y="431"/>
                  </a:moveTo>
                  <a:cubicBezTo>
                    <a:pt x="10" y="431"/>
                    <a:pt x="10" y="432"/>
                    <a:pt x="11" y="432"/>
                  </a:cubicBezTo>
                  <a:cubicBezTo>
                    <a:pt x="10" y="432"/>
                    <a:pt x="10" y="432"/>
                    <a:pt x="10" y="432"/>
                  </a:cubicBezTo>
                  <a:cubicBezTo>
                    <a:pt x="10" y="433"/>
                    <a:pt x="10" y="434"/>
                    <a:pt x="9" y="434"/>
                  </a:cubicBezTo>
                  <a:cubicBezTo>
                    <a:pt x="9" y="433"/>
                    <a:pt x="10" y="432"/>
                    <a:pt x="7" y="431"/>
                  </a:cubicBezTo>
                  <a:cubicBezTo>
                    <a:pt x="8" y="430"/>
                    <a:pt x="10" y="432"/>
                    <a:pt x="10" y="431"/>
                  </a:cubicBezTo>
                  <a:close/>
                  <a:moveTo>
                    <a:pt x="13" y="440"/>
                  </a:moveTo>
                  <a:cubicBezTo>
                    <a:pt x="10" y="440"/>
                    <a:pt x="10" y="437"/>
                    <a:pt x="8" y="438"/>
                  </a:cubicBezTo>
                  <a:cubicBezTo>
                    <a:pt x="9" y="434"/>
                    <a:pt x="9" y="434"/>
                    <a:pt x="9" y="434"/>
                  </a:cubicBezTo>
                  <a:cubicBezTo>
                    <a:pt x="9" y="435"/>
                    <a:pt x="9" y="435"/>
                    <a:pt x="9" y="435"/>
                  </a:cubicBezTo>
                  <a:cubicBezTo>
                    <a:pt x="9" y="436"/>
                    <a:pt x="9" y="437"/>
                    <a:pt x="10" y="438"/>
                  </a:cubicBezTo>
                  <a:cubicBezTo>
                    <a:pt x="11" y="438"/>
                    <a:pt x="11" y="438"/>
                    <a:pt x="11" y="438"/>
                  </a:cubicBezTo>
                  <a:cubicBezTo>
                    <a:pt x="10" y="438"/>
                    <a:pt x="12" y="439"/>
                    <a:pt x="12" y="439"/>
                  </a:cubicBezTo>
                  <a:cubicBezTo>
                    <a:pt x="12" y="439"/>
                    <a:pt x="12" y="439"/>
                    <a:pt x="12" y="439"/>
                  </a:cubicBezTo>
                  <a:cubicBezTo>
                    <a:pt x="13" y="439"/>
                    <a:pt x="13" y="439"/>
                    <a:pt x="13" y="439"/>
                  </a:cubicBezTo>
                  <a:cubicBezTo>
                    <a:pt x="13" y="439"/>
                    <a:pt x="13" y="439"/>
                    <a:pt x="13" y="440"/>
                  </a:cubicBezTo>
                  <a:close/>
                  <a:moveTo>
                    <a:pt x="12" y="431"/>
                  </a:moveTo>
                  <a:cubicBezTo>
                    <a:pt x="12" y="430"/>
                    <a:pt x="11" y="430"/>
                    <a:pt x="11" y="430"/>
                  </a:cubicBezTo>
                  <a:cubicBezTo>
                    <a:pt x="12" y="430"/>
                    <a:pt x="12" y="430"/>
                    <a:pt x="13" y="429"/>
                  </a:cubicBezTo>
                  <a:cubicBezTo>
                    <a:pt x="13" y="429"/>
                    <a:pt x="14" y="429"/>
                    <a:pt x="14" y="429"/>
                  </a:cubicBezTo>
                  <a:cubicBezTo>
                    <a:pt x="14" y="430"/>
                    <a:pt x="14" y="430"/>
                    <a:pt x="14" y="430"/>
                  </a:cubicBezTo>
                  <a:cubicBezTo>
                    <a:pt x="13" y="430"/>
                    <a:pt x="12" y="430"/>
                    <a:pt x="12" y="431"/>
                  </a:cubicBezTo>
                  <a:close/>
                  <a:moveTo>
                    <a:pt x="12" y="459"/>
                  </a:moveTo>
                  <a:cubicBezTo>
                    <a:pt x="12" y="459"/>
                    <a:pt x="12" y="459"/>
                    <a:pt x="12" y="459"/>
                  </a:cubicBezTo>
                  <a:cubicBezTo>
                    <a:pt x="12" y="459"/>
                    <a:pt x="12" y="458"/>
                    <a:pt x="12" y="458"/>
                  </a:cubicBezTo>
                  <a:cubicBezTo>
                    <a:pt x="12" y="458"/>
                    <a:pt x="12" y="458"/>
                    <a:pt x="13" y="458"/>
                  </a:cubicBezTo>
                  <a:cubicBezTo>
                    <a:pt x="13" y="458"/>
                    <a:pt x="12" y="459"/>
                    <a:pt x="12" y="459"/>
                  </a:cubicBezTo>
                  <a:close/>
                  <a:moveTo>
                    <a:pt x="13" y="457"/>
                  </a:moveTo>
                  <a:cubicBezTo>
                    <a:pt x="12" y="457"/>
                    <a:pt x="12" y="457"/>
                    <a:pt x="12" y="457"/>
                  </a:cubicBezTo>
                  <a:cubicBezTo>
                    <a:pt x="11" y="457"/>
                    <a:pt x="11" y="456"/>
                    <a:pt x="12" y="456"/>
                  </a:cubicBezTo>
                  <a:cubicBezTo>
                    <a:pt x="12" y="457"/>
                    <a:pt x="12" y="457"/>
                    <a:pt x="13" y="457"/>
                  </a:cubicBezTo>
                  <a:cubicBezTo>
                    <a:pt x="13" y="457"/>
                    <a:pt x="13" y="457"/>
                    <a:pt x="13" y="457"/>
                  </a:cubicBezTo>
                  <a:close/>
                  <a:moveTo>
                    <a:pt x="14" y="453"/>
                  </a:moveTo>
                  <a:cubicBezTo>
                    <a:pt x="14" y="453"/>
                    <a:pt x="14" y="453"/>
                    <a:pt x="14" y="453"/>
                  </a:cubicBezTo>
                  <a:cubicBezTo>
                    <a:pt x="14" y="453"/>
                    <a:pt x="14" y="452"/>
                    <a:pt x="14" y="452"/>
                  </a:cubicBezTo>
                  <a:cubicBezTo>
                    <a:pt x="14" y="453"/>
                    <a:pt x="14" y="453"/>
                    <a:pt x="14" y="453"/>
                  </a:cubicBezTo>
                  <a:close/>
                  <a:moveTo>
                    <a:pt x="13" y="451"/>
                  </a:moveTo>
                  <a:cubicBezTo>
                    <a:pt x="12" y="450"/>
                    <a:pt x="12" y="450"/>
                    <a:pt x="12" y="450"/>
                  </a:cubicBezTo>
                  <a:cubicBezTo>
                    <a:pt x="13" y="452"/>
                    <a:pt x="13" y="452"/>
                    <a:pt x="13" y="452"/>
                  </a:cubicBezTo>
                  <a:cubicBezTo>
                    <a:pt x="13" y="452"/>
                    <a:pt x="13" y="452"/>
                    <a:pt x="13" y="452"/>
                  </a:cubicBezTo>
                  <a:cubicBezTo>
                    <a:pt x="13" y="451"/>
                    <a:pt x="13" y="451"/>
                    <a:pt x="13" y="451"/>
                  </a:cubicBezTo>
                  <a:cubicBezTo>
                    <a:pt x="14" y="452"/>
                    <a:pt x="14" y="452"/>
                    <a:pt x="13" y="453"/>
                  </a:cubicBezTo>
                  <a:cubicBezTo>
                    <a:pt x="11" y="452"/>
                    <a:pt x="11" y="450"/>
                    <a:pt x="10" y="449"/>
                  </a:cubicBezTo>
                  <a:cubicBezTo>
                    <a:pt x="11" y="449"/>
                    <a:pt x="11" y="448"/>
                    <a:pt x="12" y="448"/>
                  </a:cubicBezTo>
                  <a:cubicBezTo>
                    <a:pt x="12" y="448"/>
                    <a:pt x="12" y="449"/>
                    <a:pt x="12" y="449"/>
                  </a:cubicBezTo>
                  <a:cubicBezTo>
                    <a:pt x="12" y="449"/>
                    <a:pt x="12" y="449"/>
                    <a:pt x="13" y="449"/>
                  </a:cubicBezTo>
                  <a:cubicBezTo>
                    <a:pt x="13" y="449"/>
                    <a:pt x="14" y="450"/>
                    <a:pt x="14" y="450"/>
                  </a:cubicBezTo>
                  <a:cubicBezTo>
                    <a:pt x="14" y="451"/>
                    <a:pt x="14" y="451"/>
                    <a:pt x="14" y="451"/>
                  </a:cubicBezTo>
                  <a:cubicBezTo>
                    <a:pt x="14" y="451"/>
                    <a:pt x="14" y="451"/>
                    <a:pt x="13" y="451"/>
                  </a:cubicBezTo>
                  <a:close/>
                  <a:moveTo>
                    <a:pt x="14" y="426"/>
                  </a:moveTo>
                  <a:cubicBezTo>
                    <a:pt x="14" y="426"/>
                    <a:pt x="14" y="426"/>
                    <a:pt x="13" y="426"/>
                  </a:cubicBezTo>
                  <a:cubicBezTo>
                    <a:pt x="13" y="427"/>
                    <a:pt x="14" y="427"/>
                    <a:pt x="14" y="428"/>
                  </a:cubicBezTo>
                  <a:cubicBezTo>
                    <a:pt x="14" y="428"/>
                    <a:pt x="14" y="428"/>
                    <a:pt x="14" y="428"/>
                  </a:cubicBezTo>
                  <a:cubicBezTo>
                    <a:pt x="13" y="427"/>
                    <a:pt x="12" y="428"/>
                    <a:pt x="11" y="429"/>
                  </a:cubicBezTo>
                  <a:cubicBezTo>
                    <a:pt x="10" y="427"/>
                    <a:pt x="12" y="427"/>
                    <a:pt x="12" y="426"/>
                  </a:cubicBezTo>
                  <a:cubicBezTo>
                    <a:pt x="12" y="426"/>
                    <a:pt x="11" y="427"/>
                    <a:pt x="10" y="427"/>
                  </a:cubicBezTo>
                  <a:cubicBezTo>
                    <a:pt x="12" y="425"/>
                    <a:pt x="11" y="424"/>
                    <a:pt x="13" y="423"/>
                  </a:cubicBezTo>
                  <a:cubicBezTo>
                    <a:pt x="14" y="423"/>
                    <a:pt x="14" y="424"/>
                    <a:pt x="15" y="425"/>
                  </a:cubicBezTo>
                  <a:cubicBezTo>
                    <a:pt x="14" y="425"/>
                    <a:pt x="13" y="425"/>
                    <a:pt x="14" y="426"/>
                  </a:cubicBezTo>
                  <a:cubicBezTo>
                    <a:pt x="14" y="426"/>
                    <a:pt x="14" y="425"/>
                    <a:pt x="15" y="425"/>
                  </a:cubicBezTo>
                  <a:cubicBezTo>
                    <a:pt x="15" y="426"/>
                    <a:pt x="15" y="426"/>
                    <a:pt x="14" y="426"/>
                  </a:cubicBezTo>
                  <a:close/>
                  <a:moveTo>
                    <a:pt x="9" y="503"/>
                  </a:moveTo>
                  <a:cubicBezTo>
                    <a:pt x="8" y="503"/>
                    <a:pt x="7" y="503"/>
                    <a:pt x="8" y="502"/>
                  </a:cubicBezTo>
                  <a:cubicBezTo>
                    <a:pt x="8" y="501"/>
                    <a:pt x="9" y="501"/>
                    <a:pt x="10" y="501"/>
                  </a:cubicBezTo>
                  <a:cubicBezTo>
                    <a:pt x="10" y="502"/>
                    <a:pt x="9" y="503"/>
                    <a:pt x="9" y="503"/>
                  </a:cubicBezTo>
                  <a:close/>
                  <a:moveTo>
                    <a:pt x="11" y="497"/>
                  </a:moveTo>
                  <a:cubicBezTo>
                    <a:pt x="11" y="498"/>
                    <a:pt x="11" y="498"/>
                    <a:pt x="11" y="498"/>
                  </a:cubicBezTo>
                  <a:cubicBezTo>
                    <a:pt x="11" y="498"/>
                    <a:pt x="11" y="497"/>
                    <a:pt x="11" y="497"/>
                  </a:cubicBezTo>
                  <a:close/>
                  <a:moveTo>
                    <a:pt x="14" y="519"/>
                  </a:moveTo>
                  <a:cubicBezTo>
                    <a:pt x="14" y="519"/>
                    <a:pt x="14" y="518"/>
                    <a:pt x="14" y="518"/>
                  </a:cubicBezTo>
                  <a:cubicBezTo>
                    <a:pt x="14" y="518"/>
                    <a:pt x="14" y="518"/>
                    <a:pt x="14" y="519"/>
                  </a:cubicBezTo>
                  <a:cubicBezTo>
                    <a:pt x="14" y="519"/>
                    <a:pt x="14" y="519"/>
                    <a:pt x="14" y="519"/>
                  </a:cubicBezTo>
                  <a:close/>
                  <a:moveTo>
                    <a:pt x="10" y="531"/>
                  </a:moveTo>
                  <a:cubicBezTo>
                    <a:pt x="10" y="531"/>
                    <a:pt x="10" y="531"/>
                    <a:pt x="11" y="531"/>
                  </a:cubicBezTo>
                  <a:cubicBezTo>
                    <a:pt x="11" y="532"/>
                    <a:pt x="10" y="533"/>
                    <a:pt x="9" y="534"/>
                  </a:cubicBezTo>
                  <a:cubicBezTo>
                    <a:pt x="9" y="532"/>
                    <a:pt x="10" y="531"/>
                    <a:pt x="7" y="530"/>
                  </a:cubicBezTo>
                  <a:cubicBezTo>
                    <a:pt x="8" y="529"/>
                    <a:pt x="10" y="532"/>
                    <a:pt x="10" y="531"/>
                  </a:cubicBezTo>
                  <a:close/>
                  <a:moveTo>
                    <a:pt x="13" y="539"/>
                  </a:moveTo>
                  <a:cubicBezTo>
                    <a:pt x="10" y="539"/>
                    <a:pt x="10" y="536"/>
                    <a:pt x="8" y="537"/>
                  </a:cubicBezTo>
                  <a:cubicBezTo>
                    <a:pt x="9" y="534"/>
                    <a:pt x="9" y="534"/>
                    <a:pt x="9" y="534"/>
                  </a:cubicBezTo>
                  <a:cubicBezTo>
                    <a:pt x="9" y="534"/>
                    <a:pt x="9" y="534"/>
                    <a:pt x="9" y="534"/>
                  </a:cubicBezTo>
                  <a:cubicBezTo>
                    <a:pt x="9" y="535"/>
                    <a:pt x="9" y="536"/>
                    <a:pt x="10" y="537"/>
                  </a:cubicBezTo>
                  <a:cubicBezTo>
                    <a:pt x="11" y="537"/>
                    <a:pt x="12" y="538"/>
                    <a:pt x="13" y="538"/>
                  </a:cubicBezTo>
                  <a:cubicBezTo>
                    <a:pt x="13" y="539"/>
                    <a:pt x="13" y="539"/>
                    <a:pt x="13" y="539"/>
                  </a:cubicBezTo>
                  <a:close/>
                  <a:moveTo>
                    <a:pt x="12" y="530"/>
                  </a:moveTo>
                  <a:cubicBezTo>
                    <a:pt x="12" y="530"/>
                    <a:pt x="11" y="530"/>
                    <a:pt x="11" y="529"/>
                  </a:cubicBezTo>
                  <a:cubicBezTo>
                    <a:pt x="12" y="529"/>
                    <a:pt x="12" y="529"/>
                    <a:pt x="13" y="528"/>
                  </a:cubicBezTo>
                  <a:cubicBezTo>
                    <a:pt x="13" y="528"/>
                    <a:pt x="14" y="528"/>
                    <a:pt x="14" y="528"/>
                  </a:cubicBezTo>
                  <a:cubicBezTo>
                    <a:pt x="14" y="529"/>
                    <a:pt x="14" y="530"/>
                    <a:pt x="12" y="530"/>
                  </a:cubicBezTo>
                  <a:close/>
                  <a:moveTo>
                    <a:pt x="12" y="558"/>
                  </a:moveTo>
                  <a:cubicBezTo>
                    <a:pt x="12" y="558"/>
                    <a:pt x="12" y="558"/>
                    <a:pt x="12" y="558"/>
                  </a:cubicBezTo>
                  <a:cubicBezTo>
                    <a:pt x="13" y="557"/>
                    <a:pt x="10" y="556"/>
                    <a:pt x="12" y="555"/>
                  </a:cubicBezTo>
                  <a:cubicBezTo>
                    <a:pt x="12" y="556"/>
                    <a:pt x="12" y="556"/>
                    <a:pt x="13" y="556"/>
                  </a:cubicBezTo>
                  <a:cubicBezTo>
                    <a:pt x="13" y="557"/>
                    <a:pt x="12" y="558"/>
                    <a:pt x="12" y="558"/>
                  </a:cubicBezTo>
                  <a:close/>
                  <a:moveTo>
                    <a:pt x="14" y="553"/>
                  </a:moveTo>
                  <a:cubicBezTo>
                    <a:pt x="11" y="552"/>
                    <a:pt x="11" y="550"/>
                    <a:pt x="10" y="548"/>
                  </a:cubicBezTo>
                  <a:cubicBezTo>
                    <a:pt x="11" y="548"/>
                    <a:pt x="11" y="547"/>
                    <a:pt x="12" y="548"/>
                  </a:cubicBezTo>
                  <a:cubicBezTo>
                    <a:pt x="12" y="548"/>
                    <a:pt x="12" y="548"/>
                    <a:pt x="12" y="548"/>
                  </a:cubicBezTo>
                  <a:cubicBezTo>
                    <a:pt x="13" y="548"/>
                    <a:pt x="13" y="548"/>
                    <a:pt x="14" y="548"/>
                  </a:cubicBezTo>
                  <a:cubicBezTo>
                    <a:pt x="15" y="549"/>
                    <a:pt x="15" y="551"/>
                    <a:pt x="14" y="553"/>
                  </a:cubicBezTo>
                  <a:close/>
                  <a:moveTo>
                    <a:pt x="14" y="527"/>
                  </a:moveTo>
                  <a:cubicBezTo>
                    <a:pt x="13" y="527"/>
                    <a:pt x="12" y="527"/>
                    <a:pt x="11" y="528"/>
                  </a:cubicBezTo>
                  <a:cubicBezTo>
                    <a:pt x="10" y="526"/>
                    <a:pt x="12" y="526"/>
                    <a:pt x="12" y="525"/>
                  </a:cubicBezTo>
                  <a:cubicBezTo>
                    <a:pt x="12" y="526"/>
                    <a:pt x="11" y="526"/>
                    <a:pt x="10" y="526"/>
                  </a:cubicBezTo>
                  <a:cubicBezTo>
                    <a:pt x="12" y="525"/>
                    <a:pt x="11" y="524"/>
                    <a:pt x="13" y="522"/>
                  </a:cubicBezTo>
                  <a:cubicBezTo>
                    <a:pt x="14" y="523"/>
                    <a:pt x="14" y="523"/>
                    <a:pt x="15" y="524"/>
                  </a:cubicBezTo>
                  <a:cubicBezTo>
                    <a:pt x="14" y="524"/>
                    <a:pt x="13" y="524"/>
                    <a:pt x="14" y="525"/>
                  </a:cubicBezTo>
                  <a:cubicBezTo>
                    <a:pt x="14" y="525"/>
                    <a:pt x="14" y="525"/>
                    <a:pt x="15" y="525"/>
                  </a:cubicBezTo>
                  <a:cubicBezTo>
                    <a:pt x="15" y="525"/>
                    <a:pt x="14" y="526"/>
                    <a:pt x="14" y="527"/>
                  </a:cubicBezTo>
                  <a:close/>
                  <a:moveTo>
                    <a:pt x="14" y="522"/>
                  </a:moveTo>
                  <a:cubicBezTo>
                    <a:pt x="14" y="522"/>
                    <a:pt x="14" y="522"/>
                    <a:pt x="15" y="522"/>
                  </a:cubicBezTo>
                  <a:cubicBezTo>
                    <a:pt x="15" y="522"/>
                    <a:pt x="15" y="522"/>
                    <a:pt x="15" y="522"/>
                  </a:cubicBezTo>
                  <a:lnTo>
                    <a:pt x="14" y="522"/>
                  </a:lnTo>
                  <a:close/>
                  <a:moveTo>
                    <a:pt x="14" y="500"/>
                  </a:moveTo>
                  <a:cubicBezTo>
                    <a:pt x="14" y="500"/>
                    <a:pt x="14" y="500"/>
                    <a:pt x="14" y="499"/>
                  </a:cubicBezTo>
                  <a:cubicBezTo>
                    <a:pt x="14" y="500"/>
                    <a:pt x="14" y="500"/>
                    <a:pt x="14" y="500"/>
                  </a:cubicBezTo>
                  <a:cubicBezTo>
                    <a:pt x="13" y="500"/>
                    <a:pt x="13" y="500"/>
                    <a:pt x="13" y="500"/>
                  </a:cubicBezTo>
                  <a:cubicBezTo>
                    <a:pt x="13" y="500"/>
                    <a:pt x="13" y="501"/>
                    <a:pt x="14" y="501"/>
                  </a:cubicBezTo>
                  <a:cubicBezTo>
                    <a:pt x="14" y="501"/>
                    <a:pt x="14" y="501"/>
                    <a:pt x="14" y="501"/>
                  </a:cubicBezTo>
                  <a:cubicBezTo>
                    <a:pt x="14" y="501"/>
                    <a:pt x="13" y="501"/>
                    <a:pt x="12" y="501"/>
                  </a:cubicBezTo>
                  <a:cubicBezTo>
                    <a:pt x="12" y="501"/>
                    <a:pt x="12" y="501"/>
                    <a:pt x="12" y="501"/>
                  </a:cubicBezTo>
                  <a:cubicBezTo>
                    <a:pt x="13" y="500"/>
                    <a:pt x="12" y="499"/>
                    <a:pt x="11" y="499"/>
                  </a:cubicBezTo>
                  <a:cubicBezTo>
                    <a:pt x="13" y="498"/>
                    <a:pt x="14" y="499"/>
                    <a:pt x="15" y="499"/>
                  </a:cubicBezTo>
                  <a:cubicBezTo>
                    <a:pt x="14" y="498"/>
                    <a:pt x="14" y="498"/>
                    <a:pt x="14" y="498"/>
                  </a:cubicBezTo>
                  <a:cubicBezTo>
                    <a:pt x="15" y="499"/>
                    <a:pt x="16" y="499"/>
                    <a:pt x="14" y="500"/>
                  </a:cubicBezTo>
                  <a:close/>
                  <a:moveTo>
                    <a:pt x="15" y="497"/>
                  </a:moveTo>
                  <a:cubicBezTo>
                    <a:pt x="15" y="497"/>
                    <a:pt x="15" y="497"/>
                    <a:pt x="15" y="497"/>
                  </a:cubicBezTo>
                  <a:cubicBezTo>
                    <a:pt x="15" y="497"/>
                    <a:pt x="15" y="497"/>
                    <a:pt x="15" y="498"/>
                  </a:cubicBezTo>
                  <a:cubicBezTo>
                    <a:pt x="15" y="497"/>
                    <a:pt x="15" y="497"/>
                    <a:pt x="15" y="497"/>
                  </a:cubicBezTo>
                  <a:close/>
                  <a:moveTo>
                    <a:pt x="21" y="605"/>
                  </a:moveTo>
                  <a:cubicBezTo>
                    <a:pt x="21" y="605"/>
                    <a:pt x="21" y="606"/>
                    <a:pt x="21" y="606"/>
                  </a:cubicBezTo>
                  <a:cubicBezTo>
                    <a:pt x="16" y="605"/>
                    <a:pt x="16" y="605"/>
                    <a:pt x="16" y="605"/>
                  </a:cubicBezTo>
                  <a:cubicBezTo>
                    <a:pt x="18" y="604"/>
                    <a:pt x="19" y="604"/>
                    <a:pt x="21" y="605"/>
                  </a:cubicBezTo>
                  <a:close/>
                  <a:moveTo>
                    <a:pt x="21" y="608"/>
                  </a:moveTo>
                  <a:cubicBezTo>
                    <a:pt x="21" y="608"/>
                    <a:pt x="20" y="608"/>
                    <a:pt x="20" y="608"/>
                  </a:cubicBezTo>
                  <a:cubicBezTo>
                    <a:pt x="20" y="607"/>
                    <a:pt x="20" y="607"/>
                    <a:pt x="20" y="607"/>
                  </a:cubicBezTo>
                  <a:cubicBezTo>
                    <a:pt x="18" y="607"/>
                    <a:pt x="18" y="608"/>
                    <a:pt x="19" y="608"/>
                  </a:cubicBezTo>
                  <a:cubicBezTo>
                    <a:pt x="18" y="608"/>
                    <a:pt x="18" y="609"/>
                    <a:pt x="18" y="609"/>
                  </a:cubicBezTo>
                  <a:cubicBezTo>
                    <a:pt x="16" y="608"/>
                    <a:pt x="17" y="606"/>
                    <a:pt x="19" y="606"/>
                  </a:cubicBezTo>
                  <a:cubicBezTo>
                    <a:pt x="19" y="606"/>
                    <a:pt x="20" y="607"/>
                    <a:pt x="21" y="607"/>
                  </a:cubicBezTo>
                  <a:cubicBezTo>
                    <a:pt x="21" y="607"/>
                    <a:pt x="21" y="608"/>
                    <a:pt x="22" y="608"/>
                  </a:cubicBezTo>
                  <a:lnTo>
                    <a:pt x="21" y="608"/>
                  </a:lnTo>
                  <a:close/>
                  <a:moveTo>
                    <a:pt x="25" y="710"/>
                  </a:moveTo>
                  <a:cubicBezTo>
                    <a:pt x="24" y="711"/>
                    <a:pt x="24" y="711"/>
                    <a:pt x="24" y="711"/>
                  </a:cubicBezTo>
                  <a:cubicBezTo>
                    <a:pt x="24" y="710"/>
                    <a:pt x="24" y="710"/>
                    <a:pt x="24" y="710"/>
                  </a:cubicBezTo>
                  <a:cubicBezTo>
                    <a:pt x="22" y="710"/>
                    <a:pt x="22" y="710"/>
                    <a:pt x="22" y="710"/>
                  </a:cubicBezTo>
                  <a:cubicBezTo>
                    <a:pt x="22" y="710"/>
                    <a:pt x="22" y="710"/>
                    <a:pt x="22" y="709"/>
                  </a:cubicBezTo>
                  <a:cubicBezTo>
                    <a:pt x="24" y="710"/>
                    <a:pt x="25" y="710"/>
                    <a:pt x="25" y="709"/>
                  </a:cubicBezTo>
                  <a:cubicBezTo>
                    <a:pt x="26" y="710"/>
                    <a:pt x="26" y="710"/>
                    <a:pt x="25" y="710"/>
                  </a:cubicBezTo>
                  <a:close/>
                  <a:moveTo>
                    <a:pt x="27" y="667"/>
                  </a:moveTo>
                  <a:cubicBezTo>
                    <a:pt x="26" y="667"/>
                    <a:pt x="26" y="667"/>
                    <a:pt x="25" y="666"/>
                  </a:cubicBezTo>
                  <a:cubicBezTo>
                    <a:pt x="26" y="666"/>
                    <a:pt x="26" y="667"/>
                    <a:pt x="27" y="667"/>
                  </a:cubicBezTo>
                  <a:cubicBezTo>
                    <a:pt x="27" y="667"/>
                    <a:pt x="27" y="667"/>
                    <a:pt x="27" y="667"/>
                  </a:cubicBezTo>
                  <a:close/>
                  <a:moveTo>
                    <a:pt x="33" y="727"/>
                  </a:moveTo>
                  <a:cubicBezTo>
                    <a:pt x="31" y="727"/>
                    <a:pt x="31" y="726"/>
                    <a:pt x="30" y="726"/>
                  </a:cubicBezTo>
                  <a:cubicBezTo>
                    <a:pt x="31" y="726"/>
                    <a:pt x="32" y="727"/>
                    <a:pt x="33" y="727"/>
                  </a:cubicBezTo>
                  <a:close/>
                  <a:moveTo>
                    <a:pt x="27" y="725"/>
                  </a:moveTo>
                  <a:cubicBezTo>
                    <a:pt x="27" y="725"/>
                    <a:pt x="27" y="726"/>
                    <a:pt x="28" y="726"/>
                  </a:cubicBezTo>
                  <a:cubicBezTo>
                    <a:pt x="26" y="725"/>
                    <a:pt x="26" y="725"/>
                    <a:pt x="26" y="725"/>
                  </a:cubicBezTo>
                  <a:cubicBezTo>
                    <a:pt x="26" y="725"/>
                    <a:pt x="27" y="725"/>
                    <a:pt x="27" y="725"/>
                  </a:cubicBezTo>
                  <a:close/>
                  <a:moveTo>
                    <a:pt x="26" y="728"/>
                  </a:moveTo>
                  <a:cubicBezTo>
                    <a:pt x="25" y="727"/>
                    <a:pt x="26" y="726"/>
                    <a:pt x="28" y="726"/>
                  </a:cubicBezTo>
                  <a:cubicBezTo>
                    <a:pt x="28" y="726"/>
                    <a:pt x="28" y="726"/>
                    <a:pt x="28" y="726"/>
                  </a:cubicBezTo>
                  <a:cubicBezTo>
                    <a:pt x="29" y="727"/>
                    <a:pt x="31" y="728"/>
                    <a:pt x="32" y="729"/>
                  </a:cubicBezTo>
                  <a:cubicBezTo>
                    <a:pt x="30" y="728"/>
                    <a:pt x="30" y="728"/>
                    <a:pt x="30" y="728"/>
                  </a:cubicBezTo>
                  <a:cubicBezTo>
                    <a:pt x="28" y="727"/>
                    <a:pt x="28" y="728"/>
                    <a:pt x="26" y="728"/>
                  </a:cubicBezTo>
                  <a:close/>
                  <a:moveTo>
                    <a:pt x="36" y="745"/>
                  </a:moveTo>
                  <a:cubicBezTo>
                    <a:pt x="35" y="745"/>
                    <a:pt x="35" y="745"/>
                    <a:pt x="35" y="745"/>
                  </a:cubicBezTo>
                  <a:cubicBezTo>
                    <a:pt x="35" y="745"/>
                    <a:pt x="35" y="745"/>
                    <a:pt x="35" y="745"/>
                  </a:cubicBezTo>
                  <a:cubicBezTo>
                    <a:pt x="36" y="745"/>
                    <a:pt x="36" y="745"/>
                    <a:pt x="36" y="745"/>
                  </a:cubicBezTo>
                  <a:close/>
                  <a:moveTo>
                    <a:pt x="36" y="177"/>
                  </a:moveTo>
                  <a:cubicBezTo>
                    <a:pt x="37" y="177"/>
                    <a:pt x="37" y="177"/>
                    <a:pt x="37" y="178"/>
                  </a:cubicBezTo>
                  <a:cubicBezTo>
                    <a:pt x="37" y="178"/>
                    <a:pt x="36" y="177"/>
                    <a:pt x="36" y="177"/>
                  </a:cubicBezTo>
                  <a:cubicBezTo>
                    <a:pt x="36" y="177"/>
                    <a:pt x="36" y="177"/>
                    <a:pt x="36" y="177"/>
                  </a:cubicBezTo>
                  <a:close/>
                  <a:moveTo>
                    <a:pt x="36" y="189"/>
                  </a:moveTo>
                  <a:cubicBezTo>
                    <a:pt x="36" y="189"/>
                    <a:pt x="35" y="189"/>
                    <a:pt x="35" y="188"/>
                  </a:cubicBezTo>
                  <a:cubicBezTo>
                    <a:pt x="36" y="189"/>
                    <a:pt x="36" y="189"/>
                    <a:pt x="36" y="189"/>
                  </a:cubicBezTo>
                  <a:close/>
                  <a:moveTo>
                    <a:pt x="36" y="633"/>
                  </a:moveTo>
                  <a:cubicBezTo>
                    <a:pt x="36" y="633"/>
                    <a:pt x="36" y="633"/>
                    <a:pt x="36" y="633"/>
                  </a:cubicBezTo>
                  <a:cubicBezTo>
                    <a:pt x="36" y="633"/>
                    <a:pt x="36" y="633"/>
                    <a:pt x="36" y="633"/>
                  </a:cubicBezTo>
                  <a:cubicBezTo>
                    <a:pt x="36" y="633"/>
                    <a:pt x="36" y="633"/>
                    <a:pt x="36" y="633"/>
                  </a:cubicBezTo>
                  <a:close/>
                  <a:moveTo>
                    <a:pt x="36" y="627"/>
                  </a:moveTo>
                  <a:cubicBezTo>
                    <a:pt x="36" y="627"/>
                    <a:pt x="36" y="627"/>
                    <a:pt x="36" y="627"/>
                  </a:cubicBezTo>
                  <a:cubicBezTo>
                    <a:pt x="36" y="626"/>
                    <a:pt x="36" y="626"/>
                    <a:pt x="36" y="626"/>
                  </a:cubicBezTo>
                  <a:lnTo>
                    <a:pt x="36" y="627"/>
                  </a:lnTo>
                  <a:close/>
                  <a:moveTo>
                    <a:pt x="35" y="290"/>
                  </a:moveTo>
                  <a:cubicBezTo>
                    <a:pt x="35" y="290"/>
                    <a:pt x="35" y="291"/>
                    <a:pt x="35" y="291"/>
                  </a:cubicBezTo>
                  <a:cubicBezTo>
                    <a:pt x="35" y="291"/>
                    <a:pt x="35" y="291"/>
                    <a:pt x="35" y="290"/>
                  </a:cubicBezTo>
                  <a:cubicBezTo>
                    <a:pt x="35" y="290"/>
                    <a:pt x="35" y="290"/>
                    <a:pt x="35" y="290"/>
                  </a:cubicBezTo>
                  <a:close/>
                  <a:moveTo>
                    <a:pt x="34" y="614"/>
                  </a:moveTo>
                  <a:cubicBezTo>
                    <a:pt x="35" y="614"/>
                    <a:pt x="35" y="614"/>
                    <a:pt x="35" y="614"/>
                  </a:cubicBezTo>
                  <a:cubicBezTo>
                    <a:pt x="35" y="614"/>
                    <a:pt x="34" y="614"/>
                    <a:pt x="34" y="614"/>
                  </a:cubicBezTo>
                  <a:cubicBezTo>
                    <a:pt x="34" y="614"/>
                    <a:pt x="34" y="614"/>
                    <a:pt x="34" y="614"/>
                  </a:cubicBezTo>
                  <a:close/>
                  <a:moveTo>
                    <a:pt x="34" y="629"/>
                  </a:moveTo>
                  <a:cubicBezTo>
                    <a:pt x="35" y="629"/>
                    <a:pt x="35" y="630"/>
                    <a:pt x="34" y="630"/>
                  </a:cubicBezTo>
                  <a:cubicBezTo>
                    <a:pt x="34" y="630"/>
                    <a:pt x="33" y="630"/>
                    <a:pt x="32" y="630"/>
                  </a:cubicBezTo>
                  <a:cubicBezTo>
                    <a:pt x="32" y="630"/>
                    <a:pt x="32" y="630"/>
                    <a:pt x="32" y="630"/>
                  </a:cubicBezTo>
                  <a:cubicBezTo>
                    <a:pt x="33" y="629"/>
                    <a:pt x="33" y="629"/>
                    <a:pt x="33" y="629"/>
                  </a:cubicBezTo>
                  <a:cubicBezTo>
                    <a:pt x="34" y="629"/>
                    <a:pt x="34" y="629"/>
                    <a:pt x="34" y="629"/>
                  </a:cubicBezTo>
                  <a:close/>
                  <a:moveTo>
                    <a:pt x="34" y="279"/>
                  </a:moveTo>
                  <a:cubicBezTo>
                    <a:pt x="33" y="279"/>
                    <a:pt x="33" y="279"/>
                    <a:pt x="33" y="279"/>
                  </a:cubicBezTo>
                  <a:cubicBezTo>
                    <a:pt x="32" y="279"/>
                    <a:pt x="32" y="278"/>
                    <a:pt x="32" y="278"/>
                  </a:cubicBezTo>
                  <a:cubicBezTo>
                    <a:pt x="32" y="278"/>
                    <a:pt x="32" y="277"/>
                    <a:pt x="33" y="277"/>
                  </a:cubicBezTo>
                  <a:cubicBezTo>
                    <a:pt x="33" y="278"/>
                    <a:pt x="33" y="278"/>
                    <a:pt x="34" y="279"/>
                  </a:cubicBezTo>
                  <a:close/>
                  <a:moveTo>
                    <a:pt x="32" y="203"/>
                  </a:moveTo>
                  <a:cubicBezTo>
                    <a:pt x="32" y="203"/>
                    <a:pt x="32" y="203"/>
                    <a:pt x="32" y="203"/>
                  </a:cubicBezTo>
                  <a:cubicBezTo>
                    <a:pt x="32" y="203"/>
                    <a:pt x="32" y="203"/>
                    <a:pt x="32" y="202"/>
                  </a:cubicBezTo>
                  <a:cubicBezTo>
                    <a:pt x="32" y="203"/>
                    <a:pt x="32" y="203"/>
                    <a:pt x="32" y="203"/>
                  </a:cubicBezTo>
                  <a:close/>
                  <a:moveTo>
                    <a:pt x="32" y="204"/>
                  </a:moveTo>
                  <a:cubicBezTo>
                    <a:pt x="32" y="204"/>
                    <a:pt x="32" y="205"/>
                    <a:pt x="32" y="205"/>
                  </a:cubicBezTo>
                  <a:cubicBezTo>
                    <a:pt x="31" y="205"/>
                    <a:pt x="32" y="204"/>
                    <a:pt x="32" y="204"/>
                  </a:cubicBezTo>
                  <a:close/>
                  <a:moveTo>
                    <a:pt x="16" y="235"/>
                  </a:moveTo>
                  <a:cubicBezTo>
                    <a:pt x="20" y="234"/>
                    <a:pt x="19" y="236"/>
                    <a:pt x="23" y="237"/>
                  </a:cubicBezTo>
                  <a:cubicBezTo>
                    <a:pt x="23" y="237"/>
                    <a:pt x="23" y="237"/>
                    <a:pt x="23" y="237"/>
                  </a:cubicBezTo>
                  <a:cubicBezTo>
                    <a:pt x="23" y="237"/>
                    <a:pt x="24" y="237"/>
                    <a:pt x="24" y="236"/>
                  </a:cubicBezTo>
                  <a:cubicBezTo>
                    <a:pt x="22" y="237"/>
                    <a:pt x="24" y="235"/>
                    <a:pt x="22" y="236"/>
                  </a:cubicBezTo>
                  <a:cubicBezTo>
                    <a:pt x="21" y="235"/>
                    <a:pt x="21" y="235"/>
                    <a:pt x="19" y="235"/>
                  </a:cubicBezTo>
                  <a:cubicBezTo>
                    <a:pt x="21" y="233"/>
                    <a:pt x="16" y="230"/>
                    <a:pt x="21" y="229"/>
                  </a:cubicBezTo>
                  <a:cubicBezTo>
                    <a:pt x="21" y="230"/>
                    <a:pt x="22" y="232"/>
                    <a:pt x="20" y="232"/>
                  </a:cubicBezTo>
                  <a:cubicBezTo>
                    <a:pt x="20" y="232"/>
                    <a:pt x="20" y="232"/>
                    <a:pt x="20" y="232"/>
                  </a:cubicBezTo>
                  <a:cubicBezTo>
                    <a:pt x="19" y="234"/>
                    <a:pt x="23" y="234"/>
                    <a:pt x="24" y="233"/>
                  </a:cubicBezTo>
                  <a:cubicBezTo>
                    <a:pt x="25" y="234"/>
                    <a:pt x="25" y="234"/>
                    <a:pt x="25" y="234"/>
                  </a:cubicBezTo>
                  <a:cubicBezTo>
                    <a:pt x="24" y="234"/>
                    <a:pt x="24" y="234"/>
                    <a:pt x="24" y="234"/>
                  </a:cubicBezTo>
                  <a:cubicBezTo>
                    <a:pt x="25" y="235"/>
                    <a:pt x="26" y="236"/>
                    <a:pt x="27" y="237"/>
                  </a:cubicBezTo>
                  <a:cubicBezTo>
                    <a:pt x="27" y="237"/>
                    <a:pt x="27" y="237"/>
                    <a:pt x="27" y="237"/>
                  </a:cubicBezTo>
                  <a:cubicBezTo>
                    <a:pt x="26" y="237"/>
                    <a:pt x="26" y="237"/>
                    <a:pt x="26" y="236"/>
                  </a:cubicBezTo>
                  <a:cubicBezTo>
                    <a:pt x="27" y="239"/>
                    <a:pt x="22" y="237"/>
                    <a:pt x="20" y="238"/>
                  </a:cubicBezTo>
                  <a:cubicBezTo>
                    <a:pt x="19" y="238"/>
                    <a:pt x="19" y="237"/>
                    <a:pt x="18" y="237"/>
                  </a:cubicBezTo>
                  <a:cubicBezTo>
                    <a:pt x="19" y="237"/>
                    <a:pt x="19" y="238"/>
                    <a:pt x="19" y="238"/>
                  </a:cubicBezTo>
                  <a:cubicBezTo>
                    <a:pt x="19" y="238"/>
                    <a:pt x="19" y="238"/>
                    <a:pt x="19" y="239"/>
                  </a:cubicBezTo>
                  <a:cubicBezTo>
                    <a:pt x="15" y="238"/>
                    <a:pt x="15" y="236"/>
                    <a:pt x="16" y="235"/>
                  </a:cubicBezTo>
                  <a:close/>
                  <a:moveTo>
                    <a:pt x="30" y="241"/>
                  </a:moveTo>
                  <a:cubicBezTo>
                    <a:pt x="30" y="241"/>
                    <a:pt x="30" y="241"/>
                    <a:pt x="30" y="242"/>
                  </a:cubicBezTo>
                  <a:cubicBezTo>
                    <a:pt x="30" y="242"/>
                    <a:pt x="30" y="242"/>
                    <a:pt x="30" y="242"/>
                  </a:cubicBezTo>
                  <a:cubicBezTo>
                    <a:pt x="29" y="242"/>
                    <a:pt x="29" y="242"/>
                    <a:pt x="28" y="242"/>
                  </a:cubicBezTo>
                  <a:cubicBezTo>
                    <a:pt x="28" y="242"/>
                    <a:pt x="28" y="242"/>
                    <a:pt x="28" y="241"/>
                  </a:cubicBezTo>
                  <a:cubicBezTo>
                    <a:pt x="29" y="241"/>
                    <a:pt x="30" y="241"/>
                    <a:pt x="30" y="241"/>
                  </a:cubicBezTo>
                  <a:close/>
                  <a:moveTo>
                    <a:pt x="29" y="240"/>
                  </a:moveTo>
                  <a:cubicBezTo>
                    <a:pt x="29" y="240"/>
                    <a:pt x="29" y="240"/>
                    <a:pt x="29" y="240"/>
                  </a:cubicBezTo>
                  <a:cubicBezTo>
                    <a:pt x="29" y="240"/>
                    <a:pt x="29" y="240"/>
                    <a:pt x="29" y="240"/>
                  </a:cubicBezTo>
                  <a:cubicBezTo>
                    <a:pt x="29" y="240"/>
                    <a:pt x="29" y="240"/>
                    <a:pt x="29" y="240"/>
                  </a:cubicBezTo>
                  <a:close/>
                  <a:moveTo>
                    <a:pt x="29" y="333"/>
                  </a:moveTo>
                  <a:cubicBezTo>
                    <a:pt x="29" y="333"/>
                    <a:pt x="29" y="333"/>
                    <a:pt x="29" y="333"/>
                  </a:cubicBezTo>
                  <a:cubicBezTo>
                    <a:pt x="29" y="333"/>
                    <a:pt x="29" y="333"/>
                    <a:pt x="28" y="333"/>
                  </a:cubicBezTo>
                  <a:cubicBezTo>
                    <a:pt x="28" y="333"/>
                    <a:pt x="27" y="333"/>
                    <a:pt x="27" y="333"/>
                  </a:cubicBezTo>
                  <a:cubicBezTo>
                    <a:pt x="27" y="333"/>
                    <a:pt x="27" y="333"/>
                    <a:pt x="26" y="332"/>
                  </a:cubicBezTo>
                  <a:cubicBezTo>
                    <a:pt x="27" y="332"/>
                    <a:pt x="28" y="332"/>
                    <a:pt x="29" y="333"/>
                  </a:cubicBezTo>
                  <a:close/>
                  <a:moveTo>
                    <a:pt x="25" y="615"/>
                  </a:moveTo>
                  <a:cubicBezTo>
                    <a:pt x="25" y="615"/>
                    <a:pt x="25" y="615"/>
                    <a:pt x="25" y="615"/>
                  </a:cubicBezTo>
                  <a:cubicBezTo>
                    <a:pt x="25" y="615"/>
                    <a:pt x="24" y="615"/>
                    <a:pt x="24" y="615"/>
                  </a:cubicBezTo>
                  <a:cubicBezTo>
                    <a:pt x="25" y="615"/>
                    <a:pt x="25" y="615"/>
                    <a:pt x="25" y="615"/>
                  </a:cubicBezTo>
                  <a:close/>
                  <a:moveTo>
                    <a:pt x="24" y="583"/>
                  </a:moveTo>
                  <a:cubicBezTo>
                    <a:pt x="24" y="583"/>
                    <a:pt x="24" y="582"/>
                    <a:pt x="24" y="582"/>
                  </a:cubicBezTo>
                  <a:cubicBezTo>
                    <a:pt x="24" y="582"/>
                    <a:pt x="25" y="582"/>
                    <a:pt x="25" y="582"/>
                  </a:cubicBezTo>
                  <a:lnTo>
                    <a:pt x="24" y="583"/>
                  </a:lnTo>
                  <a:close/>
                  <a:moveTo>
                    <a:pt x="26" y="615"/>
                  </a:moveTo>
                  <a:cubicBezTo>
                    <a:pt x="26" y="615"/>
                    <a:pt x="25" y="615"/>
                    <a:pt x="25" y="615"/>
                  </a:cubicBezTo>
                  <a:cubicBezTo>
                    <a:pt x="25" y="615"/>
                    <a:pt x="24" y="615"/>
                    <a:pt x="25" y="614"/>
                  </a:cubicBezTo>
                  <a:cubicBezTo>
                    <a:pt x="25" y="614"/>
                    <a:pt x="25" y="614"/>
                    <a:pt x="25" y="614"/>
                  </a:cubicBezTo>
                  <a:cubicBezTo>
                    <a:pt x="26" y="614"/>
                    <a:pt x="26" y="615"/>
                    <a:pt x="26" y="615"/>
                  </a:cubicBezTo>
                  <a:close/>
                  <a:moveTo>
                    <a:pt x="26" y="611"/>
                  </a:moveTo>
                  <a:cubicBezTo>
                    <a:pt x="26" y="611"/>
                    <a:pt x="26" y="610"/>
                    <a:pt x="26" y="610"/>
                  </a:cubicBezTo>
                  <a:cubicBezTo>
                    <a:pt x="26" y="611"/>
                    <a:pt x="26" y="611"/>
                    <a:pt x="26" y="611"/>
                  </a:cubicBezTo>
                  <a:close/>
                  <a:moveTo>
                    <a:pt x="25" y="617"/>
                  </a:moveTo>
                  <a:cubicBezTo>
                    <a:pt x="25" y="617"/>
                    <a:pt x="25" y="617"/>
                    <a:pt x="24" y="618"/>
                  </a:cubicBezTo>
                  <a:cubicBezTo>
                    <a:pt x="24" y="618"/>
                    <a:pt x="24" y="617"/>
                    <a:pt x="24" y="617"/>
                  </a:cubicBezTo>
                  <a:cubicBezTo>
                    <a:pt x="24" y="617"/>
                    <a:pt x="25" y="617"/>
                    <a:pt x="25" y="617"/>
                  </a:cubicBezTo>
                  <a:close/>
                  <a:moveTo>
                    <a:pt x="25" y="616"/>
                  </a:moveTo>
                  <a:cubicBezTo>
                    <a:pt x="24" y="616"/>
                    <a:pt x="24" y="616"/>
                    <a:pt x="24" y="617"/>
                  </a:cubicBezTo>
                  <a:cubicBezTo>
                    <a:pt x="23" y="616"/>
                    <a:pt x="24" y="616"/>
                    <a:pt x="23" y="615"/>
                  </a:cubicBezTo>
                  <a:lnTo>
                    <a:pt x="25" y="616"/>
                  </a:lnTo>
                  <a:close/>
                  <a:moveTo>
                    <a:pt x="26" y="630"/>
                  </a:moveTo>
                  <a:cubicBezTo>
                    <a:pt x="25" y="630"/>
                    <a:pt x="24" y="629"/>
                    <a:pt x="23" y="628"/>
                  </a:cubicBezTo>
                  <a:cubicBezTo>
                    <a:pt x="25" y="629"/>
                    <a:pt x="26" y="630"/>
                    <a:pt x="26" y="630"/>
                  </a:cubicBezTo>
                  <a:close/>
                  <a:moveTo>
                    <a:pt x="27" y="623"/>
                  </a:moveTo>
                  <a:cubicBezTo>
                    <a:pt x="27" y="623"/>
                    <a:pt x="27" y="623"/>
                    <a:pt x="27" y="623"/>
                  </a:cubicBezTo>
                  <a:cubicBezTo>
                    <a:pt x="27" y="623"/>
                    <a:pt x="27" y="623"/>
                    <a:pt x="27" y="623"/>
                  </a:cubicBezTo>
                  <a:cubicBezTo>
                    <a:pt x="28" y="623"/>
                    <a:pt x="28" y="623"/>
                    <a:pt x="28" y="623"/>
                  </a:cubicBezTo>
                  <a:cubicBezTo>
                    <a:pt x="28" y="624"/>
                    <a:pt x="29" y="624"/>
                    <a:pt x="29" y="624"/>
                  </a:cubicBezTo>
                  <a:cubicBezTo>
                    <a:pt x="29" y="624"/>
                    <a:pt x="28" y="624"/>
                    <a:pt x="28" y="624"/>
                  </a:cubicBezTo>
                  <a:cubicBezTo>
                    <a:pt x="28" y="624"/>
                    <a:pt x="27" y="624"/>
                    <a:pt x="26" y="624"/>
                  </a:cubicBezTo>
                  <a:lnTo>
                    <a:pt x="27" y="623"/>
                  </a:lnTo>
                  <a:close/>
                  <a:moveTo>
                    <a:pt x="26" y="341"/>
                  </a:moveTo>
                  <a:cubicBezTo>
                    <a:pt x="25" y="341"/>
                    <a:pt x="24" y="340"/>
                    <a:pt x="24" y="340"/>
                  </a:cubicBezTo>
                  <a:cubicBezTo>
                    <a:pt x="24" y="340"/>
                    <a:pt x="24" y="340"/>
                    <a:pt x="24" y="340"/>
                  </a:cubicBezTo>
                  <a:cubicBezTo>
                    <a:pt x="25" y="340"/>
                    <a:pt x="26" y="340"/>
                    <a:pt x="27" y="341"/>
                  </a:cubicBezTo>
                  <a:lnTo>
                    <a:pt x="26" y="341"/>
                  </a:lnTo>
                  <a:close/>
                  <a:moveTo>
                    <a:pt x="27" y="571"/>
                  </a:moveTo>
                  <a:cubicBezTo>
                    <a:pt x="26" y="572"/>
                    <a:pt x="26" y="572"/>
                    <a:pt x="26" y="572"/>
                  </a:cubicBezTo>
                  <a:cubicBezTo>
                    <a:pt x="26" y="572"/>
                    <a:pt x="26" y="572"/>
                    <a:pt x="26" y="572"/>
                  </a:cubicBezTo>
                  <a:cubicBezTo>
                    <a:pt x="26" y="572"/>
                    <a:pt x="26" y="572"/>
                    <a:pt x="26" y="572"/>
                  </a:cubicBezTo>
                  <a:cubicBezTo>
                    <a:pt x="26" y="571"/>
                    <a:pt x="26" y="571"/>
                    <a:pt x="26" y="571"/>
                  </a:cubicBezTo>
                  <a:cubicBezTo>
                    <a:pt x="26" y="571"/>
                    <a:pt x="26" y="571"/>
                    <a:pt x="27" y="571"/>
                  </a:cubicBezTo>
                  <a:close/>
                  <a:moveTo>
                    <a:pt x="24" y="341"/>
                  </a:moveTo>
                  <a:cubicBezTo>
                    <a:pt x="25" y="342"/>
                    <a:pt x="25" y="342"/>
                    <a:pt x="25" y="342"/>
                  </a:cubicBezTo>
                  <a:cubicBezTo>
                    <a:pt x="25" y="342"/>
                    <a:pt x="25" y="343"/>
                    <a:pt x="24" y="343"/>
                  </a:cubicBezTo>
                  <a:cubicBezTo>
                    <a:pt x="24" y="342"/>
                    <a:pt x="24" y="342"/>
                    <a:pt x="24" y="341"/>
                  </a:cubicBezTo>
                  <a:close/>
                  <a:moveTo>
                    <a:pt x="25" y="432"/>
                  </a:moveTo>
                  <a:cubicBezTo>
                    <a:pt x="26" y="432"/>
                    <a:pt x="26" y="432"/>
                    <a:pt x="26" y="432"/>
                  </a:cubicBezTo>
                  <a:cubicBezTo>
                    <a:pt x="26" y="432"/>
                    <a:pt x="26" y="432"/>
                    <a:pt x="26" y="433"/>
                  </a:cubicBezTo>
                  <a:cubicBezTo>
                    <a:pt x="25" y="433"/>
                    <a:pt x="25" y="433"/>
                    <a:pt x="25" y="433"/>
                  </a:cubicBezTo>
                  <a:cubicBezTo>
                    <a:pt x="25" y="433"/>
                    <a:pt x="24" y="433"/>
                    <a:pt x="24" y="433"/>
                  </a:cubicBezTo>
                  <a:cubicBezTo>
                    <a:pt x="24" y="433"/>
                    <a:pt x="24" y="433"/>
                    <a:pt x="24" y="433"/>
                  </a:cubicBezTo>
                  <a:cubicBezTo>
                    <a:pt x="24" y="432"/>
                    <a:pt x="25" y="432"/>
                    <a:pt x="25" y="432"/>
                  </a:cubicBezTo>
                  <a:close/>
                  <a:moveTo>
                    <a:pt x="26" y="432"/>
                  </a:moveTo>
                  <a:cubicBezTo>
                    <a:pt x="26" y="432"/>
                    <a:pt x="26" y="432"/>
                    <a:pt x="26" y="432"/>
                  </a:cubicBezTo>
                  <a:cubicBezTo>
                    <a:pt x="26" y="432"/>
                    <a:pt x="26" y="432"/>
                    <a:pt x="26" y="432"/>
                  </a:cubicBezTo>
                  <a:cubicBezTo>
                    <a:pt x="26" y="432"/>
                    <a:pt x="26" y="432"/>
                    <a:pt x="26" y="432"/>
                  </a:cubicBezTo>
                  <a:close/>
                  <a:moveTo>
                    <a:pt x="23" y="366"/>
                  </a:moveTo>
                  <a:cubicBezTo>
                    <a:pt x="21" y="365"/>
                    <a:pt x="21" y="365"/>
                    <a:pt x="21" y="365"/>
                  </a:cubicBezTo>
                  <a:cubicBezTo>
                    <a:pt x="21" y="365"/>
                    <a:pt x="21" y="365"/>
                    <a:pt x="21" y="365"/>
                  </a:cubicBezTo>
                  <a:cubicBezTo>
                    <a:pt x="20" y="364"/>
                    <a:pt x="20" y="364"/>
                    <a:pt x="20" y="363"/>
                  </a:cubicBezTo>
                  <a:cubicBezTo>
                    <a:pt x="20" y="363"/>
                    <a:pt x="20" y="363"/>
                    <a:pt x="20" y="363"/>
                  </a:cubicBezTo>
                  <a:cubicBezTo>
                    <a:pt x="19" y="363"/>
                    <a:pt x="19" y="363"/>
                    <a:pt x="19" y="363"/>
                  </a:cubicBezTo>
                  <a:cubicBezTo>
                    <a:pt x="19" y="363"/>
                    <a:pt x="19" y="363"/>
                    <a:pt x="19" y="363"/>
                  </a:cubicBezTo>
                  <a:cubicBezTo>
                    <a:pt x="20" y="363"/>
                    <a:pt x="21" y="363"/>
                    <a:pt x="21" y="362"/>
                  </a:cubicBezTo>
                  <a:cubicBezTo>
                    <a:pt x="21" y="362"/>
                    <a:pt x="19" y="362"/>
                    <a:pt x="19" y="361"/>
                  </a:cubicBezTo>
                  <a:cubicBezTo>
                    <a:pt x="23" y="361"/>
                    <a:pt x="21" y="363"/>
                    <a:pt x="22" y="363"/>
                  </a:cubicBezTo>
                  <a:cubicBezTo>
                    <a:pt x="22" y="363"/>
                    <a:pt x="22" y="363"/>
                    <a:pt x="22" y="363"/>
                  </a:cubicBezTo>
                  <a:cubicBezTo>
                    <a:pt x="22" y="363"/>
                    <a:pt x="23" y="363"/>
                    <a:pt x="24" y="363"/>
                  </a:cubicBezTo>
                  <a:cubicBezTo>
                    <a:pt x="23" y="364"/>
                    <a:pt x="22" y="365"/>
                    <a:pt x="23" y="366"/>
                  </a:cubicBezTo>
                  <a:close/>
                  <a:moveTo>
                    <a:pt x="23" y="378"/>
                  </a:moveTo>
                  <a:cubicBezTo>
                    <a:pt x="23" y="379"/>
                    <a:pt x="23" y="379"/>
                    <a:pt x="23" y="379"/>
                  </a:cubicBezTo>
                  <a:cubicBezTo>
                    <a:pt x="23" y="379"/>
                    <a:pt x="23" y="379"/>
                    <a:pt x="23" y="379"/>
                  </a:cubicBezTo>
                  <a:cubicBezTo>
                    <a:pt x="23" y="379"/>
                    <a:pt x="23" y="379"/>
                    <a:pt x="23" y="379"/>
                  </a:cubicBezTo>
                  <a:lnTo>
                    <a:pt x="23" y="378"/>
                  </a:lnTo>
                  <a:close/>
                  <a:moveTo>
                    <a:pt x="21" y="370"/>
                  </a:moveTo>
                  <a:cubicBezTo>
                    <a:pt x="21" y="370"/>
                    <a:pt x="21" y="370"/>
                    <a:pt x="21" y="371"/>
                  </a:cubicBezTo>
                  <a:cubicBezTo>
                    <a:pt x="21" y="371"/>
                    <a:pt x="20" y="370"/>
                    <a:pt x="20" y="370"/>
                  </a:cubicBezTo>
                  <a:cubicBezTo>
                    <a:pt x="20" y="369"/>
                    <a:pt x="20" y="369"/>
                    <a:pt x="20" y="369"/>
                  </a:cubicBezTo>
                  <a:cubicBezTo>
                    <a:pt x="20" y="369"/>
                    <a:pt x="21" y="369"/>
                    <a:pt x="21" y="370"/>
                  </a:cubicBezTo>
                  <a:close/>
                  <a:moveTo>
                    <a:pt x="20" y="369"/>
                  </a:moveTo>
                  <a:cubicBezTo>
                    <a:pt x="21" y="369"/>
                    <a:pt x="21" y="369"/>
                    <a:pt x="21" y="369"/>
                  </a:cubicBezTo>
                  <a:cubicBezTo>
                    <a:pt x="21" y="369"/>
                    <a:pt x="21" y="369"/>
                    <a:pt x="21" y="369"/>
                  </a:cubicBezTo>
                  <a:lnTo>
                    <a:pt x="20" y="369"/>
                  </a:lnTo>
                  <a:close/>
                  <a:moveTo>
                    <a:pt x="21" y="372"/>
                  </a:moveTo>
                  <a:cubicBezTo>
                    <a:pt x="21" y="372"/>
                    <a:pt x="21" y="372"/>
                    <a:pt x="21" y="372"/>
                  </a:cubicBezTo>
                  <a:cubicBezTo>
                    <a:pt x="21" y="372"/>
                    <a:pt x="21" y="372"/>
                    <a:pt x="21" y="372"/>
                  </a:cubicBezTo>
                  <a:cubicBezTo>
                    <a:pt x="21" y="372"/>
                    <a:pt x="21" y="372"/>
                    <a:pt x="21" y="372"/>
                  </a:cubicBezTo>
                  <a:cubicBezTo>
                    <a:pt x="21" y="372"/>
                    <a:pt x="21" y="372"/>
                    <a:pt x="21" y="372"/>
                  </a:cubicBezTo>
                  <a:close/>
                  <a:moveTo>
                    <a:pt x="19" y="363"/>
                  </a:moveTo>
                  <a:cubicBezTo>
                    <a:pt x="19" y="363"/>
                    <a:pt x="19" y="363"/>
                    <a:pt x="19" y="363"/>
                  </a:cubicBezTo>
                  <a:cubicBezTo>
                    <a:pt x="19" y="363"/>
                    <a:pt x="19" y="363"/>
                    <a:pt x="19" y="363"/>
                  </a:cubicBezTo>
                  <a:close/>
                  <a:moveTo>
                    <a:pt x="19" y="363"/>
                  </a:moveTo>
                  <a:cubicBezTo>
                    <a:pt x="19" y="363"/>
                    <a:pt x="19" y="363"/>
                    <a:pt x="19" y="363"/>
                  </a:cubicBezTo>
                  <a:cubicBezTo>
                    <a:pt x="19" y="363"/>
                    <a:pt x="19" y="363"/>
                    <a:pt x="19" y="363"/>
                  </a:cubicBezTo>
                  <a:close/>
                  <a:moveTo>
                    <a:pt x="20" y="271"/>
                  </a:moveTo>
                  <a:cubicBezTo>
                    <a:pt x="22" y="271"/>
                    <a:pt x="23" y="271"/>
                    <a:pt x="24" y="272"/>
                  </a:cubicBezTo>
                  <a:cubicBezTo>
                    <a:pt x="22" y="272"/>
                    <a:pt x="21" y="272"/>
                    <a:pt x="20" y="271"/>
                  </a:cubicBezTo>
                  <a:close/>
                  <a:moveTo>
                    <a:pt x="23" y="281"/>
                  </a:moveTo>
                  <a:cubicBezTo>
                    <a:pt x="22" y="280"/>
                    <a:pt x="22" y="280"/>
                    <a:pt x="22" y="280"/>
                  </a:cubicBezTo>
                  <a:cubicBezTo>
                    <a:pt x="22" y="280"/>
                    <a:pt x="22" y="280"/>
                    <a:pt x="22" y="280"/>
                  </a:cubicBezTo>
                  <a:lnTo>
                    <a:pt x="23" y="281"/>
                  </a:lnTo>
                  <a:close/>
                  <a:moveTo>
                    <a:pt x="27" y="246"/>
                  </a:moveTo>
                  <a:cubicBezTo>
                    <a:pt x="26" y="247"/>
                    <a:pt x="26" y="249"/>
                    <a:pt x="27" y="250"/>
                  </a:cubicBezTo>
                  <a:cubicBezTo>
                    <a:pt x="24" y="248"/>
                    <a:pt x="22" y="247"/>
                    <a:pt x="20" y="245"/>
                  </a:cubicBezTo>
                  <a:cubicBezTo>
                    <a:pt x="21" y="245"/>
                    <a:pt x="22" y="245"/>
                    <a:pt x="22" y="244"/>
                  </a:cubicBezTo>
                  <a:cubicBezTo>
                    <a:pt x="23" y="245"/>
                    <a:pt x="24" y="246"/>
                    <a:pt x="27" y="246"/>
                  </a:cubicBezTo>
                  <a:close/>
                  <a:moveTo>
                    <a:pt x="23" y="238"/>
                  </a:moveTo>
                  <a:cubicBezTo>
                    <a:pt x="24" y="238"/>
                    <a:pt x="24" y="238"/>
                    <a:pt x="25" y="238"/>
                  </a:cubicBezTo>
                  <a:cubicBezTo>
                    <a:pt x="24" y="238"/>
                    <a:pt x="24" y="238"/>
                    <a:pt x="23" y="238"/>
                  </a:cubicBezTo>
                  <a:close/>
                  <a:moveTo>
                    <a:pt x="25" y="241"/>
                  </a:moveTo>
                  <a:cubicBezTo>
                    <a:pt x="25" y="241"/>
                    <a:pt x="26" y="242"/>
                    <a:pt x="26" y="242"/>
                  </a:cubicBezTo>
                  <a:cubicBezTo>
                    <a:pt x="27" y="242"/>
                    <a:pt x="27" y="242"/>
                    <a:pt x="27" y="242"/>
                  </a:cubicBezTo>
                  <a:cubicBezTo>
                    <a:pt x="26" y="243"/>
                    <a:pt x="25" y="243"/>
                    <a:pt x="25" y="241"/>
                  </a:cubicBezTo>
                  <a:close/>
                  <a:moveTo>
                    <a:pt x="26" y="338"/>
                  </a:moveTo>
                  <a:cubicBezTo>
                    <a:pt x="25" y="339"/>
                    <a:pt x="24" y="339"/>
                    <a:pt x="24" y="338"/>
                  </a:cubicBezTo>
                  <a:cubicBezTo>
                    <a:pt x="25" y="338"/>
                    <a:pt x="25" y="338"/>
                    <a:pt x="25" y="338"/>
                  </a:cubicBezTo>
                  <a:cubicBezTo>
                    <a:pt x="25" y="338"/>
                    <a:pt x="26" y="338"/>
                    <a:pt x="26" y="338"/>
                  </a:cubicBezTo>
                  <a:cubicBezTo>
                    <a:pt x="26" y="338"/>
                    <a:pt x="26" y="338"/>
                    <a:pt x="26" y="338"/>
                  </a:cubicBezTo>
                  <a:cubicBezTo>
                    <a:pt x="25" y="338"/>
                    <a:pt x="25" y="338"/>
                    <a:pt x="25" y="338"/>
                  </a:cubicBezTo>
                  <a:lnTo>
                    <a:pt x="26" y="338"/>
                  </a:lnTo>
                  <a:close/>
                  <a:moveTo>
                    <a:pt x="21" y="258"/>
                  </a:moveTo>
                  <a:cubicBezTo>
                    <a:pt x="21" y="259"/>
                    <a:pt x="21" y="259"/>
                    <a:pt x="21" y="259"/>
                  </a:cubicBezTo>
                  <a:cubicBezTo>
                    <a:pt x="19" y="259"/>
                    <a:pt x="18" y="258"/>
                    <a:pt x="18" y="258"/>
                  </a:cubicBezTo>
                  <a:cubicBezTo>
                    <a:pt x="18" y="257"/>
                    <a:pt x="18" y="257"/>
                    <a:pt x="19" y="257"/>
                  </a:cubicBezTo>
                  <a:cubicBezTo>
                    <a:pt x="20" y="257"/>
                    <a:pt x="20" y="258"/>
                    <a:pt x="21" y="258"/>
                  </a:cubicBezTo>
                  <a:close/>
                  <a:moveTo>
                    <a:pt x="20" y="273"/>
                  </a:moveTo>
                  <a:cubicBezTo>
                    <a:pt x="20" y="273"/>
                    <a:pt x="20" y="273"/>
                    <a:pt x="21" y="273"/>
                  </a:cubicBezTo>
                  <a:cubicBezTo>
                    <a:pt x="21" y="272"/>
                    <a:pt x="21" y="272"/>
                    <a:pt x="21" y="272"/>
                  </a:cubicBezTo>
                  <a:cubicBezTo>
                    <a:pt x="21" y="272"/>
                    <a:pt x="21" y="272"/>
                    <a:pt x="21" y="272"/>
                  </a:cubicBezTo>
                  <a:cubicBezTo>
                    <a:pt x="21" y="272"/>
                    <a:pt x="21" y="272"/>
                    <a:pt x="21" y="272"/>
                  </a:cubicBezTo>
                  <a:cubicBezTo>
                    <a:pt x="20" y="273"/>
                    <a:pt x="21" y="274"/>
                    <a:pt x="22" y="275"/>
                  </a:cubicBezTo>
                  <a:cubicBezTo>
                    <a:pt x="21" y="275"/>
                    <a:pt x="20" y="274"/>
                    <a:pt x="18" y="274"/>
                  </a:cubicBezTo>
                  <a:cubicBezTo>
                    <a:pt x="19" y="273"/>
                    <a:pt x="19" y="273"/>
                    <a:pt x="20" y="273"/>
                  </a:cubicBezTo>
                  <a:close/>
                  <a:moveTo>
                    <a:pt x="23" y="285"/>
                  </a:moveTo>
                  <a:cubicBezTo>
                    <a:pt x="24" y="285"/>
                    <a:pt x="25" y="285"/>
                    <a:pt x="25" y="285"/>
                  </a:cubicBezTo>
                  <a:cubicBezTo>
                    <a:pt x="25" y="285"/>
                    <a:pt x="25" y="285"/>
                    <a:pt x="26" y="285"/>
                  </a:cubicBezTo>
                  <a:cubicBezTo>
                    <a:pt x="27" y="286"/>
                    <a:pt x="23" y="286"/>
                    <a:pt x="24" y="287"/>
                  </a:cubicBezTo>
                  <a:cubicBezTo>
                    <a:pt x="23" y="287"/>
                    <a:pt x="23" y="287"/>
                    <a:pt x="23" y="287"/>
                  </a:cubicBezTo>
                  <a:cubicBezTo>
                    <a:pt x="23" y="286"/>
                    <a:pt x="23" y="286"/>
                    <a:pt x="23" y="285"/>
                  </a:cubicBezTo>
                  <a:close/>
                  <a:moveTo>
                    <a:pt x="26" y="292"/>
                  </a:moveTo>
                  <a:cubicBezTo>
                    <a:pt x="26" y="292"/>
                    <a:pt x="26" y="292"/>
                    <a:pt x="26" y="292"/>
                  </a:cubicBezTo>
                  <a:cubicBezTo>
                    <a:pt x="26" y="292"/>
                    <a:pt x="26" y="292"/>
                    <a:pt x="25" y="292"/>
                  </a:cubicBezTo>
                  <a:cubicBezTo>
                    <a:pt x="26" y="292"/>
                    <a:pt x="26" y="292"/>
                    <a:pt x="26" y="292"/>
                  </a:cubicBezTo>
                  <a:close/>
                  <a:moveTo>
                    <a:pt x="24" y="291"/>
                  </a:moveTo>
                  <a:cubicBezTo>
                    <a:pt x="24" y="291"/>
                    <a:pt x="24" y="291"/>
                    <a:pt x="24" y="291"/>
                  </a:cubicBezTo>
                  <a:cubicBezTo>
                    <a:pt x="24" y="291"/>
                    <a:pt x="24" y="291"/>
                    <a:pt x="24" y="291"/>
                  </a:cubicBezTo>
                  <a:cubicBezTo>
                    <a:pt x="24" y="291"/>
                    <a:pt x="25" y="291"/>
                    <a:pt x="25" y="290"/>
                  </a:cubicBezTo>
                  <a:cubicBezTo>
                    <a:pt x="26" y="291"/>
                    <a:pt x="25" y="292"/>
                    <a:pt x="24" y="292"/>
                  </a:cubicBezTo>
                  <a:cubicBezTo>
                    <a:pt x="24" y="292"/>
                    <a:pt x="23" y="292"/>
                    <a:pt x="23" y="291"/>
                  </a:cubicBezTo>
                  <a:cubicBezTo>
                    <a:pt x="23" y="291"/>
                    <a:pt x="23" y="291"/>
                    <a:pt x="24" y="291"/>
                  </a:cubicBezTo>
                  <a:close/>
                  <a:moveTo>
                    <a:pt x="24" y="303"/>
                  </a:moveTo>
                  <a:cubicBezTo>
                    <a:pt x="24" y="304"/>
                    <a:pt x="24" y="304"/>
                    <a:pt x="24" y="304"/>
                  </a:cubicBezTo>
                  <a:cubicBezTo>
                    <a:pt x="23" y="304"/>
                    <a:pt x="23" y="304"/>
                    <a:pt x="23" y="304"/>
                  </a:cubicBezTo>
                  <a:cubicBezTo>
                    <a:pt x="23" y="303"/>
                    <a:pt x="23" y="303"/>
                    <a:pt x="23" y="303"/>
                  </a:cubicBezTo>
                  <a:cubicBezTo>
                    <a:pt x="23" y="303"/>
                    <a:pt x="24" y="303"/>
                    <a:pt x="24" y="303"/>
                  </a:cubicBezTo>
                  <a:close/>
                  <a:moveTo>
                    <a:pt x="24" y="306"/>
                  </a:moveTo>
                  <a:cubicBezTo>
                    <a:pt x="24" y="307"/>
                    <a:pt x="24" y="307"/>
                    <a:pt x="24" y="307"/>
                  </a:cubicBezTo>
                  <a:cubicBezTo>
                    <a:pt x="24" y="306"/>
                    <a:pt x="24" y="306"/>
                    <a:pt x="23" y="305"/>
                  </a:cubicBezTo>
                  <a:lnTo>
                    <a:pt x="24" y="306"/>
                  </a:lnTo>
                  <a:close/>
                  <a:moveTo>
                    <a:pt x="25" y="308"/>
                  </a:moveTo>
                  <a:cubicBezTo>
                    <a:pt x="24" y="308"/>
                    <a:pt x="24" y="308"/>
                    <a:pt x="23" y="308"/>
                  </a:cubicBezTo>
                  <a:cubicBezTo>
                    <a:pt x="24" y="308"/>
                    <a:pt x="24" y="308"/>
                    <a:pt x="25" y="308"/>
                  </a:cubicBezTo>
                  <a:close/>
                  <a:moveTo>
                    <a:pt x="24" y="327"/>
                  </a:moveTo>
                  <a:cubicBezTo>
                    <a:pt x="24" y="327"/>
                    <a:pt x="24" y="327"/>
                    <a:pt x="24" y="327"/>
                  </a:cubicBezTo>
                  <a:cubicBezTo>
                    <a:pt x="25" y="328"/>
                    <a:pt x="25" y="328"/>
                    <a:pt x="25" y="329"/>
                  </a:cubicBezTo>
                  <a:cubicBezTo>
                    <a:pt x="25" y="329"/>
                    <a:pt x="25" y="329"/>
                    <a:pt x="25" y="329"/>
                  </a:cubicBezTo>
                  <a:cubicBezTo>
                    <a:pt x="24" y="329"/>
                    <a:pt x="24" y="329"/>
                    <a:pt x="24" y="329"/>
                  </a:cubicBezTo>
                  <a:cubicBezTo>
                    <a:pt x="26" y="330"/>
                    <a:pt x="24" y="330"/>
                    <a:pt x="26" y="331"/>
                  </a:cubicBezTo>
                  <a:cubicBezTo>
                    <a:pt x="25" y="331"/>
                    <a:pt x="25" y="331"/>
                    <a:pt x="25" y="331"/>
                  </a:cubicBezTo>
                  <a:cubicBezTo>
                    <a:pt x="24" y="330"/>
                    <a:pt x="23" y="328"/>
                    <a:pt x="21" y="328"/>
                  </a:cubicBezTo>
                  <a:cubicBezTo>
                    <a:pt x="21" y="328"/>
                    <a:pt x="21" y="328"/>
                    <a:pt x="21" y="328"/>
                  </a:cubicBezTo>
                  <a:cubicBezTo>
                    <a:pt x="21" y="327"/>
                    <a:pt x="20" y="326"/>
                    <a:pt x="19" y="326"/>
                  </a:cubicBezTo>
                  <a:cubicBezTo>
                    <a:pt x="19" y="326"/>
                    <a:pt x="19" y="326"/>
                    <a:pt x="19" y="326"/>
                  </a:cubicBezTo>
                  <a:cubicBezTo>
                    <a:pt x="20" y="326"/>
                    <a:pt x="21" y="326"/>
                    <a:pt x="22" y="326"/>
                  </a:cubicBezTo>
                  <a:cubicBezTo>
                    <a:pt x="22" y="326"/>
                    <a:pt x="23" y="326"/>
                    <a:pt x="23" y="327"/>
                  </a:cubicBezTo>
                  <a:cubicBezTo>
                    <a:pt x="23" y="327"/>
                    <a:pt x="24" y="327"/>
                    <a:pt x="24" y="327"/>
                  </a:cubicBezTo>
                  <a:close/>
                  <a:moveTo>
                    <a:pt x="23" y="335"/>
                  </a:moveTo>
                  <a:cubicBezTo>
                    <a:pt x="23" y="335"/>
                    <a:pt x="23" y="335"/>
                    <a:pt x="23" y="335"/>
                  </a:cubicBezTo>
                  <a:cubicBezTo>
                    <a:pt x="23" y="335"/>
                    <a:pt x="23" y="335"/>
                    <a:pt x="23" y="335"/>
                  </a:cubicBezTo>
                  <a:cubicBezTo>
                    <a:pt x="23" y="335"/>
                    <a:pt x="23" y="335"/>
                    <a:pt x="23" y="335"/>
                  </a:cubicBezTo>
                  <a:close/>
                  <a:moveTo>
                    <a:pt x="22" y="331"/>
                  </a:moveTo>
                  <a:cubicBezTo>
                    <a:pt x="22" y="331"/>
                    <a:pt x="22" y="331"/>
                    <a:pt x="22" y="331"/>
                  </a:cubicBezTo>
                  <a:cubicBezTo>
                    <a:pt x="23" y="331"/>
                    <a:pt x="23" y="331"/>
                    <a:pt x="23" y="331"/>
                  </a:cubicBezTo>
                  <a:cubicBezTo>
                    <a:pt x="23" y="331"/>
                    <a:pt x="22" y="331"/>
                    <a:pt x="22" y="331"/>
                  </a:cubicBezTo>
                  <a:close/>
                  <a:moveTo>
                    <a:pt x="21" y="331"/>
                  </a:moveTo>
                  <a:cubicBezTo>
                    <a:pt x="21" y="330"/>
                    <a:pt x="21" y="330"/>
                    <a:pt x="21" y="330"/>
                  </a:cubicBezTo>
                  <a:cubicBezTo>
                    <a:pt x="21" y="331"/>
                    <a:pt x="21" y="331"/>
                    <a:pt x="21" y="331"/>
                  </a:cubicBezTo>
                  <a:cubicBezTo>
                    <a:pt x="21" y="331"/>
                    <a:pt x="21" y="331"/>
                    <a:pt x="21" y="331"/>
                  </a:cubicBezTo>
                  <a:close/>
                  <a:moveTo>
                    <a:pt x="21" y="332"/>
                  </a:moveTo>
                  <a:cubicBezTo>
                    <a:pt x="21" y="332"/>
                    <a:pt x="21" y="332"/>
                    <a:pt x="21" y="332"/>
                  </a:cubicBezTo>
                  <a:cubicBezTo>
                    <a:pt x="21" y="332"/>
                    <a:pt x="21" y="332"/>
                    <a:pt x="21" y="332"/>
                  </a:cubicBezTo>
                  <a:cubicBezTo>
                    <a:pt x="21" y="332"/>
                    <a:pt x="21" y="332"/>
                    <a:pt x="21" y="332"/>
                  </a:cubicBezTo>
                  <a:close/>
                  <a:moveTo>
                    <a:pt x="21" y="331"/>
                  </a:moveTo>
                  <a:cubicBezTo>
                    <a:pt x="19" y="331"/>
                    <a:pt x="19" y="331"/>
                    <a:pt x="19" y="331"/>
                  </a:cubicBezTo>
                  <a:cubicBezTo>
                    <a:pt x="19" y="331"/>
                    <a:pt x="19" y="331"/>
                    <a:pt x="19" y="330"/>
                  </a:cubicBezTo>
                  <a:cubicBezTo>
                    <a:pt x="19" y="330"/>
                    <a:pt x="19" y="331"/>
                    <a:pt x="20" y="331"/>
                  </a:cubicBezTo>
                  <a:cubicBezTo>
                    <a:pt x="20" y="331"/>
                    <a:pt x="20" y="331"/>
                    <a:pt x="20" y="331"/>
                  </a:cubicBezTo>
                  <a:cubicBezTo>
                    <a:pt x="20" y="331"/>
                    <a:pt x="20" y="331"/>
                    <a:pt x="20" y="331"/>
                  </a:cubicBezTo>
                  <a:cubicBezTo>
                    <a:pt x="21" y="331"/>
                    <a:pt x="21" y="331"/>
                    <a:pt x="21" y="331"/>
                  </a:cubicBezTo>
                  <a:close/>
                  <a:moveTo>
                    <a:pt x="20" y="328"/>
                  </a:moveTo>
                  <a:cubicBezTo>
                    <a:pt x="20" y="329"/>
                    <a:pt x="20" y="329"/>
                    <a:pt x="20" y="330"/>
                  </a:cubicBezTo>
                  <a:cubicBezTo>
                    <a:pt x="20" y="330"/>
                    <a:pt x="20" y="330"/>
                    <a:pt x="20" y="330"/>
                  </a:cubicBezTo>
                  <a:cubicBezTo>
                    <a:pt x="20" y="330"/>
                    <a:pt x="19" y="330"/>
                    <a:pt x="18" y="330"/>
                  </a:cubicBezTo>
                  <a:cubicBezTo>
                    <a:pt x="18" y="329"/>
                    <a:pt x="19" y="329"/>
                    <a:pt x="20" y="328"/>
                  </a:cubicBezTo>
                  <a:close/>
                  <a:moveTo>
                    <a:pt x="20" y="335"/>
                  </a:moveTo>
                  <a:cubicBezTo>
                    <a:pt x="21" y="336"/>
                    <a:pt x="21" y="336"/>
                    <a:pt x="23" y="336"/>
                  </a:cubicBezTo>
                  <a:cubicBezTo>
                    <a:pt x="23" y="336"/>
                    <a:pt x="23" y="336"/>
                    <a:pt x="23" y="336"/>
                  </a:cubicBezTo>
                  <a:cubicBezTo>
                    <a:pt x="23" y="336"/>
                    <a:pt x="23" y="336"/>
                    <a:pt x="23" y="336"/>
                  </a:cubicBezTo>
                  <a:cubicBezTo>
                    <a:pt x="22" y="337"/>
                    <a:pt x="21" y="337"/>
                    <a:pt x="20" y="337"/>
                  </a:cubicBezTo>
                  <a:cubicBezTo>
                    <a:pt x="23" y="337"/>
                    <a:pt x="23" y="337"/>
                    <a:pt x="23" y="337"/>
                  </a:cubicBezTo>
                  <a:cubicBezTo>
                    <a:pt x="23" y="337"/>
                    <a:pt x="23" y="337"/>
                    <a:pt x="23" y="337"/>
                  </a:cubicBezTo>
                  <a:cubicBezTo>
                    <a:pt x="21" y="337"/>
                    <a:pt x="19" y="336"/>
                    <a:pt x="19" y="338"/>
                  </a:cubicBezTo>
                  <a:cubicBezTo>
                    <a:pt x="18" y="338"/>
                    <a:pt x="17" y="336"/>
                    <a:pt x="18" y="335"/>
                  </a:cubicBezTo>
                  <a:cubicBezTo>
                    <a:pt x="18" y="335"/>
                    <a:pt x="18" y="335"/>
                    <a:pt x="18" y="335"/>
                  </a:cubicBezTo>
                  <a:cubicBezTo>
                    <a:pt x="19" y="335"/>
                    <a:pt x="20" y="335"/>
                    <a:pt x="20" y="335"/>
                  </a:cubicBezTo>
                  <a:close/>
                  <a:moveTo>
                    <a:pt x="24" y="343"/>
                  </a:moveTo>
                  <a:cubicBezTo>
                    <a:pt x="23" y="343"/>
                    <a:pt x="23" y="343"/>
                    <a:pt x="23" y="343"/>
                  </a:cubicBezTo>
                  <a:cubicBezTo>
                    <a:pt x="23" y="343"/>
                    <a:pt x="23" y="343"/>
                    <a:pt x="23" y="343"/>
                  </a:cubicBezTo>
                  <a:cubicBezTo>
                    <a:pt x="23" y="343"/>
                    <a:pt x="23" y="342"/>
                    <a:pt x="23" y="342"/>
                  </a:cubicBezTo>
                  <a:cubicBezTo>
                    <a:pt x="23" y="342"/>
                    <a:pt x="24" y="343"/>
                    <a:pt x="24" y="343"/>
                  </a:cubicBezTo>
                  <a:close/>
                  <a:moveTo>
                    <a:pt x="21" y="361"/>
                  </a:moveTo>
                  <a:cubicBezTo>
                    <a:pt x="20" y="360"/>
                    <a:pt x="19" y="360"/>
                    <a:pt x="19" y="360"/>
                  </a:cubicBezTo>
                  <a:cubicBezTo>
                    <a:pt x="20" y="359"/>
                    <a:pt x="20" y="359"/>
                    <a:pt x="20" y="359"/>
                  </a:cubicBezTo>
                  <a:cubicBezTo>
                    <a:pt x="20" y="360"/>
                    <a:pt x="21" y="360"/>
                    <a:pt x="21" y="361"/>
                  </a:cubicBezTo>
                  <a:close/>
                  <a:moveTo>
                    <a:pt x="24" y="431"/>
                  </a:moveTo>
                  <a:cubicBezTo>
                    <a:pt x="24" y="431"/>
                    <a:pt x="24" y="431"/>
                    <a:pt x="24" y="431"/>
                  </a:cubicBezTo>
                  <a:cubicBezTo>
                    <a:pt x="24" y="431"/>
                    <a:pt x="24" y="431"/>
                    <a:pt x="24" y="431"/>
                  </a:cubicBezTo>
                  <a:close/>
                  <a:moveTo>
                    <a:pt x="24" y="529"/>
                  </a:moveTo>
                  <a:cubicBezTo>
                    <a:pt x="24" y="529"/>
                    <a:pt x="24" y="530"/>
                    <a:pt x="24" y="530"/>
                  </a:cubicBezTo>
                  <a:cubicBezTo>
                    <a:pt x="24" y="530"/>
                    <a:pt x="23" y="529"/>
                    <a:pt x="23" y="529"/>
                  </a:cubicBezTo>
                  <a:cubicBezTo>
                    <a:pt x="24" y="529"/>
                    <a:pt x="24" y="529"/>
                    <a:pt x="24" y="529"/>
                  </a:cubicBezTo>
                  <a:close/>
                  <a:moveTo>
                    <a:pt x="23" y="339"/>
                  </a:moveTo>
                  <a:cubicBezTo>
                    <a:pt x="25" y="339"/>
                    <a:pt x="26" y="339"/>
                    <a:pt x="27" y="340"/>
                  </a:cubicBezTo>
                  <a:lnTo>
                    <a:pt x="23" y="339"/>
                  </a:lnTo>
                  <a:close/>
                  <a:moveTo>
                    <a:pt x="28" y="340"/>
                  </a:moveTo>
                  <a:cubicBezTo>
                    <a:pt x="27" y="340"/>
                    <a:pt x="27" y="340"/>
                    <a:pt x="27" y="340"/>
                  </a:cubicBezTo>
                  <a:cubicBezTo>
                    <a:pt x="27" y="339"/>
                    <a:pt x="27" y="339"/>
                    <a:pt x="28" y="339"/>
                  </a:cubicBezTo>
                  <a:cubicBezTo>
                    <a:pt x="28" y="339"/>
                    <a:pt x="28" y="339"/>
                    <a:pt x="28" y="339"/>
                  </a:cubicBezTo>
                  <a:lnTo>
                    <a:pt x="28" y="340"/>
                  </a:lnTo>
                  <a:close/>
                  <a:moveTo>
                    <a:pt x="28" y="623"/>
                  </a:moveTo>
                  <a:cubicBezTo>
                    <a:pt x="28" y="623"/>
                    <a:pt x="28" y="623"/>
                    <a:pt x="28" y="623"/>
                  </a:cubicBezTo>
                  <a:cubicBezTo>
                    <a:pt x="28" y="623"/>
                    <a:pt x="28" y="623"/>
                    <a:pt x="28" y="623"/>
                  </a:cubicBezTo>
                  <a:cubicBezTo>
                    <a:pt x="28" y="623"/>
                    <a:pt x="28" y="623"/>
                    <a:pt x="28" y="623"/>
                  </a:cubicBezTo>
                  <a:close/>
                  <a:moveTo>
                    <a:pt x="27" y="622"/>
                  </a:moveTo>
                  <a:cubicBezTo>
                    <a:pt x="27" y="622"/>
                    <a:pt x="27" y="622"/>
                    <a:pt x="27" y="622"/>
                  </a:cubicBezTo>
                  <a:cubicBezTo>
                    <a:pt x="27" y="622"/>
                    <a:pt x="27" y="622"/>
                    <a:pt x="27" y="622"/>
                  </a:cubicBezTo>
                  <a:cubicBezTo>
                    <a:pt x="27" y="622"/>
                    <a:pt x="27" y="622"/>
                    <a:pt x="27" y="622"/>
                  </a:cubicBezTo>
                  <a:cubicBezTo>
                    <a:pt x="27" y="622"/>
                    <a:pt x="27" y="622"/>
                    <a:pt x="27" y="622"/>
                  </a:cubicBezTo>
                  <a:close/>
                  <a:moveTo>
                    <a:pt x="19" y="282"/>
                  </a:moveTo>
                  <a:cubicBezTo>
                    <a:pt x="18" y="282"/>
                    <a:pt x="18" y="283"/>
                    <a:pt x="18" y="283"/>
                  </a:cubicBezTo>
                  <a:cubicBezTo>
                    <a:pt x="16" y="282"/>
                    <a:pt x="15" y="281"/>
                    <a:pt x="16" y="280"/>
                  </a:cubicBezTo>
                  <a:cubicBezTo>
                    <a:pt x="16" y="280"/>
                    <a:pt x="16" y="280"/>
                    <a:pt x="16" y="280"/>
                  </a:cubicBezTo>
                  <a:cubicBezTo>
                    <a:pt x="16" y="281"/>
                    <a:pt x="17" y="282"/>
                    <a:pt x="19" y="282"/>
                  </a:cubicBezTo>
                  <a:cubicBezTo>
                    <a:pt x="19" y="282"/>
                    <a:pt x="19" y="282"/>
                    <a:pt x="19" y="282"/>
                  </a:cubicBezTo>
                  <a:close/>
                  <a:moveTo>
                    <a:pt x="17" y="280"/>
                  </a:moveTo>
                  <a:cubicBezTo>
                    <a:pt x="17" y="280"/>
                    <a:pt x="17" y="280"/>
                    <a:pt x="16" y="280"/>
                  </a:cubicBezTo>
                  <a:cubicBezTo>
                    <a:pt x="17" y="280"/>
                    <a:pt x="17" y="280"/>
                    <a:pt x="17" y="280"/>
                  </a:cubicBezTo>
                  <a:cubicBezTo>
                    <a:pt x="19" y="280"/>
                    <a:pt x="18" y="279"/>
                    <a:pt x="17" y="279"/>
                  </a:cubicBezTo>
                  <a:cubicBezTo>
                    <a:pt x="17" y="279"/>
                    <a:pt x="18" y="279"/>
                    <a:pt x="19" y="279"/>
                  </a:cubicBezTo>
                  <a:cubicBezTo>
                    <a:pt x="19" y="279"/>
                    <a:pt x="19" y="279"/>
                    <a:pt x="19" y="279"/>
                  </a:cubicBezTo>
                  <a:cubicBezTo>
                    <a:pt x="20" y="280"/>
                    <a:pt x="21" y="280"/>
                    <a:pt x="23" y="281"/>
                  </a:cubicBezTo>
                  <a:cubicBezTo>
                    <a:pt x="23" y="281"/>
                    <a:pt x="23" y="281"/>
                    <a:pt x="23" y="281"/>
                  </a:cubicBezTo>
                  <a:lnTo>
                    <a:pt x="17" y="280"/>
                  </a:lnTo>
                  <a:close/>
                  <a:moveTo>
                    <a:pt x="24" y="307"/>
                  </a:moveTo>
                  <a:cubicBezTo>
                    <a:pt x="23" y="308"/>
                    <a:pt x="23" y="308"/>
                    <a:pt x="23" y="308"/>
                  </a:cubicBezTo>
                  <a:cubicBezTo>
                    <a:pt x="23" y="308"/>
                    <a:pt x="23" y="307"/>
                    <a:pt x="22" y="307"/>
                  </a:cubicBezTo>
                  <a:cubicBezTo>
                    <a:pt x="23" y="307"/>
                    <a:pt x="23" y="307"/>
                    <a:pt x="24" y="307"/>
                  </a:cubicBezTo>
                  <a:close/>
                  <a:moveTo>
                    <a:pt x="20" y="305"/>
                  </a:moveTo>
                  <a:cubicBezTo>
                    <a:pt x="22" y="305"/>
                    <a:pt x="22" y="305"/>
                    <a:pt x="22" y="305"/>
                  </a:cubicBezTo>
                  <a:cubicBezTo>
                    <a:pt x="21" y="305"/>
                    <a:pt x="20" y="305"/>
                    <a:pt x="20" y="305"/>
                  </a:cubicBezTo>
                  <a:cubicBezTo>
                    <a:pt x="20" y="305"/>
                    <a:pt x="20" y="305"/>
                    <a:pt x="20" y="305"/>
                  </a:cubicBezTo>
                  <a:close/>
                  <a:moveTo>
                    <a:pt x="20" y="306"/>
                  </a:moveTo>
                  <a:cubicBezTo>
                    <a:pt x="20" y="306"/>
                    <a:pt x="20" y="306"/>
                    <a:pt x="19" y="306"/>
                  </a:cubicBezTo>
                  <a:cubicBezTo>
                    <a:pt x="19" y="306"/>
                    <a:pt x="19" y="306"/>
                    <a:pt x="19" y="306"/>
                  </a:cubicBezTo>
                  <a:cubicBezTo>
                    <a:pt x="19" y="306"/>
                    <a:pt x="19" y="306"/>
                    <a:pt x="19" y="306"/>
                  </a:cubicBezTo>
                  <a:cubicBezTo>
                    <a:pt x="20" y="306"/>
                    <a:pt x="20" y="306"/>
                    <a:pt x="20" y="306"/>
                  </a:cubicBezTo>
                  <a:close/>
                  <a:moveTo>
                    <a:pt x="21" y="307"/>
                  </a:moveTo>
                  <a:cubicBezTo>
                    <a:pt x="22" y="308"/>
                    <a:pt x="23" y="309"/>
                    <a:pt x="22" y="310"/>
                  </a:cubicBezTo>
                  <a:cubicBezTo>
                    <a:pt x="22" y="309"/>
                    <a:pt x="22" y="309"/>
                    <a:pt x="22" y="308"/>
                  </a:cubicBezTo>
                  <a:cubicBezTo>
                    <a:pt x="21" y="309"/>
                    <a:pt x="20" y="308"/>
                    <a:pt x="19" y="308"/>
                  </a:cubicBezTo>
                  <a:cubicBezTo>
                    <a:pt x="19" y="308"/>
                    <a:pt x="19" y="308"/>
                    <a:pt x="19" y="307"/>
                  </a:cubicBezTo>
                  <a:cubicBezTo>
                    <a:pt x="19" y="308"/>
                    <a:pt x="20" y="308"/>
                    <a:pt x="21" y="307"/>
                  </a:cubicBezTo>
                  <a:close/>
                  <a:moveTo>
                    <a:pt x="20" y="314"/>
                  </a:moveTo>
                  <a:cubicBezTo>
                    <a:pt x="21" y="313"/>
                    <a:pt x="21" y="313"/>
                    <a:pt x="21" y="313"/>
                  </a:cubicBezTo>
                  <a:cubicBezTo>
                    <a:pt x="22" y="314"/>
                    <a:pt x="22" y="314"/>
                    <a:pt x="22" y="314"/>
                  </a:cubicBezTo>
                  <a:cubicBezTo>
                    <a:pt x="22" y="314"/>
                    <a:pt x="22" y="314"/>
                    <a:pt x="23" y="314"/>
                  </a:cubicBezTo>
                  <a:cubicBezTo>
                    <a:pt x="22" y="315"/>
                    <a:pt x="22" y="315"/>
                    <a:pt x="22" y="316"/>
                  </a:cubicBezTo>
                  <a:cubicBezTo>
                    <a:pt x="22" y="316"/>
                    <a:pt x="21" y="316"/>
                    <a:pt x="21" y="315"/>
                  </a:cubicBezTo>
                  <a:cubicBezTo>
                    <a:pt x="21" y="315"/>
                    <a:pt x="21" y="315"/>
                    <a:pt x="21" y="315"/>
                  </a:cubicBezTo>
                  <a:cubicBezTo>
                    <a:pt x="21" y="315"/>
                    <a:pt x="21" y="314"/>
                    <a:pt x="20" y="314"/>
                  </a:cubicBezTo>
                  <a:close/>
                  <a:moveTo>
                    <a:pt x="19" y="310"/>
                  </a:moveTo>
                  <a:cubicBezTo>
                    <a:pt x="19" y="309"/>
                    <a:pt x="19" y="309"/>
                    <a:pt x="19" y="309"/>
                  </a:cubicBezTo>
                  <a:cubicBezTo>
                    <a:pt x="19" y="309"/>
                    <a:pt x="19" y="309"/>
                    <a:pt x="19" y="310"/>
                  </a:cubicBezTo>
                  <a:close/>
                  <a:moveTo>
                    <a:pt x="21" y="316"/>
                  </a:moveTo>
                  <a:cubicBezTo>
                    <a:pt x="21" y="317"/>
                    <a:pt x="21" y="317"/>
                    <a:pt x="21" y="317"/>
                  </a:cubicBezTo>
                  <a:cubicBezTo>
                    <a:pt x="21" y="317"/>
                    <a:pt x="20" y="317"/>
                    <a:pt x="20" y="317"/>
                  </a:cubicBezTo>
                  <a:cubicBezTo>
                    <a:pt x="20" y="318"/>
                    <a:pt x="21" y="318"/>
                    <a:pt x="21" y="318"/>
                  </a:cubicBezTo>
                  <a:cubicBezTo>
                    <a:pt x="22" y="319"/>
                    <a:pt x="22" y="320"/>
                    <a:pt x="23" y="320"/>
                  </a:cubicBezTo>
                  <a:cubicBezTo>
                    <a:pt x="21" y="320"/>
                    <a:pt x="20" y="320"/>
                    <a:pt x="19" y="320"/>
                  </a:cubicBezTo>
                  <a:cubicBezTo>
                    <a:pt x="18" y="319"/>
                    <a:pt x="17" y="318"/>
                    <a:pt x="17" y="318"/>
                  </a:cubicBezTo>
                  <a:cubicBezTo>
                    <a:pt x="18" y="318"/>
                    <a:pt x="18" y="318"/>
                    <a:pt x="18" y="318"/>
                  </a:cubicBezTo>
                  <a:cubicBezTo>
                    <a:pt x="19" y="317"/>
                    <a:pt x="19" y="315"/>
                    <a:pt x="17" y="314"/>
                  </a:cubicBezTo>
                  <a:cubicBezTo>
                    <a:pt x="21" y="313"/>
                    <a:pt x="17" y="318"/>
                    <a:pt x="21" y="316"/>
                  </a:cubicBezTo>
                  <a:close/>
                  <a:moveTo>
                    <a:pt x="16" y="324"/>
                  </a:moveTo>
                  <a:cubicBezTo>
                    <a:pt x="17" y="324"/>
                    <a:pt x="17" y="324"/>
                    <a:pt x="17" y="324"/>
                  </a:cubicBezTo>
                  <a:cubicBezTo>
                    <a:pt x="18" y="324"/>
                    <a:pt x="18" y="324"/>
                    <a:pt x="17" y="323"/>
                  </a:cubicBezTo>
                  <a:cubicBezTo>
                    <a:pt x="18" y="323"/>
                    <a:pt x="19" y="323"/>
                    <a:pt x="20" y="323"/>
                  </a:cubicBezTo>
                  <a:cubicBezTo>
                    <a:pt x="19" y="324"/>
                    <a:pt x="19" y="324"/>
                    <a:pt x="19" y="324"/>
                  </a:cubicBezTo>
                  <a:cubicBezTo>
                    <a:pt x="17" y="324"/>
                    <a:pt x="17" y="324"/>
                    <a:pt x="17" y="324"/>
                  </a:cubicBezTo>
                  <a:cubicBezTo>
                    <a:pt x="17" y="324"/>
                    <a:pt x="17" y="324"/>
                    <a:pt x="16" y="324"/>
                  </a:cubicBezTo>
                  <a:close/>
                  <a:moveTo>
                    <a:pt x="16" y="335"/>
                  </a:moveTo>
                  <a:cubicBezTo>
                    <a:pt x="16" y="335"/>
                    <a:pt x="16" y="334"/>
                    <a:pt x="16" y="334"/>
                  </a:cubicBezTo>
                  <a:cubicBezTo>
                    <a:pt x="17" y="334"/>
                    <a:pt x="17" y="334"/>
                    <a:pt x="17" y="334"/>
                  </a:cubicBezTo>
                  <a:cubicBezTo>
                    <a:pt x="17" y="334"/>
                    <a:pt x="17" y="334"/>
                    <a:pt x="17" y="334"/>
                  </a:cubicBezTo>
                  <a:cubicBezTo>
                    <a:pt x="16" y="334"/>
                    <a:pt x="16" y="335"/>
                    <a:pt x="16" y="335"/>
                  </a:cubicBezTo>
                  <a:close/>
                  <a:moveTo>
                    <a:pt x="20" y="366"/>
                  </a:moveTo>
                  <a:cubicBezTo>
                    <a:pt x="20" y="366"/>
                    <a:pt x="20" y="366"/>
                    <a:pt x="20" y="366"/>
                  </a:cubicBezTo>
                  <a:cubicBezTo>
                    <a:pt x="19" y="366"/>
                    <a:pt x="19" y="367"/>
                    <a:pt x="18" y="367"/>
                  </a:cubicBezTo>
                  <a:cubicBezTo>
                    <a:pt x="16" y="367"/>
                    <a:pt x="16" y="367"/>
                    <a:pt x="16" y="367"/>
                  </a:cubicBezTo>
                  <a:cubicBezTo>
                    <a:pt x="16" y="365"/>
                    <a:pt x="19" y="367"/>
                    <a:pt x="20" y="366"/>
                  </a:cubicBezTo>
                  <a:close/>
                  <a:moveTo>
                    <a:pt x="17" y="379"/>
                  </a:moveTo>
                  <a:cubicBezTo>
                    <a:pt x="17" y="379"/>
                    <a:pt x="17" y="379"/>
                    <a:pt x="16" y="379"/>
                  </a:cubicBezTo>
                  <a:cubicBezTo>
                    <a:pt x="17" y="379"/>
                    <a:pt x="17" y="379"/>
                    <a:pt x="17" y="379"/>
                  </a:cubicBezTo>
                  <a:cubicBezTo>
                    <a:pt x="19" y="379"/>
                    <a:pt x="18" y="379"/>
                    <a:pt x="17" y="378"/>
                  </a:cubicBezTo>
                  <a:cubicBezTo>
                    <a:pt x="18" y="378"/>
                    <a:pt x="18" y="378"/>
                    <a:pt x="19" y="378"/>
                  </a:cubicBezTo>
                  <a:cubicBezTo>
                    <a:pt x="20" y="379"/>
                    <a:pt x="20" y="379"/>
                    <a:pt x="20" y="380"/>
                  </a:cubicBezTo>
                  <a:lnTo>
                    <a:pt x="17" y="379"/>
                  </a:lnTo>
                  <a:close/>
                  <a:moveTo>
                    <a:pt x="17" y="377"/>
                  </a:moveTo>
                  <a:cubicBezTo>
                    <a:pt x="17" y="376"/>
                    <a:pt x="17" y="376"/>
                    <a:pt x="17" y="376"/>
                  </a:cubicBezTo>
                  <a:cubicBezTo>
                    <a:pt x="17" y="376"/>
                    <a:pt x="17" y="376"/>
                    <a:pt x="17" y="376"/>
                  </a:cubicBezTo>
                  <a:cubicBezTo>
                    <a:pt x="17" y="377"/>
                    <a:pt x="17" y="377"/>
                    <a:pt x="17" y="377"/>
                  </a:cubicBezTo>
                  <a:cubicBezTo>
                    <a:pt x="17" y="377"/>
                    <a:pt x="17" y="377"/>
                    <a:pt x="17" y="377"/>
                  </a:cubicBezTo>
                  <a:close/>
                  <a:moveTo>
                    <a:pt x="19" y="378"/>
                  </a:moveTo>
                  <a:cubicBezTo>
                    <a:pt x="19" y="378"/>
                    <a:pt x="19" y="378"/>
                    <a:pt x="19" y="378"/>
                  </a:cubicBezTo>
                  <a:cubicBezTo>
                    <a:pt x="19" y="378"/>
                    <a:pt x="20" y="378"/>
                    <a:pt x="20" y="378"/>
                  </a:cubicBezTo>
                  <a:cubicBezTo>
                    <a:pt x="19" y="378"/>
                    <a:pt x="19" y="378"/>
                    <a:pt x="19" y="378"/>
                  </a:cubicBezTo>
                  <a:close/>
                  <a:moveTo>
                    <a:pt x="21" y="378"/>
                  </a:moveTo>
                  <a:cubicBezTo>
                    <a:pt x="20" y="378"/>
                    <a:pt x="20" y="378"/>
                    <a:pt x="20" y="378"/>
                  </a:cubicBezTo>
                  <a:cubicBezTo>
                    <a:pt x="21" y="377"/>
                    <a:pt x="21" y="377"/>
                    <a:pt x="21" y="377"/>
                  </a:cubicBezTo>
                  <a:cubicBezTo>
                    <a:pt x="21" y="377"/>
                    <a:pt x="21" y="377"/>
                    <a:pt x="21" y="378"/>
                  </a:cubicBezTo>
                  <a:close/>
                  <a:moveTo>
                    <a:pt x="21" y="376"/>
                  </a:moveTo>
                  <a:cubicBezTo>
                    <a:pt x="21" y="375"/>
                    <a:pt x="21" y="375"/>
                    <a:pt x="21" y="375"/>
                  </a:cubicBezTo>
                  <a:cubicBezTo>
                    <a:pt x="19" y="375"/>
                    <a:pt x="19" y="375"/>
                    <a:pt x="19" y="375"/>
                  </a:cubicBezTo>
                  <a:cubicBezTo>
                    <a:pt x="18" y="374"/>
                    <a:pt x="17" y="374"/>
                    <a:pt x="17" y="373"/>
                  </a:cubicBezTo>
                  <a:cubicBezTo>
                    <a:pt x="18" y="374"/>
                    <a:pt x="18" y="374"/>
                    <a:pt x="18" y="374"/>
                  </a:cubicBezTo>
                  <a:cubicBezTo>
                    <a:pt x="18" y="373"/>
                    <a:pt x="18" y="373"/>
                    <a:pt x="18" y="373"/>
                  </a:cubicBezTo>
                  <a:cubicBezTo>
                    <a:pt x="18" y="373"/>
                    <a:pt x="18" y="373"/>
                    <a:pt x="18" y="373"/>
                  </a:cubicBezTo>
                  <a:cubicBezTo>
                    <a:pt x="18" y="373"/>
                    <a:pt x="18" y="373"/>
                    <a:pt x="18" y="373"/>
                  </a:cubicBezTo>
                  <a:cubicBezTo>
                    <a:pt x="19" y="372"/>
                    <a:pt x="18" y="371"/>
                    <a:pt x="17" y="370"/>
                  </a:cubicBezTo>
                  <a:cubicBezTo>
                    <a:pt x="20" y="369"/>
                    <a:pt x="18" y="372"/>
                    <a:pt x="20" y="372"/>
                  </a:cubicBezTo>
                  <a:cubicBezTo>
                    <a:pt x="20" y="372"/>
                    <a:pt x="20" y="373"/>
                    <a:pt x="20" y="373"/>
                  </a:cubicBezTo>
                  <a:cubicBezTo>
                    <a:pt x="20" y="373"/>
                    <a:pt x="20" y="374"/>
                    <a:pt x="20" y="374"/>
                  </a:cubicBezTo>
                  <a:cubicBezTo>
                    <a:pt x="21" y="374"/>
                    <a:pt x="21" y="375"/>
                    <a:pt x="22" y="375"/>
                  </a:cubicBezTo>
                  <a:cubicBezTo>
                    <a:pt x="22" y="375"/>
                    <a:pt x="22" y="375"/>
                    <a:pt x="22" y="375"/>
                  </a:cubicBezTo>
                  <a:cubicBezTo>
                    <a:pt x="22" y="375"/>
                    <a:pt x="22" y="375"/>
                    <a:pt x="22" y="375"/>
                  </a:cubicBezTo>
                  <a:cubicBezTo>
                    <a:pt x="22" y="375"/>
                    <a:pt x="23" y="376"/>
                    <a:pt x="23" y="376"/>
                  </a:cubicBezTo>
                  <a:cubicBezTo>
                    <a:pt x="22" y="376"/>
                    <a:pt x="22" y="376"/>
                    <a:pt x="21" y="376"/>
                  </a:cubicBezTo>
                  <a:close/>
                  <a:moveTo>
                    <a:pt x="19" y="414"/>
                  </a:moveTo>
                  <a:cubicBezTo>
                    <a:pt x="20" y="414"/>
                    <a:pt x="20" y="414"/>
                    <a:pt x="21" y="415"/>
                  </a:cubicBezTo>
                  <a:cubicBezTo>
                    <a:pt x="21" y="414"/>
                    <a:pt x="20" y="414"/>
                    <a:pt x="20" y="413"/>
                  </a:cubicBezTo>
                  <a:cubicBezTo>
                    <a:pt x="20" y="413"/>
                    <a:pt x="20" y="413"/>
                    <a:pt x="21" y="413"/>
                  </a:cubicBezTo>
                  <a:cubicBezTo>
                    <a:pt x="21" y="414"/>
                    <a:pt x="21" y="415"/>
                    <a:pt x="21" y="415"/>
                  </a:cubicBezTo>
                  <a:cubicBezTo>
                    <a:pt x="21" y="415"/>
                    <a:pt x="20" y="415"/>
                    <a:pt x="19" y="415"/>
                  </a:cubicBezTo>
                  <a:cubicBezTo>
                    <a:pt x="19" y="414"/>
                    <a:pt x="19" y="414"/>
                    <a:pt x="19" y="414"/>
                  </a:cubicBezTo>
                  <a:cubicBezTo>
                    <a:pt x="19" y="414"/>
                    <a:pt x="19" y="414"/>
                    <a:pt x="19" y="414"/>
                  </a:cubicBezTo>
                  <a:close/>
                  <a:moveTo>
                    <a:pt x="15" y="398"/>
                  </a:moveTo>
                  <a:cubicBezTo>
                    <a:pt x="15" y="398"/>
                    <a:pt x="15" y="398"/>
                    <a:pt x="15" y="398"/>
                  </a:cubicBezTo>
                  <a:cubicBezTo>
                    <a:pt x="15" y="398"/>
                    <a:pt x="15" y="398"/>
                    <a:pt x="15" y="398"/>
                  </a:cubicBezTo>
                  <a:cubicBezTo>
                    <a:pt x="15" y="398"/>
                    <a:pt x="15" y="398"/>
                    <a:pt x="15" y="398"/>
                  </a:cubicBezTo>
                  <a:close/>
                  <a:moveTo>
                    <a:pt x="15" y="403"/>
                  </a:moveTo>
                  <a:cubicBezTo>
                    <a:pt x="15" y="403"/>
                    <a:pt x="15" y="403"/>
                    <a:pt x="15" y="403"/>
                  </a:cubicBezTo>
                  <a:cubicBezTo>
                    <a:pt x="15" y="403"/>
                    <a:pt x="15" y="403"/>
                    <a:pt x="15" y="403"/>
                  </a:cubicBezTo>
                  <a:cubicBezTo>
                    <a:pt x="15" y="403"/>
                    <a:pt x="15" y="403"/>
                    <a:pt x="15" y="403"/>
                  </a:cubicBezTo>
                  <a:close/>
                  <a:moveTo>
                    <a:pt x="16" y="420"/>
                  </a:moveTo>
                  <a:cubicBezTo>
                    <a:pt x="16" y="420"/>
                    <a:pt x="17" y="420"/>
                    <a:pt x="17" y="419"/>
                  </a:cubicBezTo>
                  <a:cubicBezTo>
                    <a:pt x="19" y="421"/>
                    <a:pt x="16" y="421"/>
                    <a:pt x="16" y="421"/>
                  </a:cubicBezTo>
                  <a:cubicBezTo>
                    <a:pt x="15" y="421"/>
                    <a:pt x="16" y="420"/>
                    <a:pt x="16" y="420"/>
                  </a:cubicBezTo>
                  <a:close/>
                  <a:moveTo>
                    <a:pt x="17" y="464"/>
                  </a:moveTo>
                  <a:cubicBezTo>
                    <a:pt x="16" y="464"/>
                    <a:pt x="16" y="464"/>
                    <a:pt x="16" y="464"/>
                  </a:cubicBezTo>
                  <a:cubicBezTo>
                    <a:pt x="17" y="464"/>
                    <a:pt x="17" y="464"/>
                    <a:pt x="17" y="464"/>
                  </a:cubicBezTo>
                  <a:cubicBezTo>
                    <a:pt x="17" y="464"/>
                    <a:pt x="17" y="464"/>
                    <a:pt x="17" y="464"/>
                  </a:cubicBezTo>
                  <a:close/>
                  <a:moveTo>
                    <a:pt x="18" y="464"/>
                  </a:moveTo>
                  <a:cubicBezTo>
                    <a:pt x="18" y="464"/>
                    <a:pt x="17" y="464"/>
                    <a:pt x="17" y="463"/>
                  </a:cubicBezTo>
                  <a:cubicBezTo>
                    <a:pt x="18" y="463"/>
                    <a:pt x="18" y="463"/>
                    <a:pt x="18" y="463"/>
                  </a:cubicBezTo>
                  <a:cubicBezTo>
                    <a:pt x="18" y="464"/>
                    <a:pt x="18" y="464"/>
                    <a:pt x="18" y="464"/>
                  </a:cubicBezTo>
                  <a:close/>
                  <a:moveTo>
                    <a:pt x="19" y="423"/>
                  </a:moveTo>
                  <a:cubicBezTo>
                    <a:pt x="18" y="423"/>
                    <a:pt x="18" y="423"/>
                    <a:pt x="18" y="423"/>
                  </a:cubicBezTo>
                  <a:cubicBezTo>
                    <a:pt x="17" y="423"/>
                    <a:pt x="16" y="423"/>
                    <a:pt x="16" y="422"/>
                  </a:cubicBezTo>
                  <a:cubicBezTo>
                    <a:pt x="16" y="422"/>
                    <a:pt x="16" y="422"/>
                    <a:pt x="16" y="422"/>
                  </a:cubicBezTo>
                  <a:cubicBezTo>
                    <a:pt x="18" y="421"/>
                    <a:pt x="18" y="421"/>
                    <a:pt x="18" y="421"/>
                  </a:cubicBezTo>
                  <a:cubicBezTo>
                    <a:pt x="18" y="422"/>
                    <a:pt x="18" y="422"/>
                    <a:pt x="19" y="422"/>
                  </a:cubicBezTo>
                  <a:cubicBezTo>
                    <a:pt x="19" y="422"/>
                    <a:pt x="18" y="422"/>
                    <a:pt x="18" y="422"/>
                  </a:cubicBezTo>
                  <a:cubicBezTo>
                    <a:pt x="19" y="422"/>
                    <a:pt x="19" y="422"/>
                    <a:pt x="19" y="422"/>
                  </a:cubicBezTo>
                  <a:cubicBezTo>
                    <a:pt x="19" y="422"/>
                    <a:pt x="19" y="422"/>
                    <a:pt x="19" y="422"/>
                  </a:cubicBezTo>
                  <a:cubicBezTo>
                    <a:pt x="19" y="422"/>
                    <a:pt x="19" y="423"/>
                    <a:pt x="19" y="423"/>
                  </a:cubicBezTo>
                  <a:close/>
                  <a:moveTo>
                    <a:pt x="21" y="430"/>
                  </a:moveTo>
                  <a:cubicBezTo>
                    <a:pt x="21" y="430"/>
                    <a:pt x="21" y="430"/>
                    <a:pt x="21" y="430"/>
                  </a:cubicBezTo>
                  <a:cubicBezTo>
                    <a:pt x="21" y="430"/>
                    <a:pt x="21" y="430"/>
                    <a:pt x="21" y="430"/>
                  </a:cubicBezTo>
                  <a:cubicBezTo>
                    <a:pt x="21" y="430"/>
                    <a:pt x="21" y="430"/>
                    <a:pt x="22" y="430"/>
                  </a:cubicBezTo>
                  <a:cubicBezTo>
                    <a:pt x="22" y="430"/>
                    <a:pt x="22" y="430"/>
                    <a:pt x="22" y="430"/>
                  </a:cubicBezTo>
                  <a:cubicBezTo>
                    <a:pt x="23" y="430"/>
                    <a:pt x="23" y="430"/>
                    <a:pt x="23" y="430"/>
                  </a:cubicBezTo>
                  <a:cubicBezTo>
                    <a:pt x="24" y="431"/>
                    <a:pt x="24" y="431"/>
                    <a:pt x="24" y="431"/>
                  </a:cubicBezTo>
                  <a:cubicBezTo>
                    <a:pt x="24" y="431"/>
                    <a:pt x="24" y="432"/>
                    <a:pt x="24" y="432"/>
                  </a:cubicBezTo>
                  <a:cubicBezTo>
                    <a:pt x="23" y="432"/>
                    <a:pt x="23" y="432"/>
                    <a:pt x="23" y="432"/>
                  </a:cubicBezTo>
                  <a:cubicBezTo>
                    <a:pt x="23" y="432"/>
                    <a:pt x="22" y="431"/>
                    <a:pt x="21" y="431"/>
                  </a:cubicBezTo>
                  <a:cubicBezTo>
                    <a:pt x="21" y="431"/>
                    <a:pt x="21" y="431"/>
                    <a:pt x="21" y="431"/>
                  </a:cubicBezTo>
                  <a:cubicBezTo>
                    <a:pt x="21" y="431"/>
                    <a:pt x="21" y="431"/>
                    <a:pt x="21" y="431"/>
                  </a:cubicBezTo>
                  <a:cubicBezTo>
                    <a:pt x="21" y="431"/>
                    <a:pt x="21" y="430"/>
                    <a:pt x="21" y="430"/>
                  </a:cubicBezTo>
                  <a:close/>
                  <a:moveTo>
                    <a:pt x="21" y="482"/>
                  </a:moveTo>
                  <a:cubicBezTo>
                    <a:pt x="21" y="482"/>
                    <a:pt x="20" y="482"/>
                    <a:pt x="20" y="482"/>
                  </a:cubicBezTo>
                  <a:cubicBezTo>
                    <a:pt x="19" y="481"/>
                    <a:pt x="18" y="481"/>
                    <a:pt x="21" y="480"/>
                  </a:cubicBezTo>
                  <a:cubicBezTo>
                    <a:pt x="21" y="481"/>
                    <a:pt x="21" y="481"/>
                    <a:pt x="21" y="482"/>
                  </a:cubicBezTo>
                  <a:close/>
                  <a:moveTo>
                    <a:pt x="18" y="472"/>
                  </a:moveTo>
                  <a:cubicBezTo>
                    <a:pt x="17" y="472"/>
                    <a:pt x="17" y="472"/>
                    <a:pt x="18" y="472"/>
                  </a:cubicBezTo>
                  <a:cubicBezTo>
                    <a:pt x="18" y="472"/>
                    <a:pt x="18" y="471"/>
                    <a:pt x="18" y="471"/>
                  </a:cubicBezTo>
                  <a:cubicBezTo>
                    <a:pt x="19" y="471"/>
                    <a:pt x="20" y="471"/>
                    <a:pt x="20" y="472"/>
                  </a:cubicBezTo>
                  <a:cubicBezTo>
                    <a:pt x="20" y="472"/>
                    <a:pt x="20" y="472"/>
                    <a:pt x="20" y="472"/>
                  </a:cubicBezTo>
                  <a:cubicBezTo>
                    <a:pt x="20" y="472"/>
                    <a:pt x="20" y="472"/>
                    <a:pt x="20" y="473"/>
                  </a:cubicBezTo>
                  <a:cubicBezTo>
                    <a:pt x="19" y="473"/>
                    <a:pt x="19" y="472"/>
                    <a:pt x="18" y="472"/>
                  </a:cubicBezTo>
                  <a:cubicBezTo>
                    <a:pt x="19" y="472"/>
                    <a:pt x="19" y="473"/>
                    <a:pt x="19" y="473"/>
                  </a:cubicBezTo>
                  <a:cubicBezTo>
                    <a:pt x="19" y="473"/>
                    <a:pt x="18" y="473"/>
                    <a:pt x="17" y="474"/>
                  </a:cubicBezTo>
                  <a:cubicBezTo>
                    <a:pt x="18" y="473"/>
                    <a:pt x="18" y="473"/>
                    <a:pt x="17" y="472"/>
                  </a:cubicBezTo>
                  <a:cubicBezTo>
                    <a:pt x="17" y="472"/>
                    <a:pt x="18" y="472"/>
                    <a:pt x="18" y="472"/>
                  </a:cubicBezTo>
                  <a:close/>
                  <a:moveTo>
                    <a:pt x="19" y="477"/>
                  </a:moveTo>
                  <a:cubicBezTo>
                    <a:pt x="19" y="477"/>
                    <a:pt x="19" y="477"/>
                    <a:pt x="20" y="478"/>
                  </a:cubicBezTo>
                  <a:cubicBezTo>
                    <a:pt x="19" y="477"/>
                    <a:pt x="19" y="477"/>
                    <a:pt x="18" y="477"/>
                  </a:cubicBezTo>
                  <a:cubicBezTo>
                    <a:pt x="19" y="478"/>
                    <a:pt x="20" y="478"/>
                    <a:pt x="20" y="479"/>
                  </a:cubicBezTo>
                  <a:cubicBezTo>
                    <a:pt x="20" y="479"/>
                    <a:pt x="20" y="479"/>
                    <a:pt x="20" y="479"/>
                  </a:cubicBezTo>
                  <a:cubicBezTo>
                    <a:pt x="20" y="479"/>
                    <a:pt x="20" y="479"/>
                    <a:pt x="20" y="479"/>
                  </a:cubicBezTo>
                  <a:cubicBezTo>
                    <a:pt x="20" y="479"/>
                    <a:pt x="21" y="479"/>
                    <a:pt x="21" y="480"/>
                  </a:cubicBezTo>
                  <a:cubicBezTo>
                    <a:pt x="21" y="480"/>
                    <a:pt x="21" y="480"/>
                    <a:pt x="21" y="480"/>
                  </a:cubicBezTo>
                  <a:cubicBezTo>
                    <a:pt x="21" y="480"/>
                    <a:pt x="21" y="480"/>
                    <a:pt x="21" y="480"/>
                  </a:cubicBezTo>
                  <a:cubicBezTo>
                    <a:pt x="21" y="480"/>
                    <a:pt x="21" y="480"/>
                    <a:pt x="21" y="480"/>
                  </a:cubicBezTo>
                  <a:cubicBezTo>
                    <a:pt x="18" y="480"/>
                    <a:pt x="18" y="480"/>
                    <a:pt x="18" y="480"/>
                  </a:cubicBezTo>
                  <a:cubicBezTo>
                    <a:pt x="18" y="480"/>
                    <a:pt x="18" y="480"/>
                    <a:pt x="18" y="480"/>
                  </a:cubicBezTo>
                  <a:cubicBezTo>
                    <a:pt x="18" y="480"/>
                    <a:pt x="18" y="480"/>
                    <a:pt x="18" y="480"/>
                  </a:cubicBezTo>
                  <a:cubicBezTo>
                    <a:pt x="18" y="480"/>
                    <a:pt x="18" y="480"/>
                    <a:pt x="18" y="480"/>
                  </a:cubicBezTo>
                  <a:cubicBezTo>
                    <a:pt x="17" y="479"/>
                    <a:pt x="16" y="477"/>
                    <a:pt x="19" y="477"/>
                  </a:cubicBezTo>
                  <a:close/>
                  <a:moveTo>
                    <a:pt x="17" y="484"/>
                  </a:moveTo>
                  <a:cubicBezTo>
                    <a:pt x="17" y="484"/>
                    <a:pt x="17" y="484"/>
                    <a:pt x="17" y="484"/>
                  </a:cubicBezTo>
                  <a:cubicBezTo>
                    <a:pt x="17" y="484"/>
                    <a:pt x="17" y="484"/>
                    <a:pt x="17" y="484"/>
                  </a:cubicBezTo>
                  <a:cubicBezTo>
                    <a:pt x="17" y="484"/>
                    <a:pt x="17" y="484"/>
                    <a:pt x="18" y="484"/>
                  </a:cubicBezTo>
                  <a:cubicBezTo>
                    <a:pt x="18" y="484"/>
                    <a:pt x="18" y="484"/>
                    <a:pt x="17" y="484"/>
                  </a:cubicBezTo>
                  <a:cubicBezTo>
                    <a:pt x="17" y="483"/>
                    <a:pt x="17" y="482"/>
                    <a:pt x="17" y="481"/>
                  </a:cubicBezTo>
                  <a:cubicBezTo>
                    <a:pt x="17" y="481"/>
                    <a:pt x="18" y="482"/>
                    <a:pt x="19" y="482"/>
                  </a:cubicBezTo>
                  <a:cubicBezTo>
                    <a:pt x="18" y="482"/>
                    <a:pt x="18" y="483"/>
                    <a:pt x="19" y="483"/>
                  </a:cubicBezTo>
                  <a:cubicBezTo>
                    <a:pt x="19" y="483"/>
                    <a:pt x="19" y="483"/>
                    <a:pt x="19" y="483"/>
                  </a:cubicBezTo>
                  <a:cubicBezTo>
                    <a:pt x="19" y="483"/>
                    <a:pt x="20" y="484"/>
                    <a:pt x="20" y="484"/>
                  </a:cubicBezTo>
                  <a:cubicBezTo>
                    <a:pt x="20" y="484"/>
                    <a:pt x="20" y="484"/>
                    <a:pt x="20" y="484"/>
                  </a:cubicBezTo>
                  <a:cubicBezTo>
                    <a:pt x="20" y="484"/>
                    <a:pt x="20" y="484"/>
                    <a:pt x="20" y="484"/>
                  </a:cubicBezTo>
                  <a:cubicBezTo>
                    <a:pt x="20" y="484"/>
                    <a:pt x="21" y="485"/>
                    <a:pt x="21" y="485"/>
                  </a:cubicBezTo>
                  <a:cubicBezTo>
                    <a:pt x="20" y="485"/>
                    <a:pt x="20" y="486"/>
                    <a:pt x="20" y="486"/>
                  </a:cubicBezTo>
                  <a:cubicBezTo>
                    <a:pt x="20" y="486"/>
                    <a:pt x="19" y="486"/>
                    <a:pt x="19" y="486"/>
                  </a:cubicBezTo>
                  <a:cubicBezTo>
                    <a:pt x="19" y="486"/>
                    <a:pt x="20" y="486"/>
                    <a:pt x="20" y="486"/>
                  </a:cubicBezTo>
                  <a:cubicBezTo>
                    <a:pt x="20" y="486"/>
                    <a:pt x="20" y="486"/>
                    <a:pt x="20" y="486"/>
                  </a:cubicBezTo>
                  <a:cubicBezTo>
                    <a:pt x="19" y="486"/>
                    <a:pt x="19" y="486"/>
                    <a:pt x="19" y="486"/>
                  </a:cubicBezTo>
                  <a:cubicBezTo>
                    <a:pt x="19" y="486"/>
                    <a:pt x="19" y="486"/>
                    <a:pt x="19" y="486"/>
                  </a:cubicBezTo>
                  <a:cubicBezTo>
                    <a:pt x="19" y="486"/>
                    <a:pt x="19" y="486"/>
                    <a:pt x="19" y="486"/>
                  </a:cubicBezTo>
                  <a:cubicBezTo>
                    <a:pt x="18" y="485"/>
                    <a:pt x="16" y="485"/>
                    <a:pt x="17" y="484"/>
                  </a:cubicBezTo>
                  <a:close/>
                  <a:moveTo>
                    <a:pt x="20" y="491"/>
                  </a:moveTo>
                  <a:cubicBezTo>
                    <a:pt x="20" y="491"/>
                    <a:pt x="19" y="491"/>
                    <a:pt x="19" y="491"/>
                  </a:cubicBezTo>
                  <a:cubicBezTo>
                    <a:pt x="19" y="491"/>
                    <a:pt x="18" y="491"/>
                    <a:pt x="17" y="491"/>
                  </a:cubicBezTo>
                  <a:cubicBezTo>
                    <a:pt x="19" y="490"/>
                    <a:pt x="19" y="489"/>
                    <a:pt x="19" y="488"/>
                  </a:cubicBezTo>
                  <a:cubicBezTo>
                    <a:pt x="20" y="489"/>
                    <a:pt x="20" y="490"/>
                    <a:pt x="20" y="490"/>
                  </a:cubicBezTo>
                  <a:cubicBezTo>
                    <a:pt x="20" y="490"/>
                    <a:pt x="19" y="490"/>
                    <a:pt x="19" y="491"/>
                  </a:cubicBezTo>
                  <a:cubicBezTo>
                    <a:pt x="19" y="491"/>
                    <a:pt x="19" y="491"/>
                    <a:pt x="20" y="491"/>
                  </a:cubicBezTo>
                  <a:close/>
                  <a:moveTo>
                    <a:pt x="17" y="503"/>
                  </a:moveTo>
                  <a:cubicBezTo>
                    <a:pt x="17" y="503"/>
                    <a:pt x="17" y="503"/>
                    <a:pt x="17" y="503"/>
                  </a:cubicBezTo>
                  <a:cubicBezTo>
                    <a:pt x="17" y="503"/>
                    <a:pt x="17" y="503"/>
                    <a:pt x="17" y="503"/>
                  </a:cubicBezTo>
                  <a:cubicBezTo>
                    <a:pt x="17" y="503"/>
                    <a:pt x="17" y="503"/>
                    <a:pt x="17" y="503"/>
                  </a:cubicBezTo>
                  <a:close/>
                  <a:moveTo>
                    <a:pt x="17" y="472"/>
                  </a:moveTo>
                  <a:cubicBezTo>
                    <a:pt x="16" y="473"/>
                    <a:pt x="16" y="473"/>
                    <a:pt x="16" y="473"/>
                  </a:cubicBezTo>
                  <a:cubicBezTo>
                    <a:pt x="16" y="473"/>
                    <a:pt x="16" y="473"/>
                    <a:pt x="16" y="473"/>
                  </a:cubicBezTo>
                  <a:cubicBezTo>
                    <a:pt x="16" y="473"/>
                    <a:pt x="16" y="472"/>
                    <a:pt x="17" y="472"/>
                  </a:cubicBezTo>
                  <a:close/>
                  <a:moveTo>
                    <a:pt x="13" y="475"/>
                  </a:moveTo>
                  <a:cubicBezTo>
                    <a:pt x="13" y="475"/>
                    <a:pt x="13" y="475"/>
                    <a:pt x="13" y="475"/>
                  </a:cubicBezTo>
                  <a:cubicBezTo>
                    <a:pt x="13" y="475"/>
                    <a:pt x="12" y="475"/>
                    <a:pt x="12" y="475"/>
                  </a:cubicBezTo>
                  <a:cubicBezTo>
                    <a:pt x="13" y="475"/>
                    <a:pt x="13" y="475"/>
                    <a:pt x="13" y="475"/>
                  </a:cubicBezTo>
                  <a:close/>
                  <a:moveTo>
                    <a:pt x="13" y="476"/>
                  </a:moveTo>
                  <a:cubicBezTo>
                    <a:pt x="13" y="476"/>
                    <a:pt x="13" y="476"/>
                    <a:pt x="13" y="476"/>
                  </a:cubicBezTo>
                  <a:cubicBezTo>
                    <a:pt x="14" y="476"/>
                    <a:pt x="14" y="477"/>
                    <a:pt x="14" y="477"/>
                  </a:cubicBezTo>
                  <a:cubicBezTo>
                    <a:pt x="14" y="477"/>
                    <a:pt x="13" y="477"/>
                    <a:pt x="12" y="477"/>
                  </a:cubicBezTo>
                  <a:cubicBezTo>
                    <a:pt x="13" y="478"/>
                    <a:pt x="14" y="477"/>
                    <a:pt x="15" y="478"/>
                  </a:cubicBezTo>
                  <a:cubicBezTo>
                    <a:pt x="15" y="479"/>
                    <a:pt x="16" y="480"/>
                    <a:pt x="17" y="480"/>
                  </a:cubicBezTo>
                  <a:cubicBezTo>
                    <a:pt x="14" y="481"/>
                    <a:pt x="11" y="481"/>
                    <a:pt x="9" y="480"/>
                  </a:cubicBezTo>
                  <a:cubicBezTo>
                    <a:pt x="9" y="478"/>
                    <a:pt x="10" y="477"/>
                    <a:pt x="13" y="476"/>
                  </a:cubicBezTo>
                  <a:close/>
                  <a:moveTo>
                    <a:pt x="9" y="483"/>
                  </a:moveTo>
                  <a:cubicBezTo>
                    <a:pt x="9" y="482"/>
                    <a:pt x="9" y="481"/>
                    <a:pt x="9" y="481"/>
                  </a:cubicBezTo>
                  <a:cubicBezTo>
                    <a:pt x="10" y="481"/>
                    <a:pt x="10" y="482"/>
                    <a:pt x="9" y="483"/>
                  </a:cubicBezTo>
                  <a:close/>
                  <a:moveTo>
                    <a:pt x="10" y="486"/>
                  </a:moveTo>
                  <a:cubicBezTo>
                    <a:pt x="11" y="487"/>
                    <a:pt x="11" y="487"/>
                    <a:pt x="11" y="488"/>
                  </a:cubicBezTo>
                  <a:cubicBezTo>
                    <a:pt x="11" y="487"/>
                    <a:pt x="10" y="487"/>
                    <a:pt x="10" y="486"/>
                  </a:cubicBezTo>
                  <a:close/>
                  <a:moveTo>
                    <a:pt x="13" y="482"/>
                  </a:moveTo>
                  <a:cubicBezTo>
                    <a:pt x="11" y="483"/>
                    <a:pt x="11" y="483"/>
                    <a:pt x="11" y="483"/>
                  </a:cubicBezTo>
                  <a:cubicBezTo>
                    <a:pt x="11" y="483"/>
                    <a:pt x="11" y="483"/>
                    <a:pt x="11" y="483"/>
                  </a:cubicBezTo>
                  <a:cubicBezTo>
                    <a:pt x="11" y="482"/>
                    <a:pt x="11" y="482"/>
                    <a:pt x="11" y="482"/>
                  </a:cubicBezTo>
                  <a:cubicBezTo>
                    <a:pt x="11" y="482"/>
                    <a:pt x="12" y="481"/>
                    <a:pt x="13" y="481"/>
                  </a:cubicBezTo>
                  <a:cubicBezTo>
                    <a:pt x="13" y="482"/>
                    <a:pt x="13" y="482"/>
                    <a:pt x="13" y="482"/>
                  </a:cubicBezTo>
                  <a:close/>
                  <a:moveTo>
                    <a:pt x="14" y="483"/>
                  </a:moveTo>
                  <a:cubicBezTo>
                    <a:pt x="15" y="483"/>
                    <a:pt x="15" y="484"/>
                    <a:pt x="16" y="484"/>
                  </a:cubicBezTo>
                  <a:cubicBezTo>
                    <a:pt x="15" y="484"/>
                    <a:pt x="14" y="485"/>
                    <a:pt x="14" y="485"/>
                  </a:cubicBezTo>
                  <a:cubicBezTo>
                    <a:pt x="15" y="484"/>
                    <a:pt x="14" y="484"/>
                    <a:pt x="14" y="483"/>
                  </a:cubicBezTo>
                  <a:close/>
                  <a:moveTo>
                    <a:pt x="15" y="494"/>
                  </a:moveTo>
                  <a:cubicBezTo>
                    <a:pt x="15" y="494"/>
                    <a:pt x="15" y="494"/>
                    <a:pt x="15" y="494"/>
                  </a:cubicBezTo>
                  <a:cubicBezTo>
                    <a:pt x="15" y="494"/>
                    <a:pt x="15" y="494"/>
                    <a:pt x="15" y="494"/>
                  </a:cubicBezTo>
                  <a:cubicBezTo>
                    <a:pt x="15" y="493"/>
                    <a:pt x="15" y="493"/>
                    <a:pt x="14" y="492"/>
                  </a:cubicBezTo>
                  <a:cubicBezTo>
                    <a:pt x="15" y="492"/>
                    <a:pt x="16" y="492"/>
                    <a:pt x="16" y="492"/>
                  </a:cubicBezTo>
                  <a:cubicBezTo>
                    <a:pt x="16" y="493"/>
                    <a:pt x="16" y="494"/>
                    <a:pt x="15" y="494"/>
                  </a:cubicBezTo>
                  <a:close/>
                  <a:moveTo>
                    <a:pt x="17" y="564"/>
                  </a:moveTo>
                  <a:cubicBezTo>
                    <a:pt x="16" y="564"/>
                    <a:pt x="16" y="564"/>
                    <a:pt x="16" y="564"/>
                  </a:cubicBezTo>
                  <a:cubicBezTo>
                    <a:pt x="17" y="564"/>
                    <a:pt x="17" y="564"/>
                    <a:pt x="17" y="564"/>
                  </a:cubicBezTo>
                  <a:cubicBezTo>
                    <a:pt x="17" y="564"/>
                    <a:pt x="17" y="564"/>
                    <a:pt x="17" y="564"/>
                  </a:cubicBezTo>
                  <a:close/>
                  <a:moveTo>
                    <a:pt x="18" y="563"/>
                  </a:moveTo>
                  <a:cubicBezTo>
                    <a:pt x="18" y="563"/>
                    <a:pt x="17" y="563"/>
                    <a:pt x="17" y="563"/>
                  </a:cubicBezTo>
                  <a:cubicBezTo>
                    <a:pt x="18" y="563"/>
                    <a:pt x="18" y="563"/>
                    <a:pt x="18" y="563"/>
                  </a:cubicBezTo>
                  <a:cubicBezTo>
                    <a:pt x="18" y="563"/>
                    <a:pt x="18" y="563"/>
                    <a:pt x="18" y="563"/>
                  </a:cubicBezTo>
                  <a:close/>
                  <a:moveTo>
                    <a:pt x="19" y="559"/>
                  </a:moveTo>
                  <a:cubicBezTo>
                    <a:pt x="19" y="559"/>
                    <a:pt x="19" y="560"/>
                    <a:pt x="20" y="561"/>
                  </a:cubicBezTo>
                  <a:cubicBezTo>
                    <a:pt x="20" y="561"/>
                    <a:pt x="20" y="561"/>
                    <a:pt x="20" y="561"/>
                  </a:cubicBezTo>
                  <a:cubicBezTo>
                    <a:pt x="20" y="561"/>
                    <a:pt x="20" y="561"/>
                    <a:pt x="20" y="561"/>
                  </a:cubicBezTo>
                  <a:cubicBezTo>
                    <a:pt x="20" y="561"/>
                    <a:pt x="20" y="561"/>
                    <a:pt x="20" y="560"/>
                  </a:cubicBezTo>
                  <a:cubicBezTo>
                    <a:pt x="20" y="560"/>
                    <a:pt x="20" y="560"/>
                    <a:pt x="20" y="560"/>
                  </a:cubicBezTo>
                  <a:cubicBezTo>
                    <a:pt x="20" y="560"/>
                    <a:pt x="20" y="560"/>
                    <a:pt x="20" y="560"/>
                  </a:cubicBezTo>
                  <a:cubicBezTo>
                    <a:pt x="19" y="560"/>
                    <a:pt x="17" y="559"/>
                    <a:pt x="17" y="558"/>
                  </a:cubicBezTo>
                  <a:cubicBezTo>
                    <a:pt x="17" y="558"/>
                    <a:pt x="17" y="558"/>
                    <a:pt x="17" y="558"/>
                  </a:cubicBezTo>
                  <a:cubicBezTo>
                    <a:pt x="17" y="558"/>
                    <a:pt x="17" y="558"/>
                    <a:pt x="17" y="558"/>
                  </a:cubicBezTo>
                  <a:cubicBezTo>
                    <a:pt x="18" y="558"/>
                    <a:pt x="18" y="558"/>
                    <a:pt x="18" y="558"/>
                  </a:cubicBezTo>
                  <a:cubicBezTo>
                    <a:pt x="19" y="557"/>
                    <a:pt x="19" y="556"/>
                    <a:pt x="17" y="555"/>
                  </a:cubicBezTo>
                  <a:cubicBezTo>
                    <a:pt x="17" y="554"/>
                    <a:pt x="17" y="554"/>
                    <a:pt x="17" y="554"/>
                  </a:cubicBezTo>
                  <a:cubicBezTo>
                    <a:pt x="21" y="554"/>
                    <a:pt x="18" y="558"/>
                    <a:pt x="21" y="556"/>
                  </a:cubicBezTo>
                  <a:cubicBezTo>
                    <a:pt x="21" y="556"/>
                    <a:pt x="21" y="556"/>
                    <a:pt x="21" y="556"/>
                  </a:cubicBezTo>
                  <a:cubicBezTo>
                    <a:pt x="21" y="556"/>
                    <a:pt x="21" y="557"/>
                    <a:pt x="21" y="557"/>
                  </a:cubicBezTo>
                  <a:cubicBezTo>
                    <a:pt x="21" y="557"/>
                    <a:pt x="21" y="557"/>
                    <a:pt x="20" y="557"/>
                  </a:cubicBezTo>
                  <a:cubicBezTo>
                    <a:pt x="20" y="557"/>
                    <a:pt x="20" y="557"/>
                    <a:pt x="20" y="557"/>
                  </a:cubicBezTo>
                  <a:cubicBezTo>
                    <a:pt x="19" y="558"/>
                    <a:pt x="20" y="559"/>
                    <a:pt x="22" y="559"/>
                  </a:cubicBezTo>
                  <a:cubicBezTo>
                    <a:pt x="22" y="559"/>
                    <a:pt x="22" y="559"/>
                    <a:pt x="22" y="560"/>
                  </a:cubicBezTo>
                  <a:cubicBezTo>
                    <a:pt x="21" y="560"/>
                    <a:pt x="20" y="560"/>
                    <a:pt x="19" y="559"/>
                  </a:cubicBezTo>
                  <a:close/>
                  <a:moveTo>
                    <a:pt x="20" y="554"/>
                  </a:moveTo>
                  <a:cubicBezTo>
                    <a:pt x="21" y="553"/>
                    <a:pt x="21" y="553"/>
                    <a:pt x="21" y="553"/>
                  </a:cubicBezTo>
                  <a:cubicBezTo>
                    <a:pt x="21" y="554"/>
                    <a:pt x="21" y="555"/>
                    <a:pt x="21" y="555"/>
                  </a:cubicBezTo>
                  <a:cubicBezTo>
                    <a:pt x="21" y="555"/>
                    <a:pt x="20" y="555"/>
                    <a:pt x="20" y="554"/>
                  </a:cubicBezTo>
                  <a:close/>
                  <a:moveTo>
                    <a:pt x="23" y="550"/>
                  </a:moveTo>
                  <a:cubicBezTo>
                    <a:pt x="23" y="550"/>
                    <a:pt x="23" y="550"/>
                    <a:pt x="23" y="550"/>
                  </a:cubicBezTo>
                  <a:cubicBezTo>
                    <a:pt x="23" y="550"/>
                    <a:pt x="23" y="550"/>
                    <a:pt x="23" y="550"/>
                  </a:cubicBezTo>
                  <a:cubicBezTo>
                    <a:pt x="21" y="550"/>
                    <a:pt x="19" y="551"/>
                    <a:pt x="18" y="551"/>
                  </a:cubicBezTo>
                  <a:cubicBezTo>
                    <a:pt x="16" y="551"/>
                    <a:pt x="16" y="551"/>
                    <a:pt x="16" y="551"/>
                  </a:cubicBezTo>
                  <a:cubicBezTo>
                    <a:pt x="16" y="550"/>
                    <a:pt x="20" y="552"/>
                    <a:pt x="20" y="550"/>
                  </a:cubicBezTo>
                  <a:cubicBezTo>
                    <a:pt x="18" y="549"/>
                    <a:pt x="19" y="548"/>
                    <a:pt x="19" y="548"/>
                  </a:cubicBezTo>
                  <a:cubicBezTo>
                    <a:pt x="21" y="548"/>
                    <a:pt x="22" y="549"/>
                    <a:pt x="23" y="549"/>
                  </a:cubicBezTo>
                  <a:cubicBezTo>
                    <a:pt x="23" y="549"/>
                    <a:pt x="24" y="550"/>
                    <a:pt x="24" y="550"/>
                  </a:cubicBezTo>
                  <a:cubicBezTo>
                    <a:pt x="23" y="550"/>
                    <a:pt x="23" y="550"/>
                    <a:pt x="23" y="550"/>
                  </a:cubicBezTo>
                  <a:close/>
                  <a:moveTo>
                    <a:pt x="14" y="593"/>
                  </a:moveTo>
                  <a:cubicBezTo>
                    <a:pt x="14" y="594"/>
                    <a:pt x="14" y="594"/>
                    <a:pt x="14" y="594"/>
                  </a:cubicBezTo>
                  <a:cubicBezTo>
                    <a:pt x="14" y="594"/>
                    <a:pt x="14" y="594"/>
                    <a:pt x="14" y="593"/>
                  </a:cubicBezTo>
                  <a:close/>
                  <a:moveTo>
                    <a:pt x="15" y="592"/>
                  </a:moveTo>
                  <a:cubicBezTo>
                    <a:pt x="15" y="592"/>
                    <a:pt x="14" y="591"/>
                    <a:pt x="14" y="591"/>
                  </a:cubicBezTo>
                  <a:cubicBezTo>
                    <a:pt x="15" y="591"/>
                    <a:pt x="15" y="591"/>
                    <a:pt x="15" y="591"/>
                  </a:cubicBezTo>
                  <a:cubicBezTo>
                    <a:pt x="15" y="592"/>
                    <a:pt x="15" y="592"/>
                    <a:pt x="15" y="592"/>
                  </a:cubicBezTo>
                  <a:close/>
                  <a:moveTo>
                    <a:pt x="18" y="583"/>
                  </a:moveTo>
                  <a:cubicBezTo>
                    <a:pt x="18" y="582"/>
                    <a:pt x="19" y="582"/>
                    <a:pt x="19" y="582"/>
                  </a:cubicBezTo>
                  <a:cubicBezTo>
                    <a:pt x="16" y="580"/>
                    <a:pt x="18" y="584"/>
                    <a:pt x="15" y="583"/>
                  </a:cubicBezTo>
                  <a:cubicBezTo>
                    <a:pt x="15" y="582"/>
                    <a:pt x="15" y="581"/>
                    <a:pt x="15" y="581"/>
                  </a:cubicBezTo>
                  <a:cubicBezTo>
                    <a:pt x="14" y="582"/>
                    <a:pt x="14" y="583"/>
                    <a:pt x="15" y="584"/>
                  </a:cubicBezTo>
                  <a:cubicBezTo>
                    <a:pt x="15" y="584"/>
                    <a:pt x="14" y="584"/>
                    <a:pt x="14" y="584"/>
                  </a:cubicBezTo>
                  <a:cubicBezTo>
                    <a:pt x="15" y="583"/>
                    <a:pt x="14" y="582"/>
                    <a:pt x="14" y="581"/>
                  </a:cubicBezTo>
                  <a:cubicBezTo>
                    <a:pt x="11" y="582"/>
                    <a:pt x="11" y="582"/>
                    <a:pt x="11" y="582"/>
                  </a:cubicBezTo>
                  <a:cubicBezTo>
                    <a:pt x="11" y="581"/>
                    <a:pt x="11" y="581"/>
                    <a:pt x="11" y="581"/>
                  </a:cubicBezTo>
                  <a:cubicBezTo>
                    <a:pt x="9" y="582"/>
                    <a:pt x="9" y="582"/>
                    <a:pt x="9" y="582"/>
                  </a:cubicBezTo>
                  <a:cubicBezTo>
                    <a:pt x="9" y="579"/>
                    <a:pt x="9" y="576"/>
                    <a:pt x="13" y="575"/>
                  </a:cubicBezTo>
                  <a:cubicBezTo>
                    <a:pt x="16" y="577"/>
                    <a:pt x="15" y="581"/>
                    <a:pt x="20" y="582"/>
                  </a:cubicBezTo>
                  <a:cubicBezTo>
                    <a:pt x="22" y="581"/>
                    <a:pt x="17" y="580"/>
                    <a:pt x="21" y="579"/>
                  </a:cubicBezTo>
                  <a:cubicBezTo>
                    <a:pt x="18" y="579"/>
                    <a:pt x="18" y="579"/>
                    <a:pt x="18" y="579"/>
                  </a:cubicBezTo>
                  <a:cubicBezTo>
                    <a:pt x="17" y="578"/>
                    <a:pt x="16" y="576"/>
                    <a:pt x="19" y="576"/>
                  </a:cubicBezTo>
                  <a:cubicBezTo>
                    <a:pt x="20" y="577"/>
                    <a:pt x="21" y="578"/>
                    <a:pt x="22" y="578"/>
                  </a:cubicBezTo>
                  <a:cubicBezTo>
                    <a:pt x="22" y="578"/>
                    <a:pt x="21" y="578"/>
                    <a:pt x="21" y="578"/>
                  </a:cubicBezTo>
                  <a:cubicBezTo>
                    <a:pt x="23" y="579"/>
                    <a:pt x="23" y="579"/>
                    <a:pt x="23" y="579"/>
                  </a:cubicBezTo>
                  <a:cubicBezTo>
                    <a:pt x="23" y="579"/>
                    <a:pt x="23" y="579"/>
                    <a:pt x="23" y="579"/>
                  </a:cubicBezTo>
                  <a:cubicBezTo>
                    <a:pt x="24" y="579"/>
                    <a:pt x="25" y="579"/>
                    <a:pt x="26" y="580"/>
                  </a:cubicBezTo>
                  <a:cubicBezTo>
                    <a:pt x="26" y="580"/>
                    <a:pt x="26" y="580"/>
                    <a:pt x="26" y="580"/>
                  </a:cubicBezTo>
                  <a:cubicBezTo>
                    <a:pt x="26" y="580"/>
                    <a:pt x="26" y="580"/>
                    <a:pt x="26" y="580"/>
                  </a:cubicBezTo>
                  <a:cubicBezTo>
                    <a:pt x="26" y="580"/>
                    <a:pt x="26" y="580"/>
                    <a:pt x="26" y="580"/>
                  </a:cubicBezTo>
                  <a:cubicBezTo>
                    <a:pt x="25" y="580"/>
                    <a:pt x="25" y="580"/>
                    <a:pt x="25" y="580"/>
                  </a:cubicBezTo>
                  <a:cubicBezTo>
                    <a:pt x="26" y="580"/>
                    <a:pt x="26" y="580"/>
                    <a:pt x="26" y="580"/>
                  </a:cubicBezTo>
                  <a:cubicBezTo>
                    <a:pt x="26" y="580"/>
                    <a:pt x="26" y="580"/>
                    <a:pt x="26" y="581"/>
                  </a:cubicBezTo>
                  <a:cubicBezTo>
                    <a:pt x="26" y="580"/>
                    <a:pt x="27" y="580"/>
                    <a:pt x="27" y="580"/>
                  </a:cubicBezTo>
                  <a:cubicBezTo>
                    <a:pt x="27" y="580"/>
                    <a:pt x="27" y="581"/>
                    <a:pt x="27" y="581"/>
                  </a:cubicBezTo>
                  <a:cubicBezTo>
                    <a:pt x="27" y="581"/>
                    <a:pt x="27" y="581"/>
                    <a:pt x="27" y="581"/>
                  </a:cubicBezTo>
                  <a:cubicBezTo>
                    <a:pt x="26" y="581"/>
                    <a:pt x="25" y="581"/>
                    <a:pt x="25" y="581"/>
                  </a:cubicBezTo>
                  <a:cubicBezTo>
                    <a:pt x="25" y="581"/>
                    <a:pt x="25" y="582"/>
                    <a:pt x="26" y="582"/>
                  </a:cubicBezTo>
                  <a:cubicBezTo>
                    <a:pt x="25" y="582"/>
                    <a:pt x="25" y="582"/>
                    <a:pt x="25" y="582"/>
                  </a:cubicBezTo>
                  <a:cubicBezTo>
                    <a:pt x="25" y="582"/>
                    <a:pt x="25" y="582"/>
                    <a:pt x="25" y="582"/>
                  </a:cubicBezTo>
                  <a:cubicBezTo>
                    <a:pt x="24" y="582"/>
                    <a:pt x="24" y="582"/>
                    <a:pt x="24" y="582"/>
                  </a:cubicBezTo>
                  <a:cubicBezTo>
                    <a:pt x="24" y="581"/>
                    <a:pt x="24" y="581"/>
                    <a:pt x="23" y="580"/>
                  </a:cubicBezTo>
                  <a:cubicBezTo>
                    <a:pt x="21" y="581"/>
                    <a:pt x="22" y="581"/>
                    <a:pt x="23" y="582"/>
                  </a:cubicBezTo>
                  <a:cubicBezTo>
                    <a:pt x="23" y="583"/>
                    <a:pt x="23" y="583"/>
                    <a:pt x="23" y="583"/>
                  </a:cubicBezTo>
                  <a:cubicBezTo>
                    <a:pt x="23" y="583"/>
                    <a:pt x="23" y="583"/>
                    <a:pt x="23" y="583"/>
                  </a:cubicBezTo>
                  <a:cubicBezTo>
                    <a:pt x="22" y="582"/>
                    <a:pt x="21" y="582"/>
                    <a:pt x="20" y="583"/>
                  </a:cubicBezTo>
                  <a:cubicBezTo>
                    <a:pt x="21" y="584"/>
                    <a:pt x="21" y="584"/>
                    <a:pt x="21" y="584"/>
                  </a:cubicBezTo>
                  <a:cubicBezTo>
                    <a:pt x="21" y="584"/>
                    <a:pt x="21" y="584"/>
                    <a:pt x="21" y="584"/>
                  </a:cubicBezTo>
                  <a:cubicBezTo>
                    <a:pt x="19" y="584"/>
                    <a:pt x="18" y="583"/>
                    <a:pt x="18" y="583"/>
                  </a:cubicBezTo>
                  <a:close/>
                  <a:moveTo>
                    <a:pt x="19" y="596"/>
                  </a:moveTo>
                  <a:cubicBezTo>
                    <a:pt x="19" y="596"/>
                    <a:pt x="19" y="596"/>
                    <a:pt x="19" y="595"/>
                  </a:cubicBezTo>
                  <a:cubicBezTo>
                    <a:pt x="19" y="596"/>
                    <a:pt x="19" y="596"/>
                    <a:pt x="19" y="596"/>
                  </a:cubicBezTo>
                  <a:cubicBezTo>
                    <a:pt x="23" y="598"/>
                    <a:pt x="23" y="598"/>
                    <a:pt x="23" y="598"/>
                  </a:cubicBezTo>
                  <a:cubicBezTo>
                    <a:pt x="23" y="598"/>
                    <a:pt x="22" y="598"/>
                    <a:pt x="22" y="599"/>
                  </a:cubicBezTo>
                  <a:cubicBezTo>
                    <a:pt x="21" y="598"/>
                    <a:pt x="19" y="597"/>
                    <a:pt x="19" y="596"/>
                  </a:cubicBezTo>
                  <a:close/>
                  <a:moveTo>
                    <a:pt x="23" y="632"/>
                  </a:moveTo>
                  <a:cubicBezTo>
                    <a:pt x="24" y="632"/>
                    <a:pt x="24" y="632"/>
                    <a:pt x="24" y="632"/>
                  </a:cubicBezTo>
                  <a:cubicBezTo>
                    <a:pt x="23" y="632"/>
                    <a:pt x="22" y="632"/>
                    <a:pt x="22" y="632"/>
                  </a:cubicBezTo>
                  <a:cubicBezTo>
                    <a:pt x="22" y="632"/>
                    <a:pt x="23" y="631"/>
                    <a:pt x="24" y="632"/>
                  </a:cubicBezTo>
                  <a:cubicBezTo>
                    <a:pt x="25" y="632"/>
                    <a:pt x="25" y="633"/>
                    <a:pt x="24" y="633"/>
                  </a:cubicBezTo>
                  <a:cubicBezTo>
                    <a:pt x="23" y="633"/>
                    <a:pt x="22" y="633"/>
                    <a:pt x="23" y="632"/>
                  </a:cubicBezTo>
                  <a:close/>
                  <a:moveTo>
                    <a:pt x="24" y="647"/>
                  </a:moveTo>
                  <a:cubicBezTo>
                    <a:pt x="24" y="647"/>
                    <a:pt x="24" y="646"/>
                    <a:pt x="24" y="646"/>
                  </a:cubicBezTo>
                  <a:cubicBezTo>
                    <a:pt x="24" y="646"/>
                    <a:pt x="25" y="647"/>
                    <a:pt x="25" y="647"/>
                  </a:cubicBezTo>
                  <a:cubicBezTo>
                    <a:pt x="25" y="647"/>
                    <a:pt x="25" y="647"/>
                    <a:pt x="24" y="647"/>
                  </a:cubicBezTo>
                  <a:close/>
                  <a:moveTo>
                    <a:pt x="25" y="635"/>
                  </a:moveTo>
                  <a:cubicBezTo>
                    <a:pt x="26" y="634"/>
                    <a:pt x="26" y="634"/>
                    <a:pt x="25" y="634"/>
                  </a:cubicBezTo>
                  <a:cubicBezTo>
                    <a:pt x="26" y="634"/>
                    <a:pt x="26" y="634"/>
                    <a:pt x="26" y="633"/>
                  </a:cubicBezTo>
                  <a:cubicBezTo>
                    <a:pt x="27" y="634"/>
                    <a:pt x="27" y="634"/>
                    <a:pt x="28" y="634"/>
                  </a:cubicBezTo>
                  <a:cubicBezTo>
                    <a:pt x="28" y="635"/>
                    <a:pt x="27" y="635"/>
                    <a:pt x="25" y="635"/>
                  </a:cubicBezTo>
                  <a:close/>
                  <a:moveTo>
                    <a:pt x="29" y="663"/>
                  </a:moveTo>
                  <a:cubicBezTo>
                    <a:pt x="29" y="663"/>
                    <a:pt x="29" y="663"/>
                    <a:pt x="29" y="663"/>
                  </a:cubicBezTo>
                  <a:cubicBezTo>
                    <a:pt x="29" y="663"/>
                    <a:pt x="30" y="663"/>
                    <a:pt x="30" y="663"/>
                  </a:cubicBezTo>
                  <a:cubicBezTo>
                    <a:pt x="29" y="663"/>
                    <a:pt x="29" y="663"/>
                    <a:pt x="29" y="663"/>
                  </a:cubicBezTo>
                  <a:close/>
                  <a:moveTo>
                    <a:pt x="29" y="631"/>
                  </a:moveTo>
                  <a:cubicBezTo>
                    <a:pt x="28" y="631"/>
                    <a:pt x="27" y="631"/>
                    <a:pt x="27" y="630"/>
                  </a:cubicBezTo>
                  <a:cubicBezTo>
                    <a:pt x="26" y="628"/>
                    <a:pt x="26" y="628"/>
                    <a:pt x="26" y="628"/>
                  </a:cubicBezTo>
                  <a:cubicBezTo>
                    <a:pt x="27" y="629"/>
                    <a:pt x="28" y="629"/>
                    <a:pt x="28" y="629"/>
                  </a:cubicBezTo>
                  <a:cubicBezTo>
                    <a:pt x="29" y="629"/>
                    <a:pt x="29" y="629"/>
                    <a:pt x="30" y="629"/>
                  </a:cubicBezTo>
                  <a:cubicBezTo>
                    <a:pt x="30" y="629"/>
                    <a:pt x="29" y="629"/>
                    <a:pt x="29" y="629"/>
                  </a:cubicBezTo>
                  <a:cubicBezTo>
                    <a:pt x="30" y="629"/>
                    <a:pt x="30" y="630"/>
                    <a:pt x="30" y="630"/>
                  </a:cubicBezTo>
                  <a:cubicBezTo>
                    <a:pt x="29" y="630"/>
                    <a:pt x="29" y="630"/>
                    <a:pt x="29" y="631"/>
                  </a:cubicBezTo>
                  <a:close/>
                  <a:moveTo>
                    <a:pt x="28" y="208"/>
                  </a:moveTo>
                  <a:cubicBezTo>
                    <a:pt x="24" y="209"/>
                    <a:pt x="27" y="207"/>
                    <a:pt x="25" y="208"/>
                  </a:cubicBezTo>
                  <a:cubicBezTo>
                    <a:pt x="25" y="209"/>
                    <a:pt x="27" y="209"/>
                    <a:pt x="28" y="210"/>
                  </a:cubicBezTo>
                  <a:cubicBezTo>
                    <a:pt x="28" y="210"/>
                    <a:pt x="27" y="211"/>
                    <a:pt x="25" y="211"/>
                  </a:cubicBezTo>
                  <a:cubicBezTo>
                    <a:pt x="27" y="209"/>
                    <a:pt x="22" y="210"/>
                    <a:pt x="23" y="208"/>
                  </a:cubicBezTo>
                  <a:cubicBezTo>
                    <a:pt x="24" y="208"/>
                    <a:pt x="24" y="208"/>
                    <a:pt x="24" y="208"/>
                  </a:cubicBezTo>
                  <a:cubicBezTo>
                    <a:pt x="21" y="208"/>
                    <a:pt x="23" y="205"/>
                    <a:pt x="21" y="205"/>
                  </a:cubicBezTo>
                  <a:cubicBezTo>
                    <a:pt x="25" y="203"/>
                    <a:pt x="26" y="206"/>
                    <a:pt x="27" y="206"/>
                  </a:cubicBezTo>
                  <a:cubicBezTo>
                    <a:pt x="26" y="204"/>
                    <a:pt x="26" y="204"/>
                    <a:pt x="26" y="204"/>
                  </a:cubicBezTo>
                  <a:cubicBezTo>
                    <a:pt x="28" y="205"/>
                    <a:pt x="30" y="204"/>
                    <a:pt x="32" y="205"/>
                  </a:cubicBezTo>
                  <a:cubicBezTo>
                    <a:pt x="32" y="205"/>
                    <a:pt x="31" y="206"/>
                    <a:pt x="31" y="206"/>
                  </a:cubicBezTo>
                  <a:cubicBezTo>
                    <a:pt x="27" y="205"/>
                    <a:pt x="30" y="208"/>
                    <a:pt x="28" y="208"/>
                  </a:cubicBezTo>
                  <a:close/>
                  <a:moveTo>
                    <a:pt x="32" y="208"/>
                  </a:moveTo>
                  <a:cubicBezTo>
                    <a:pt x="31" y="208"/>
                    <a:pt x="31" y="208"/>
                    <a:pt x="30" y="208"/>
                  </a:cubicBezTo>
                  <a:cubicBezTo>
                    <a:pt x="31" y="207"/>
                    <a:pt x="31" y="207"/>
                    <a:pt x="31" y="207"/>
                  </a:cubicBezTo>
                  <a:cubicBezTo>
                    <a:pt x="31" y="207"/>
                    <a:pt x="31" y="207"/>
                    <a:pt x="32" y="207"/>
                  </a:cubicBezTo>
                  <a:cubicBezTo>
                    <a:pt x="32" y="207"/>
                    <a:pt x="32" y="208"/>
                    <a:pt x="32" y="208"/>
                  </a:cubicBezTo>
                  <a:close/>
                  <a:moveTo>
                    <a:pt x="31" y="631"/>
                  </a:moveTo>
                  <a:cubicBezTo>
                    <a:pt x="31" y="631"/>
                    <a:pt x="31" y="632"/>
                    <a:pt x="31" y="632"/>
                  </a:cubicBezTo>
                  <a:cubicBezTo>
                    <a:pt x="31" y="632"/>
                    <a:pt x="31" y="632"/>
                    <a:pt x="30" y="632"/>
                  </a:cubicBezTo>
                  <a:lnTo>
                    <a:pt x="31" y="631"/>
                  </a:lnTo>
                  <a:close/>
                  <a:moveTo>
                    <a:pt x="31" y="684"/>
                  </a:moveTo>
                  <a:cubicBezTo>
                    <a:pt x="31" y="684"/>
                    <a:pt x="31" y="684"/>
                    <a:pt x="31" y="684"/>
                  </a:cubicBezTo>
                  <a:cubicBezTo>
                    <a:pt x="32" y="684"/>
                    <a:pt x="32" y="685"/>
                    <a:pt x="32" y="685"/>
                  </a:cubicBezTo>
                  <a:cubicBezTo>
                    <a:pt x="32" y="685"/>
                    <a:pt x="32" y="685"/>
                    <a:pt x="32" y="685"/>
                  </a:cubicBezTo>
                  <a:cubicBezTo>
                    <a:pt x="32" y="685"/>
                    <a:pt x="31" y="685"/>
                    <a:pt x="31" y="684"/>
                  </a:cubicBezTo>
                  <a:close/>
                  <a:moveTo>
                    <a:pt x="32" y="702"/>
                  </a:moveTo>
                  <a:cubicBezTo>
                    <a:pt x="34" y="702"/>
                    <a:pt x="34" y="702"/>
                    <a:pt x="34" y="702"/>
                  </a:cubicBezTo>
                  <a:cubicBezTo>
                    <a:pt x="35" y="703"/>
                    <a:pt x="36" y="704"/>
                    <a:pt x="37" y="704"/>
                  </a:cubicBezTo>
                  <a:cubicBezTo>
                    <a:pt x="37" y="704"/>
                    <a:pt x="37" y="704"/>
                    <a:pt x="37" y="704"/>
                  </a:cubicBezTo>
                  <a:cubicBezTo>
                    <a:pt x="37" y="704"/>
                    <a:pt x="37" y="704"/>
                    <a:pt x="37" y="704"/>
                  </a:cubicBezTo>
                  <a:cubicBezTo>
                    <a:pt x="37" y="704"/>
                    <a:pt x="36" y="704"/>
                    <a:pt x="36" y="704"/>
                  </a:cubicBezTo>
                  <a:cubicBezTo>
                    <a:pt x="36" y="704"/>
                    <a:pt x="36" y="705"/>
                    <a:pt x="36" y="705"/>
                  </a:cubicBezTo>
                  <a:cubicBezTo>
                    <a:pt x="36" y="705"/>
                    <a:pt x="35" y="705"/>
                    <a:pt x="35" y="705"/>
                  </a:cubicBezTo>
                  <a:cubicBezTo>
                    <a:pt x="35" y="705"/>
                    <a:pt x="35" y="704"/>
                    <a:pt x="35" y="704"/>
                  </a:cubicBezTo>
                  <a:cubicBezTo>
                    <a:pt x="33" y="704"/>
                    <a:pt x="33" y="704"/>
                    <a:pt x="33" y="703"/>
                  </a:cubicBezTo>
                  <a:cubicBezTo>
                    <a:pt x="35" y="703"/>
                    <a:pt x="33" y="702"/>
                    <a:pt x="32" y="702"/>
                  </a:cubicBezTo>
                  <a:cubicBezTo>
                    <a:pt x="32" y="702"/>
                    <a:pt x="32" y="702"/>
                    <a:pt x="32" y="702"/>
                  </a:cubicBezTo>
                  <a:close/>
                  <a:moveTo>
                    <a:pt x="37" y="706"/>
                  </a:moveTo>
                  <a:cubicBezTo>
                    <a:pt x="36" y="705"/>
                    <a:pt x="36" y="705"/>
                    <a:pt x="36" y="705"/>
                  </a:cubicBezTo>
                  <a:cubicBezTo>
                    <a:pt x="36" y="705"/>
                    <a:pt x="36" y="705"/>
                    <a:pt x="36" y="705"/>
                  </a:cubicBezTo>
                  <a:cubicBezTo>
                    <a:pt x="37" y="705"/>
                    <a:pt x="37" y="705"/>
                    <a:pt x="37" y="706"/>
                  </a:cubicBezTo>
                  <a:close/>
                  <a:moveTo>
                    <a:pt x="37" y="721"/>
                  </a:moveTo>
                  <a:cubicBezTo>
                    <a:pt x="33" y="719"/>
                    <a:pt x="33" y="719"/>
                    <a:pt x="33" y="719"/>
                  </a:cubicBezTo>
                  <a:cubicBezTo>
                    <a:pt x="33" y="719"/>
                    <a:pt x="33" y="719"/>
                    <a:pt x="33" y="719"/>
                  </a:cubicBezTo>
                  <a:cubicBezTo>
                    <a:pt x="33" y="719"/>
                    <a:pt x="34" y="719"/>
                    <a:pt x="35" y="719"/>
                  </a:cubicBezTo>
                  <a:cubicBezTo>
                    <a:pt x="35" y="719"/>
                    <a:pt x="35" y="719"/>
                    <a:pt x="35" y="719"/>
                  </a:cubicBezTo>
                  <a:cubicBezTo>
                    <a:pt x="36" y="719"/>
                    <a:pt x="36" y="719"/>
                    <a:pt x="36" y="719"/>
                  </a:cubicBezTo>
                  <a:cubicBezTo>
                    <a:pt x="36" y="719"/>
                    <a:pt x="36" y="719"/>
                    <a:pt x="36" y="719"/>
                  </a:cubicBezTo>
                  <a:cubicBezTo>
                    <a:pt x="36" y="719"/>
                    <a:pt x="36" y="719"/>
                    <a:pt x="36" y="719"/>
                  </a:cubicBezTo>
                  <a:cubicBezTo>
                    <a:pt x="36" y="719"/>
                    <a:pt x="36" y="719"/>
                    <a:pt x="36" y="718"/>
                  </a:cubicBezTo>
                  <a:cubicBezTo>
                    <a:pt x="36" y="718"/>
                    <a:pt x="37" y="719"/>
                    <a:pt x="37" y="719"/>
                  </a:cubicBezTo>
                  <a:lnTo>
                    <a:pt x="37" y="721"/>
                  </a:lnTo>
                  <a:close/>
                  <a:moveTo>
                    <a:pt x="35" y="717"/>
                  </a:moveTo>
                  <a:cubicBezTo>
                    <a:pt x="35" y="717"/>
                    <a:pt x="35" y="718"/>
                    <a:pt x="35" y="719"/>
                  </a:cubicBezTo>
                  <a:cubicBezTo>
                    <a:pt x="33" y="718"/>
                    <a:pt x="33" y="718"/>
                    <a:pt x="33" y="718"/>
                  </a:cubicBezTo>
                  <a:cubicBezTo>
                    <a:pt x="33" y="718"/>
                    <a:pt x="33" y="718"/>
                    <a:pt x="33" y="718"/>
                  </a:cubicBezTo>
                  <a:cubicBezTo>
                    <a:pt x="33" y="717"/>
                    <a:pt x="33" y="717"/>
                    <a:pt x="35" y="717"/>
                  </a:cubicBezTo>
                  <a:close/>
                  <a:moveTo>
                    <a:pt x="37" y="718"/>
                  </a:moveTo>
                  <a:cubicBezTo>
                    <a:pt x="37" y="718"/>
                    <a:pt x="37" y="718"/>
                    <a:pt x="36" y="718"/>
                  </a:cubicBezTo>
                  <a:cubicBezTo>
                    <a:pt x="36" y="717"/>
                    <a:pt x="36" y="716"/>
                    <a:pt x="37" y="716"/>
                  </a:cubicBezTo>
                  <a:cubicBezTo>
                    <a:pt x="35" y="717"/>
                    <a:pt x="35" y="717"/>
                    <a:pt x="35" y="717"/>
                  </a:cubicBezTo>
                  <a:cubicBezTo>
                    <a:pt x="34" y="716"/>
                    <a:pt x="34" y="714"/>
                    <a:pt x="34" y="713"/>
                  </a:cubicBezTo>
                  <a:cubicBezTo>
                    <a:pt x="34" y="713"/>
                    <a:pt x="34" y="713"/>
                    <a:pt x="34" y="713"/>
                  </a:cubicBezTo>
                  <a:cubicBezTo>
                    <a:pt x="34" y="713"/>
                    <a:pt x="34" y="713"/>
                    <a:pt x="33" y="713"/>
                  </a:cubicBezTo>
                  <a:cubicBezTo>
                    <a:pt x="33" y="712"/>
                    <a:pt x="33" y="712"/>
                    <a:pt x="33" y="711"/>
                  </a:cubicBezTo>
                  <a:cubicBezTo>
                    <a:pt x="33" y="711"/>
                    <a:pt x="33" y="711"/>
                    <a:pt x="33" y="711"/>
                  </a:cubicBezTo>
                  <a:cubicBezTo>
                    <a:pt x="34" y="711"/>
                    <a:pt x="33" y="710"/>
                    <a:pt x="32" y="710"/>
                  </a:cubicBezTo>
                  <a:cubicBezTo>
                    <a:pt x="33" y="711"/>
                    <a:pt x="34" y="710"/>
                    <a:pt x="34" y="710"/>
                  </a:cubicBezTo>
                  <a:cubicBezTo>
                    <a:pt x="33" y="712"/>
                    <a:pt x="33" y="713"/>
                    <a:pt x="37" y="714"/>
                  </a:cubicBezTo>
                  <a:lnTo>
                    <a:pt x="37" y="718"/>
                  </a:lnTo>
                  <a:close/>
                  <a:moveTo>
                    <a:pt x="39" y="209"/>
                  </a:moveTo>
                  <a:cubicBezTo>
                    <a:pt x="39" y="209"/>
                    <a:pt x="38" y="208"/>
                    <a:pt x="38" y="208"/>
                  </a:cubicBezTo>
                  <a:cubicBezTo>
                    <a:pt x="39" y="208"/>
                    <a:pt x="39" y="208"/>
                    <a:pt x="39" y="207"/>
                  </a:cubicBezTo>
                  <a:cubicBezTo>
                    <a:pt x="40" y="207"/>
                    <a:pt x="40" y="207"/>
                    <a:pt x="40" y="208"/>
                  </a:cubicBezTo>
                  <a:cubicBezTo>
                    <a:pt x="40" y="208"/>
                    <a:pt x="40" y="208"/>
                    <a:pt x="40" y="208"/>
                  </a:cubicBezTo>
                  <a:cubicBezTo>
                    <a:pt x="40" y="209"/>
                    <a:pt x="40" y="209"/>
                    <a:pt x="40" y="209"/>
                  </a:cubicBezTo>
                  <a:cubicBezTo>
                    <a:pt x="40" y="209"/>
                    <a:pt x="40" y="209"/>
                    <a:pt x="39" y="209"/>
                  </a:cubicBezTo>
                  <a:close/>
                  <a:moveTo>
                    <a:pt x="48" y="136"/>
                  </a:moveTo>
                  <a:cubicBezTo>
                    <a:pt x="48" y="136"/>
                    <a:pt x="48" y="136"/>
                    <a:pt x="48" y="135"/>
                  </a:cubicBezTo>
                  <a:cubicBezTo>
                    <a:pt x="48" y="136"/>
                    <a:pt x="48" y="136"/>
                    <a:pt x="49" y="136"/>
                  </a:cubicBezTo>
                  <a:cubicBezTo>
                    <a:pt x="48" y="136"/>
                    <a:pt x="48" y="136"/>
                    <a:pt x="48" y="136"/>
                  </a:cubicBezTo>
                  <a:close/>
                  <a:moveTo>
                    <a:pt x="49" y="135"/>
                  </a:moveTo>
                  <a:cubicBezTo>
                    <a:pt x="49" y="136"/>
                    <a:pt x="48" y="135"/>
                    <a:pt x="48" y="135"/>
                  </a:cubicBezTo>
                  <a:cubicBezTo>
                    <a:pt x="48" y="135"/>
                    <a:pt x="48" y="135"/>
                    <a:pt x="49" y="135"/>
                  </a:cubicBezTo>
                  <a:cubicBezTo>
                    <a:pt x="49" y="135"/>
                    <a:pt x="49" y="135"/>
                    <a:pt x="49" y="135"/>
                  </a:cubicBezTo>
                  <a:cubicBezTo>
                    <a:pt x="49" y="135"/>
                    <a:pt x="49" y="135"/>
                    <a:pt x="49" y="135"/>
                  </a:cubicBezTo>
                  <a:close/>
                  <a:moveTo>
                    <a:pt x="52" y="790"/>
                  </a:moveTo>
                  <a:cubicBezTo>
                    <a:pt x="52" y="790"/>
                    <a:pt x="51" y="790"/>
                    <a:pt x="51" y="790"/>
                  </a:cubicBezTo>
                  <a:cubicBezTo>
                    <a:pt x="51" y="790"/>
                    <a:pt x="51" y="790"/>
                    <a:pt x="51" y="790"/>
                  </a:cubicBezTo>
                  <a:cubicBezTo>
                    <a:pt x="52" y="789"/>
                    <a:pt x="52" y="789"/>
                    <a:pt x="52" y="789"/>
                  </a:cubicBezTo>
                  <a:cubicBezTo>
                    <a:pt x="52" y="790"/>
                    <a:pt x="52" y="790"/>
                    <a:pt x="52" y="790"/>
                  </a:cubicBezTo>
                  <a:close/>
                  <a:moveTo>
                    <a:pt x="53" y="789"/>
                  </a:moveTo>
                  <a:cubicBezTo>
                    <a:pt x="51" y="789"/>
                    <a:pt x="51" y="789"/>
                    <a:pt x="51" y="789"/>
                  </a:cubicBezTo>
                  <a:cubicBezTo>
                    <a:pt x="51" y="788"/>
                    <a:pt x="52" y="788"/>
                    <a:pt x="52" y="788"/>
                  </a:cubicBezTo>
                  <a:cubicBezTo>
                    <a:pt x="52" y="788"/>
                    <a:pt x="53" y="788"/>
                    <a:pt x="53" y="788"/>
                  </a:cubicBezTo>
                  <a:cubicBezTo>
                    <a:pt x="53" y="788"/>
                    <a:pt x="53" y="789"/>
                    <a:pt x="53" y="789"/>
                  </a:cubicBezTo>
                  <a:close/>
                  <a:moveTo>
                    <a:pt x="52" y="136"/>
                  </a:moveTo>
                  <a:cubicBezTo>
                    <a:pt x="52" y="136"/>
                    <a:pt x="52" y="136"/>
                    <a:pt x="52" y="136"/>
                  </a:cubicBezTo>
                  <a:cubicBezTo>
                    <a:pt x="52" y="135"/>
                    <a:pt x="52" y="135"/>
                    <a:pt x="52" y="135"/>
                  </a:cubicBezTo>
                  <a:cubicBezTo>
                    <a:pt x="52" y="135"/>
                    <a:pt x="52" y="135"/>
                    <a:pt x="51" y="135"/>
                  </a:cubicBezTo>
                  <a:cubicBezTo>
                    <a:pt x="51" y="135"/>
                    <a:pt x="51" y="135"/>
                    <a:pt x="51" y="135"/>
                  </a:cubicBezTo>
                  <a:cubicBezTo>
                    <a:pt x="52" y="135"/>
                    <a:pt x="52" y="135"/>
                    <a:pt x="52" y="135"/>
                  </a:cubicBezTo>
                  <a:cubicBezTo>
                    <a:pt x="52" y="135"/>
                    <a:pt x="52" y="136"/>
                    <a:pt x="52" y="136"/>
                  </a:cubicBezTo>
                  <a:close/>
                  <a:moveTo>
                    <a:pt x="53" y="772"/>
                  </a:moveTo>
                  <a:cubicBezTo>
                    <a:pt x="53" y="772"/>
                    <a:pt x="52" y="772"/>
                    <a:pt x="52" y="772"/>
                  </a:cubicBezTo>
                  <a:cubicBezTo>
                    <a:pt x="52" y="771"/>
                    <a:pt x="52" y="771"/>
                    <a:pt x="52" y="771"/>
                  </a:cubicBezTo>
                  <a:cubicBezTo>
                    <a:pt x="53" y="771"/>
                    <a:pt x="53" y="771"/>
                    <a:pt x="53" y="772"/>
                  </a:cubicBezTo>
                  <a:close/>
                  <a:moveTo>
                    <a:pt x="52" y="88"/>
                  </a:moveTo>
                  <a:cubicBezTo>
                    <a:pt x="52" y="88"/>
                    <a:pt x="52" y="88"/>
                    <a:pt x="52" y="87"/>
                  </a:cubicBezTo>
                  <a:cubicBezTo>
                    <a:pt x="51" y="88"/>
                    <a:pt x="48" y="88"/>
                    <a:pt x="48" y="87"/>
                  </a:cubicBezTo>
                  <a:cubicBezTo>
                    <a:pt x="52" y="87"/>
                    <a:pt x="53" y="86"/>
                    <a:pt x="53" y="85"/>
                  </a:cubicBezTo>
                  <a:cubicBezTo>
                    <a:pt x="53" y="85"/>
                    <a:pt x="53" y="85"/>
                    <a:pt x="53" y="85"/>
                  </a:cubicBezTo>
                  <a:cubicBezTo>
                    <a:pt x="55" y="87"/>
                    <a:pt x="54" y="88"/>
                    <a:pt x="52" y="88"/>
                  </a:cubicBezTo>
                  <a:close/>
                  <a:moveTo>
                    <a:pt x="54" y="82"/>
                  </a:moveTo>
                  <a:cubicBezTo>
                    <a:pt x="53" y="81"/>
                    <a:pt x="54" y="78"/>
                    <a:pt x="50" y="79"/>
                  </a:cubicBezTo>
                  <a:cubicBezTo>
                    <a:pt x="50" y="78"/>
                    <a:pt x="53" y="79"/>
                    <a:pt x="54" y="78"/>
                  </a:cubicBezTo>
                  <a:cubicBezTo>
                    <a:pt x="53" y="77"/>
                    <a:pt x="53" y="75"/>
                    <a:pt x="53" y="74"/>
                  </a:cubicBezTo>
                  <a:cubicBezTo>
                    <a:pt x="53" y="74"/>
                    <a:pt x="53" y="74"/>
                    <a:pt x="53" y="74"/>
                  </a:cubicBezTo>
                  <a:cubicBezTo>
                    <a:pt x="54" y="74"/>
                    <a:pt x="55" y="74"/>
                    <a:pt x="56" y="74"/>
                  </a:cubicBezTo>
                  <a:cubicBezTo>
                    <a:pt x="55" y="73"/>
                    <a:pt x="55" y="72"/>
                    <a:pt x="54" y="72"/>
                  </a:cubicBezTo>
                  <a:cubicBezTo>
                    <a:pt x="54" y="71"/>
                    <a:pt x="54" y="71"/>
                    <a:pt x="54" y="70"/>
                  </a:cubicBezTo>
                  <a:cubicBezTo>
                    <a:pt x="57" y="72"/>
                    <a:pt x="59" y="74"/>
                    <a:pt x="58" y="77"/>
                  </a:cubicBezTo>
                  <a:cubicBezTo>
                    <a:pt x="56" y="76"/>
                    <a:pt x="56" y="75"/>
                    <a:pt x="53" y="75"/>
                  </a:cubicBezTo>
                  <a:cubicBezTo>
                    <a:pt x="54" y="77"/>
                    <a:pt x="57" y="79"/>
                    <a:pt x="55" y="80"/>
                  </a:cubicBezTo>
                  <a:cubicBezTo>
                    <a:pt x="55" y="80"/>
                    <a:pt x="54" y="80"/>
                    <a:pt x="54" y="79"/>
                  </a:cubicBezTo>
                  <a:cubicBezTo>
                    <a:pt x="55" y="81"/>
                    <a:pt x="55" y="81"/>
                    <a:pt x="54" y="82"/>
                  </a:cubicBezTo>
                  <a:close/>
                  <a:moveTo>
                    <a:pt x="57" y="796"/>
                  </a:moveTo>
                  <a:cubicBezTo>
                    <a:pt x="56" y="795"/>
                    <a:pt x="55" y="795"/>
                    <a:pt x="56" y="795"/>
                  </a:cubicBezTo>
                  <a:cubicBezTo>
                    <a:pt x="57" y="795"/>
                    <a:pt x="57" y="795"/>
                    <a:pt x="58" y="795"/>
                  </a:cubicBezTo>
                  <a:cubicBezTo>
                    <a:pt x="57" y="795"/>
                    <a:pt x="57" y="796"/>
                    <a:pt x="57" y="796"/>
                  </a:cubicBezTo>
                  <a:close/>
                  <a:moveTo>
                    <a:pt x="58" y="795"/>
                  </a:moveTo>
                  <a:cubicBezTo>
                    <a:pt x="58" y="794"/>
                    <a:pt x="57" y="794"/>
                    <a:pt x="58" y="794"/>
                  </a:cubicBezTo>
                  <a:cubicBezTo>
                    <a:pt x="59" y="794"/>
                    <a:pt x="59" y="794"/>
                    <a:pt x="59" y="794"/>
                  </a:cubicBezTo>
                  <a:cubicBezTo>
                    <a:pt x="59" y="794"/>
                    <a:pt x="58" y="794"/>
                    <a:pt x="58" y="795"/>
                  </a:cubicBezTo>
                  <a:close/>
                  <a:moveTo>
                    <a:pt x="60" y="205"/>
                  </a:moveTo>
                  <a:cubicBezTo>
                    <a:pt x="60" y="205"/>
                    <a:pt x="60" y="205"/>
                    <a:pt x="60" y="205"/>
                  </a:cubicBezTo>
                  <a:cubicBezTo>
                    <a:pt x="60" y="206"/>
                    <a:pt x="60" y="206"/>
                    <a:pt x="60" y="206"/>
                  </a:cubicBezTo>
                  <a:lnTo>
                    <a:pt x="60" y="205"/>
                  </a:lnTo>
                  <a:close/>
                  <a:moveTo>
                    <a:pt x="60" y="207"/>
                  </a:moveTo>
                  <a:cubicBezTo>
                    <a:pt x="60" y="206"/>
                    <a:pt x="60" y="206"/>
                    <a:pt x="60" y="206"/>
                  </a:cubicBezTo>
                  <a:cubicBezTo>
                    <a:pt x="60" y="206"/>
                    <a:pt x="60" y="206"/>
                    <a:pt x="61" y="206"/>
                  </a:cubicBezTo>
                  <a:cubicBezTo>
                    <a:pt x="61" y="206"/>
                    <a:pt x="60" y="206"/>
                    <a:pt x="60" y="207"/>
                  </a:cubicBezTo>
                  <a:close/>
                  <a:moveTo>
                    <a:pt x="61" y="753"/>
                  </a:moveTo>
                  <a:cubicBezTo>
                    <a:pt x="61" y="753"/>
                    <a:pt x="60" y="753"/>
                    <a:pt x="61" y="752"/>
                  </a:cubicBezTo>
                  <a:cubicBezTo>
                    <a:pt x="61" y="752"/>
                    <a:pt x="61" y="752"/>
                    <a:pt x="61" y="752"/>
                  </a:cubicBezTo>
                  <a:cubicBezTo>
                    <a:pt x="61" y="752"/>
                    <a:pt x="61" y="753"/>
                    <a:pt x="61" y="753"/>
                  </a:cubicBezTo>
                  <a:close/>
                  <a:moveTo>
                    <a:pt x="63" y="754"/>
                  </a:moveTo>
                  <a:cubicBezTo>
                    <a:pt x="62" y="754"/>
                    <a:pt x="62" y="754"/>
                    <a:pt x="62" y="754"/>
                  </a:cubicBezTo>
                  <a:cubicBezTo>
                    <a:pt x="62" y="754"/>
                    <a:pt x="63" y="754"/>
                    <a:pt x="63" y="754"/>
                  </a:cubicBezTo>
                  <a:cubicBezTo>
                    <a:pt x="63" y="754"/>
                    <a:pt x="63" y="754"/>
                    <a:pt x="63" y="754"/>
                  </a:cubicBezTo>
                  <a:close/>
                  <a:moveTo>
                    <a:pt x="63" y="753"/>
                  </a:moveTo>
                  <a:cubicBezTo>
                    <a:pt x="62" y="753"/>
                    <a:pt x="62" y="753"/>
                    <a:pt x="62" y="753"/>
                  </a:cubicBezTo>
                  <a:cubicBezTo>
                    <a:pt x="62" y="753"/>
                    <a:pt x="62" y="752"/>
                    <a:pt x="62" y="752"/>
                  </a:cubicBezTo>
                  <a:cubicBezTo>
                    <a:pt x="62" y="752"/>
                    <a:pt x="62" y="752"/>
                    <a:pt x="62" y="752"/>
                  </a:cubicBezTo>
                  <a:cubicBezTo>
                    <a:pt x="62" y="752"/>
                    <a:pt x="63" y="752"/>
                    <a:pt x="63" y="753"/>
                  </a:cubicBezTo>
                  <a:cubicBezTo>
                    <a:pt x="63" y="753"/>
                    <a:pt x="63" y="753"/>
                    <a:pt x="63" y="753"/>
                  </a:cubicBezTo>
                  <a:close/>
                  <a:moveTo>
                    <a:pt x="66" y="705"/>
                  </a:moveTo>
                  <a:cubicBezTo>
                    <a:pt x="66" y="705"/>
                    <a:pt x="66" y="705"/>
                    <a:pt x="66" y="705"/>
                  </a:cubicBezTo>
                  <a:cubicBezTo>
                    <a:pt x="66" y="705"/>
                    <a:pt x="66" y="705"/>
                    <a:pt x="65" y="705"/>
                  </a:cubicBezTo>
                  <a:lnTo>
                    <a:pt x="66" y="705"/>
                  </a:lnTo>
                  <a:close/>
                  <a:moveTo>
                    <a:pt x="63" y="709"/>
                  </a:moveTo>
                  <a:cubicBezTo>
                    <a:pt x="63" y="708"/>
                    <a:pt x="64" y="708"/>
                    <a:pt x="64" y="708"/>
                  </a:cubicBezTo>
                  <a:cubicBezTo>
                    <a:pt x="64" y="708"/>
                    <a:pt x="64" y="708"/>
                    <a:pt x="64" y="708"/>
                  </a:cubicBezTo>
                  <a:cubicBezTo>
                    <a:pt x="64" y="708"/>
                    <a:pt x="64" y="708"/>
                    <a:pt x="64" y="707"/>
                  </a:cubicBezTo>
                  <a:cubicBezTo>
                    <a:pt x="64" y="707"/>
                    <a:pt x="64" y="707"/>
                    <a:pt x="64" y="707"/>
                  </a:cubicBezTo>
                  <a:cubicBezTo>
                    <a:pt x="65" y="707"/>
                    <a:pt x="65" y="707"/>
                    <a:pt x="65" y="708"/>
                  </a:cubicBezTo>
                  <a:cubicBezTo>
                    <a:pt x="65" y="707"/>
                    <a:pt x="65" y="707"/>
                    <a:pt x="65" y="707"/>
                  </a:cubicBezTo>
                  <a:cubicBezTo>
                    <a:pt x="65" y="707"/>
                    <a:pt x="66" y="707"/>
                    <a:pt x="65" y="708"/>
                  </a:cubicBezTo>
                  <a:cubicBezTo>
                    <a:pt x="66" y="708"/>
                    <a:pt x="66" y="708"/>
                    <a:pt x="66" y="708"/>
                  </a:cubicBezTo>
                  <a:cubicBezTo>
                    <a:pt x="66" y="709"/>
                    <a:pt x="66" y="710"/>
                    <a:pt x="66" y="710"/>
                  </a:cubicBezTo>
                  <a:cubicBezTo>
                    <a:pt x="66" y="710"/>
                    <a:pt x="65" y="710"/>
                    <a:pt x="65" y="710"/>
                  </a:cubicBezTo>
                  <a:cubicBezTo>
                    <a:pt x="65" y="710"/>
                    <a:pt x="64" y="709"/>
                    <a:pt x="65" y="709"/>
                  </a:cubicBezTo>
                  <a:cubicBezTo>
                    <a:pt x="64" y="709"/>
                    <a:pt x="64" y="709"/>
                    <a:pt x="64" y="709"/>
                  </a:cubicBezTo>
                  <a:cubicBezTo>
                    <a:pt x="64" y="709"/>
                    <a:pt x="63" y="709"/>
                    <a:pt x="63" y="709"/>
                  </a:cubicBezTo>
                  <a:close/>
                  <a:moveTo>
                    <a:pt x="65" y="755"/>
                  </a:moveTo>
                  <a:cubicBezTo>
                    <a:pt x="65" y="755"/>
                    <a:pt x="64" y="755"/>
                    <a:pt x="64" y="754"/>
                  </a:cubicBezTo>
                  <a:cubicBezTo>
                    <a:pt x="64" y="754"/>
                    <a:pt x="64" y="754"/>
                    <a:pt x="64" y="754"/>
                  </a:cubicBezTo>
                  <a:cubicBezTo>
                    <a:pt x="64" y="754"/>
                    <a:pt x="65" y="754"/>
                    <a:pt x="65" y="755"/>
                  </a:cubicBezTo>
                  <a:close/>
                  <a:moveTo>
                    <a:pt x="64" y="754"/>
                  </a:moveTo>
                  <a:cubicBezTo>
                    <a:pt x="64" y="753"/>
                    <a:pt x="64" y="753"/>
                    <a:pt x="64" y="753"/>
                  </a:cubicBezTo>
                  <a:cubicBezTo>
                    <a:pt x="65" y="753"/>
                    <a:pt x="65" y="754"/>
                    <a:pt x="65" y="754"/>
                  </a:cubicBezTo>
                  <a:cubicBezTo>
                    <a:pt x="65" y="754"/>
                    <a:pt x="64" y="754"/>
                    <a:pt x="64" y="754"/>
                  </a:cubicBezTo>
                  <a:close/>
                  <a:moveTo>
                    <a:pt x="66" y="757"/>
                  </a:moveTo>
                  <a:cubicBezTo>
                    <a:pt x="66" y="756"/>
                    <a:pt x="65" y="756"/>
                    <a:pt x="64" y="756"/>
                  </a:cubicBezTo>
                  <a:cubicBezTo>
                    <a:pt x="64" y="756"/>
                    <a:pt x="64" y="756"/>
                    <a:pt x="64" y="756"/>
                  </a:cubicBezTo>
                  <a:cubicBezTo>
                    <a:pt x="66" y="755"/>
                    <a:pt x="66" y="755"/>
                    <a:pt x="66" y="755"/>
                  </a:cubicBezTo>
                  <a:cubicBezTo>
                    <a:pt x="66" y="755"/>
                    <a:pt x="67" y="755"/>
                    <a:pt x="67" y="755"/>
                  </a:cubicBezTo>
                  <a:lnTo>
                    <a:pt x="66" y="757"/>
                  </a:lnTo>
                  <a:close/>
                  <a:moveTo>
                    <a:pt x="66" y="725"/>
                  </a:moveTo>
                  <a:cubicBezTo>
                    <a:pt x="66" y="724"/>
                    <a:pt x="66" y="724"/>
                    <a:pt x="66" y="724"/>
                  </a:cubicBezTo>
                  <a:cubicBezTo>
                    <a:pt x="67" y="724"/>
                    <a:pt x="67" y="724"/>
                    <a:pt x="67" y="724"/>
                  </a:cubicBezTo>
                  <a:cubicBezTo>
                    <a:pt x="67" y="724"/>
                    <a:pt x="67" y="725"/>
                    <a:pt x="67" y="725"/>
                  </a:cubicBezTo>
                  <a:cubicBezTo>
                    <a:pt x="67" y="725"/>
                    <a:pt x="67" y="725"/>
                    <a:pt x="66" y="725"/>
                  </a:cubicBezTo>
                  <a:close/>
                  <a:moveTo>
                    <a:pt x="69" y="703"/>
                  </a:moveTo>
                  <a:cubicBezTo>
                    <a:pt x="69" y="703"/>
                    <a:pt x="69" y="703"/>
                    <a:pt x="69" y="703"/>
                  </a:cubicBezTo>
                  <a:cubicBezTo>
                    <a:pt x="69" y="703"/>
                    <a:pt x="69" y="703"/>
                    <a:pt x="69" y="703"/>
                  </a:cubicBezTo>
                  <a:cubicBezTo>
                    <a:pt x="69" y="703"/>
                    <a:pt x="69" y="703"/>
                    <a:pt x="69" y="703"/>
                  </a:cubicBezTo>
                  <a:close/>
                  <a:moveTo>
                    <a:pt x="69" y="705"/>
                  </a:moveTo>
                  <a:cubicBezTo>
                    <a:pt x="70" y="706"/>
                    <a:pt x="71" y="706"/>
                    <a:pt x="70" y="707"/>
                  </a:cubicBezTo>
                  <a:cubicBezTo>
                    <a:pt x="70" y="706"/>
                    <a:pt x="69" y="707"/>
                    <a:pt x="69" y="706"/>
                  </a:cubicBezTo>
                  <a:cubicBezTo>
                    <a:pt x="69" y="706"/>
                    <a:pt x="69" y="706"/>
                    <a:pt x="69" y="706"/>
                  </a:cubicBezTo>
                  <a:cubicBezTo>
                    <a:pt x="69" y="706"/>
                    <a:pt x="69" y="706"/>
                    <a:pt x="69" y="706"/>
                  </a:cubicBezTo>
                  <a:cubicBezTo>
                    <a:pt x="69" y="706"/>
                    <a:pt x="69" y="705"/>
                    <a:pt x="69" y="705"/>
                  </a:cubicBezTo>
                  <a:close/>
                  <a:moveTo>
                    <a:pt x="69" y="707"/>
                  </a:moveTo>
                  <a:cubicBezTo>
                    <a:pt x="69" y="707"/>
                    <a:pt x="68" y="707"/>
                    <a:pt x="68" y="707"/>
                  </a:cubicBezTo>
                  <a:cubicBezTo>
                    <a:pt x="68" y="706"/>
                    <a:pt x="68" y="706"/>
                    <a:pt x="68" y="706"/>
                  </a:cubicBezTo>
                  <a:cubicBezTo>
                    <a:pt x="68" y="707"/>
                    <a:pt x="69" y="707"/>
                    <a:pt x="69" y="707"/>
                  </a:cubicBezTo>
                  <a:close/>
                  <a:moveTo>
                    <a:pt x="68" y="706"/>
                  </a:moveTo>
                  <a:cubicBezTo>
                    <a:pt x="68" y="706"/>
                    <a:pt x="68" y="706"/>
                    <a:pt x="68" y="706"/>
                  </a:cubicBezTo>
                  <a:cubicBezTo>
                    <a:pt x="68" y="706"/>
                    <a:pt x="68" y="706"/>
                    <a:pt x="68" y="706"/>
                  </a:cubicBezTo>
                  <a:cubicBezTo>
                    <a:pt x="68" y="707"/>
                    <a:pt x="68" y="707"/>
                    <a:pt x="68" y="707"/>
                  </a:cubicBezTo>
                  <a:lnTo>
                    <a:pt x="68" y="706"/>
                  </a:lnTo>
                  <a:close/>
                  <a:moveTo>
                    <a:pt x="69" y="741"/>
                  </a:moveTo>
                  <a:cubicBezTo>
                    <a:pt x="68" y="741"/>
                    <a:pt x="68" y="741"/>
                    <a:pt x="68" y="740"/>
                  </a:cubicBezTo>
                  <a:cubicBezTo>
                    <a:pt x="69" y="740"/>
                    <a:pt x="69" y="740"/>
                    <a:pt x="69" y="740"/>
                  </a:cubicBezTo>
                  <a:lnTo>
                    <a:pt x="69" y="741"/>
                  </a:lnTo>
                  <a:close/>
                  <a:moveTo>
                    <a:pt x="68" y="711"/>
                  </a:moveTo>
                  <a:cubicBezTo>
                    <a:pt x="68" y="711"/>
                    <a:pt x="68" y="711"/>
                    <a:pt x="67" y="711"/>
                  </a:cubicBezTo>
                  <a:cubicBezTo>
                    <a:pt x="67" y="709"/>
                    <a:pt x="67" y="709"/>
                    <a:pt x="67" y="709"/>
                  </a:cubicBezTo>
                  <a:cubicBezTo>
                    <a:pt x="68" y="710"/>
                    <a:pt x="68" y="710"/>
                    <a:pt x="69" y="710"/>
                  </a:cubicBezTo>
                  <a:cubicBezTo>
                    <a:pt x="69" y="711"/>
                    <a:pt x="68" y="711"/>
                    <a:pt x="68" y="711"/>
                  </a:cubicBezTo>
                  <a:close/>
                  <a:moveTo>
                    <a:pt x="68" y="708"/>
                  </a:moveTo>
                  <a:cubicBezTo>
                    <a:pt x="68" y="707"/>
                    <a:pt x="68" y="707"/>
                    <a:pt x="68" y="707"/>
                  </a:cubicBezTo>
                  <a:cubicBezTo>
                    <a:pt x="68" y="708"/>
                    <a:pt x="68" y="708"/>
                    <a:pt x="68" y="708"/>
                  </a:cubicBezTo>
                  <a:cubicBezTo>
                    <a:pt x="68" y="708"/>
                    <a:pt x="69" y="709"/>
                    <a:pt x="70" y="709"/>
                  </a:cubicBezTo>
                  <a:cubicBezTo>
                    <a:pt x="70" y="709"/>
                    <a:pt x="70" y="709"/>
                    <a:pt x="71" y="709"/>
                  </a:cubicBezTo>
                  <a:cubicBezTo>
                    <a:pt x="71" y="709"/>
                    <a:pt x="71" y="709"/>
                    <a:pt x="71" y="709"/>
                  </a:cubicBezTo>
                  <a:cubicBezTo>
                    <a:pt x="68" y="710"/>
                    <a:pt x="69" y="708"/>
                    <a:pt x="68" y="708"/>
                  </a:cubicBezTo>
                  <a:close/>
                  <a:moveTo>
                    <a:pt x="71" y="725"/>
                  </a:moveTo>
                  <a:cubicBezTo>
                    <a:pt x="71" y="724"/>
                    <a:pt x="71" y="724"/>
                    <a:pt x="71" y="724"/>
                  </a:cubicBezTo>
                  <a:cubicBezTo>
                    <a:pt x="71" y="724"/>
                    <a:pt x="71" y="724"/>
                    <a:pt x="71" y="724"/>
                  </a:cubicBezTo>
                  <a:lnTo>
                    <a:pt x="71" y="725"/>
                  </a:lnTo>
                  <a:close/>
                  <a:moveTo>
                    <a:pt x="72" y="724"/>
                  </a:moveTo>
                  <a:cubicBezTo>
                    <a:pt x="71" y="723"/>
                    <a:pt x="71" y="723"/>
                    <a:pt x="72" y="723"/>
                  </a:cubicBezTo>
                  <a:lnTo>
                    <a:pt x="72" y="724"/>
                  </a:lnTo>
                  <a:close/>
                  <a:moveTo>
                    <a:pt x="72" y="720"/>
                  </a:moveTo>
                  <a:cubicBezTo>
                    <a:pt x="72" y="720"/>
                    <a:pt x="72" y="720"/>
                    <a:pt x="72" y="720"/>
                  </a:cubicBezTo>
                  <a:cubicBezTo>
                    <a:pt x="70" y="719"/>
                    <a:pt x="71" y="719"/>
                    <a:pt x="72" y="719"/>
                  </a:cubicBezTo>
                  <a:cubicBezTo>
                    <a:pt x="72" y="719"/>
                    <a:pt x="72" y="719"/>
                    <a:pt x="72" y="719"/>
                  </a:cubicBezTo>
                  <a:lnTo>
                    <a:pt x="72" y="720"/>
                  </a:lnTo>
                  <a:close/>
                  <a:moveTo>
                    <a:pt x="73" y="711"/>
                  </a:moveTo>
                  <a:cubicBezTo>
                    <a:pt x="73" y="711"/>
                    <a:pt x="73" y="711"/>
                    <a:pt x="72" y="711"/>
                  </a:cubicBezTo>
                  <a:cubicBezTo>
                    <a:pt x="72" y="711"/>
                    <a:pt x="72" y="711"/>
                    <a:pt x="72" y="711"/>
                  </a:cubicBezTo>
                  <a:cubicBezTo>
                    <a:pt x="72" y="711"/>
                    <a:pt x="72" y="711"/>
                    <a:pt x="72" y="711"/>
                  </a:cubicBezTo>
                  <a:cubicBezTo>
                    <a:pt x="72" y="711"/>
                    <a:pt x="72" y="711"/>
                    <a:pt x="72" y="711"/>
                  </a:cubicBezTo>
                  <a:cubicBezTo>
                    <a:pt x="72" y="711"/>
                    <a:pt x="72" y="711"/>
                    <a:pt x="73" y="711"/>
                  </a:cubicBezTo>
                  <a:cubicBezTo>
                    <a:pt x="73" y="710"/>
                    <a:pt x="73" y="710"/>
                    <a:pt x="73" y="710"/>
                  </a:cubicBezTo>
                  <a:cubicBezTo>
                    <a:pt x="73" y="710"/>
                    <a:pt x="73" y="710"/>
                    <a:pt x="73" y="710"/>
                  </a:cubicBezTo>
                  <a:cubicBezTo>
                    <a:pt x="73" y="711"/>
                    <a:pt x="73" y="711"/>
                    <a:pt x="73" y="711"/>
                  </a:cubicBezTo>
                  <a:close/>
                  <a:moveTo>
                    <a:pt x="74" y="156"/>
                  </a:moveTo>
                  <a:cubicBezTo>
                    <a:pt x="74" y="156"/>
                    <a:pt x="74" y="156"/>
                    <a:pt x="74" y="156"/>
                  </a:cubicBezTo>
                  <a:cubicBezTo>
                    <a:pt x="74" y="156"/>
                    <a:pt x="74" y="156"/>
                    <a:pt x="74" y="156"/>
                  </a:cubicBezTo>
                  <a:cubicBezTo>
                    <a:pt x="74" y="156"/>
                    <a:pt x="74" y="156"/>
                    <a:pt x="74" y="156"/>
                  </a:cubicBezTo>
                  <a:close/>
                  <a:moveTo>
                    <a:pt x="82" y="775"/>
                  </a:moveTo>
                  <a:cubicBezTo>
                    <a:pt x="82" y="775"/>
                    <a:pt x="82" y="775"/>
                    <a:pt x="82" y="774"/>
                  </a:cubicBezTo>
                  <a:cubicBezTo>
                    <a:pt x="82" y="774"/>
                    <a:pt x="83" y="775"/>
                    <a:pt x="83" y="775"/>
                  </a:cubicBezTo>
                  <a:lnTo>
                    <a:pt x="82" y="775"/>
                  </a:lnTo>
                  <a:close/>
                  <a:moveTo>
                    <a:pt x="83" y="58"/>
                  </a:moveTo>
                  <a:cubicBezTo>
                    <a:pt x="83" y="57"/>
                    <a:pt x="83" y="57"/>
                    <a:pt x="83" y="57"/>
                  </a:cubicBezTo>
                  <a:cubicBezTo>
                    <a:pt x="83" y="57"/>
                    <a:pt x="83" y="57"/>
                    <a:pt x="83" y="57"/>
                  </a:cubicBezTo>
                  <a:cubicBezTo>
                    <a:pt x="83" y="57"/>
                    <a:pt x="83" y="58"/>
                    <a:pt x="83" y="58"/>
                  </a:cubicBezTo>
                  <a:cubicBezTo>
                    <a:pt x="83" y="58"/>
                    <a:pt x="83" y="58"/>
                    <a:pt x="83" y="58"/>
                  </a:cubicBezTo>
                  <a:close/>
                  <a:moveTo>
                    <a:pt x="85" y="55"/>
                  </a:moveTo>
                  <a:cubicBezTo>
                    <a:pt x="85" y="55"/>
                    <a:pt x="85" y="55"/>
                    <a:pt x="85" y="55"/>
                  </a:cubicBezTo>
                  <a:cubicBezTo>
                    <a:pt x="85" y="55"/>
                    <a:pt x="85" y="55"/>
                    <a:pt x="85" y="55"/>
                  </a:cubicBezTo>
                  <a:cubicBezTo>
                    <a:pt x="85" y="55"/>
                    <a:pt x="85" y="55"/>
                    <a:pt x="85" y="55"/>
                  </a:cubicBezTo>
                  <a:close/>
                  <a:moveTo>
                    <a:pt x="86" y="102"/>
                  </a:moveTo>
                  <a:cubicBezTo>
                    <a:pt x="86" y="102"/>
                    <a:pt x="86" y="102"/>
                    <a:pt x="86" y="101"/>
                  </a:cubicBezTo>
                  <a:cubicBezTo>
                    <a:pt x="86" y="101"/>
                    <a:pt x="87" y="102"/>
                    <a:pt x="87" y="102"/>
                  </a:cubicBezTo>
                  <a:cubicBezTo>
                    <a:pt x="87" y="102"/>
                    <a:pt x="86" y="102"/>
                    <a:pt x="86" y="102"/>
                  </a:cubicBezTo>
                  <a:close/>
                  <a:moveTo>
                    <a:pt x="87" y="748"/>
                  </a:moveTo>
                  <a:cubicBezTo>
                    <a:pt x="87" y="748"/>
                    <a:pt x="87" y="748"/>
                    <a:pt x="86" y="748"/>
                  </a:cubicBezTo>
                  <a:cubicBezTo>
                    <a:pt x="86" y="748"/>
                    <a:pt x="87" y="748"/>
                    <a:pt x="87" y="747"/>
                  </a:cubicBezTo>
                  <a:cubicBezTo>
                    <a:pt x="87" y="748"/>
                    <a:pt x="87" y="748"/>
                    <a:pt x="87" y="748"/>
                  </a:cubicBezTo>
                  <a:cubicBezTo>
                    <a:pt x="87" y="748"/>
                    <a:pt x="87" y="748"/>
                    <a:pt x="87" y="748"/>
                  </a:cubicBezTo>
                  <a:close/>
                  <a:moveTo>
                    <a:pt x="86" y="104"/>
                  </a:moveTo>
                  <a:cubicBezTo>
                    <a:pt x="87" y="104"/>
                    <a:pt x="87" y="104"/>
                    <a:pt x="87" y="104"/>
                  </a:cubicBezTo>
                  <a:cubicBezTo>
                    <a:pt x="87" y="104"/>
                    <a:pt x="87" y="104"/>
                    <a:pt x="87" y="104"/>
                  </a:cubicBezTo>
                  <a:cubicBezTo>
                    <a:pt x="87" y="104"/>
                    <a:pt x="87" y="104"/>
                    <a:pt x="86" y="104"/>
                  </a:cubicBezTo>
                  <a:close/>
                  <a:moveTo>
                    <a:pt x="89" y="103"/>
                  </a:moveTo>
                  <a:cubicBezTo>
                    <a:pt x="88" y="103"/>
                    <a:pt x="87" y="103"/>
                    <a:pt x="86" y="103"/>
                  </a:cubicBezTo>
                  <a:cubicBezTo>
                    <a:pt x="87" y="103"/>
                    <a:pt x="88" y="103"/>
                    <a:pt x="89" y="103"/>
                  </a:cubicBezTo>
                  <a:cubicBezTo>
                    <a:pt x="89" y="103"/>
                    <a:pt x="89" y="103"/>
                    <a:pt x="89" y="103"/>
                  </a:cubicBezTo>
                  <a:close/>
                  <a:moveTo>
                    <a:pt x="92" y="442"/>
                  </a:moveTo>
                  <a:cubicBezTo>
                    <a:pt x="92" y="443"/>
                    <a:pt x="92" y="443"/>
                    <a:pt x="92" y="443"/>
                  </a:cubicBezTo>
                  <a:cubicBezTo>
                    <a:pt x="92" y="443"/>
                    <a:pt x="92" y="443"/>
                    <a:pt x="92" y="443"/>
                  </a:cubicBezTo>
                  <a:cubicBezTo>
                    <a:pt x="92" y="443"/>
                    <a:pt x="92" y="443"/>
                    <a:pt x="92" y="443"/>
                  </a:cubicBezTo>
                  <a:cubicBezTo>
                    <a:pt x="92" y="442"/>
                    <a:pt x="92" y="442"/>
                    <a:pt x="92" y="442"/>
                  </a:cubicBezTo>
                  <a:close/>
                  <a:moveTo>
                    <a:pt x="92" y="743"/>
                  </a:moveTo>
                  <a:cubicBezTo>
                    <a:pt x="93" y="743"/>
                    <a:pt x="93" y="744"/>
                    <a:pt x="94" y="744"/>
                  </a:cubicBezTo>
                  <a:cubicBezTo>
                    <a:pt x="94" y="744"/>
                    <a:pt x="94" y="745"/>
                    <a:pt x="94" y="745"/>
                  </a:cubicBezTo>
                  <a:cubicBezTo>
                    <a:pt x="93" y="745"/>
                    <a:pt x="92" y="744"/>
                    <a:pt x="92" y="743"/>
                  </a:cubicBezTo>
                  <a:cubicBezTo>
                    <a:pt x="92" y="743"/>
                    <a:pt x="92" y="743"/>
                    <a:pt x="92" y="743"/>
                  </a:cubicBezTo>
                  <a:close/>
                  <a:moveTo>
                    <a:pt x="90" y="747"/>
                  </a:moveTo>
                  <a:cubicBezTo>
                    <a:pt x="90" y="747"/>
                    <a:pt x="90" y="747"/>
                    <a:pt x="90" y="747"/>
                  </a:cubicBezTo>
                  <a:cubicBezTo>
                    <a:pt x="90" y="747"/>
                    <a:pt x="90" y="747"/>
                    <a:pt x="90" y="747"/>
                  </a:cubicBezTo>
                  <a:cubicBezTo>
                    <a:pt x="91" y="747"/>
                    <a:pt x="92" y="747"/>
                    <a:pt x="93" y="748"/>
                  </a:cubicBezTo>
                  <a:cubicBezTo>
                    <a:pt x="93" y="748"/>
                    <a:pt x="93" y="748"/>
                    <a:pt x="93" y="748"/>
                  </a:cubicBezTo>
                  <a:cubicBezTo>
                    <a:pt x="93" y="748"/>
                    <a:pt x="93" y="748"/>
                    <a:pt x="93" y="748"/>
                  </a:cubicBezTo>
                  <a:cubicBezTo>
                    <a:pt x="92" y="748"/>
                    <a:pt x="91" y="747"/>
                    <a:pt x="90" y="747"/>
                  </a:cubicBezTo>
                  <a:close/>
                  <a:moveTo>
                    <a:pt x="94" y="778"/>
                  </a:moveTo>
                  <a:cubicBezTo>
                    <a:pt x="94" y="778"/>
                    <a:pt x="94" y="779"/>
                    <a:pt x="94" y="779"/>
                  </a:cubicBezTo>
                  <a:cubicBezTo>
                    <a:pt x="92" y="779"/>
                    <a:pt x="92" y="779"/>
                    <a:pt x="92" y="779"/>
                  </a:cubicBezTo>
                  <a:cubicBezTo>
                    <a:pt x="93" y="776"/>
                    <a:pt x="93" y="776"/>
                    <a:pt x="93" y="776"/>
                  </a:cubicBezTo>
                  <a:cubicBezTo>
                    <a:pt x="93" y="777"/>
                    <a:pt x="94" y="777"/>
                    <a:pt x="94" y="778"/>
                  </a:cubicBezTo>
                  <a:cubicBezTo>
                    <a:pt x="93" y="778"/>
                    <a:pt x="93" y="778"/>
                    <a:pt x="93" y="778"/>
                  </a:cubicBezTo>
                  <a:lnTo>
                    <a:pt x="94" y="778"/>
                  </a:lnTo>
                  <a:close/>
                  <a:moveTo>
                    <a:pt x="111" y="241"/>
                  </a:moveTo>
                  <a:cubicBezTo>
                    <a:pt x="111" y="241"/>
                    <a:pt x="111" y="241"/>
                    <a:pt x="111" y="241"/>
                  </a:cubicBezTo>
                  <a:cubicBezTo>
                    <a:pt x="111" y="241"/>
                    <a:pt x="111" y="241"/>
                    <a:pt x="111" y="241"/>
                  </a:cubicBezTo>
                  <a:cubicBezTo>
                    <a:pt x="111" y="241"/>
                    <a:pt x="111" y="241"/>
                    <a:pt x="111" y="241"/>
                  </a:cubicBezTo>
                  <a:close/>
                  <a:moveTo>
                    <a:pt x="111" y="242"/>
                  </a:moveTo>
                  <a:cubicBezTo>
                    <a:pt x="111" y="242"/>
                    <a:pt x="111" y="243"/>
                    <a:pt x="111" y="243"/>
                  </a:cubicBezTo>
                  <a:cubicBezTo>
                    <a:pt x="111" y="243"/>
                    <a:pt x="111" y="243"/>
                    <a:pt x="111" y="243"/>
                  </a:cubicBezTo>
                  <a:cubicBezTo>
                    <a:pt x="111" y="243"/>
                    <a:pt x="111" y="242"/>
                    <a:pt x="111" y="242"/>
                  </a:cubicBezTo>
                  <a:close/>
                  <a:moveTo>
                    <a:pt x="110" y="244"/>
                  </a:moveTo>
                  <a:cubicBezTo>
                    <a:pt x="111" y="244"/>
                    <a:pt x="111" y="244"/>
                    <a:pt x="111" y="244"/>
                  </a:cubicBezTo>
                  <a:cubicBezTo>
                    <a:pt x="111" y="244"/>
                    <a:pt x="111" y="244"/>
                    <a:pt x="110" y="244"/>
                  </a:cubicBezTo>
                  <a:cubicBezTo>
                    <a:pt x="110" y="244"/>
                    <a:pt x="110" y="244"/>
                    <a:pt x="110" y="244"/>
                  </a:cubicBezTo>
                  <a:close/>
                  <a:moveTo>
                    <a:pt x="110" y="126"/>
                  </a:moveTo>
                  <a:cubicBezTo>
                    <a:pt x="110" y="126"/>
                    <a:pt x="110" y="126"/>
                    <a:pt x="110" y="126"/>
                  </a:cubicBezTo>
                  <a:cubicBezTo>
                    <a:pt x="110" y="126"/>
                    <a:pt x="110" y="126"/>
                    <a:pt x="110" y="126"/>
                  </a:cubicBezTo>
                  <a:cubicBezTo>
                    <a:pt x="110" y="126"/>
                    <a:pt x="110" y="126"/>
                    <a:pt x="110" y="126"/>
                  </a:cubicBezTo>
                  <a:close/>
                  <a:moveTo>
                    <a:pt x="110" y="244"/>
                  </a:moveTo>
                  <a:cubicBezTo>
                    <a:pt x="111" y="244"/>
                    <a:pt x="111" y="244"/>
                    <a:pt x="111" y="244"/>
                  </a:cubicBezTo>
                  <a:cubicBezTo>
                    <a:pt x="111" y="245"/>
                    <a:pt x="111" y="245"/>
                    <a:pt x="111" y="246"/>
                  </a:cubicBezTo>
                  <a:cubicBezTo>
                    <a:pt x="111" y="246"/>
                    <a:pt x="111" y="246"/>
                    <a:pt x="111" y="246"/>
                  </a:cubicBezTo>
                  <a:cubicBezTo>
                    <a:pt x="110" y="246"/>
                    <a:pt x="110" y="245"/>
                    <a:pt x="110" y="245"/>
                  </a:cubicBezTo>
                  <a:cubicBezTo>
                    <a:pt x="110" y="245"/>
                    <a:pt x="110" y="244"/>
                    <a:pt x="110" y="244"/>
                  </a:cubicBezTo>
                  <a:close/>
                  <a:moveTo>
                    <a:pt x="111" y="426"/>
                  </a:moveTo>
                  <a:cubicBezTo>
                    <a:pt x="111" y="426"/>
                    <a:pt x="111" y="426"/>
                    <a:pt x="111" y="426"/>
                  </a:cubicBezTo>
                  <a:cubicBezTo>
                    <a:pt x="111" y="426"/>
                    <a:pt x="111" y="426"/>
                    <a:pt x="111" y="426"/>
                  </a:cubicBezTo>
                  <a:cubicBezTo>
                    <a:pt x="111" y="426"/>
                    <a:pt x="111" y="426"/>
                    <a:pt x="111" y="426"/>
                  </a:cubicBezTo>
                  <a:close/>
                  <a:moveTo>
                    <a:pt x="109" y="72"/>
                  </a:moveTo>
                  <a:cubicBezTo>
                    <a:pt x="109" y="72"/>
                    <a:pt x="109" y="72"/>
                    <a:pt x="109" y="72"/>
                  </a:cubicBezTo>
                  <a:cubicBezTo>
                    <a:pt x="109" y="72"/>
                    <a:pt x="109" y="72"/>
                    <a:pt x="109" y="72"/>
                  </a:cubicBezTo>
                  <a:close/>
                  <a:moveTo>
                    <a:pt x="107" y="197"/>
                  </a:moveTo>
                  <a:cubicBezTo>
                    <a:pt x="107" y="198"/>
                    <a:pt x="107" y="198"/>
                    <a:pt x="107" y="198"/>
                  </a:cubicBezTo>
                  <a:cubicBezTo>
                    <a:pt x="107" y="198"/>
                    <a:pt x="107" y="198"/>
                    <a:pt x="107" y="198"/>
                  </a:cubicBezTo>
                  <a:cubicBezTo>
                    <a:pt x="106" y="198"/>
                    <a:pt x="106" y="198"/>
                    <a:pt x="106" y="198"/>
                  </a:cubicBezTo>
                  <a:cubicBezTo>
                    <a:pt x="106" y="198"/>
                    <a:pt x="106" y="198"/>
                    <a:pt x="107" y="197"/>
                  </a:cubicBezTo>
                  <a:close/>
                  <a:moveTo>
                    <a:pt x="103" y="786"/>
                  </a:moveTo>
                  <a:cubicBezTo>
                    <a:pt x="104" y="786"/>
                    <a:pt x="105" y="786"/>
                    <a:pt x="105" y="786"/>
                  </a:cubicBezTo>
                  <a:cubicBezTo>
                    <a:pt x="105" y="786"/>
                    <a:pt x="106" y="786"/>
                    <a:pt x="105" y="786"/>
                  </a:cubicBezTo>
                  <a:cubicBezTo>
                    <a:pt x="104" y="786"/>
                    <a:pt x="104" y="786"/>
                    <a:pt x="103" y="786"/>
                  </a:cubicBezTo>
                  <a:close/>
                  <a:moveTo>
                    <a:pt x="105" y="792"/>
                  </a:moveTo>
                  <a:cubicBezTo>
                    <a:pt x="105" y="792"/>
                    <a:pt x="104" y="792"/>
                    <a:pt x="104" y="792"/>
                  </a:cubicBezTo>
                  <a:cubicBezTo>
                    <a:pt x="104" y="792"/>
                    <a:pt x="105" y="792"/>
                    <a:pt x="105" y="792"/>
                  </a:cubicBezTo>
                  <a:close/>
                  <a:moveTo>
                    <a:pt x="102" y="87"/>
                  </a:moveTo>
                  <a:cubicBezTo>
                    <a:pt x="102" y="87"/>
                    <a:pt x="103" y="87"/>
                    <a:pt x="103" y="87"/>
                  </a:cubicBezTo>
                  <a:cubicBezTo>
                    <a:pt x="103" y="87"/>
                    <a:pt x="103" y="87"/>
                    <a:pt x="103" y="88"/>
                  </a:cubicBezTo>
                  <a:cubicBezTo>
                    <a:pt x="103" y="88"/>
                    <a:pt x="102" y="88"/>
                    <a:pt x="102" y="87"/>
                  </a:cubicBezTo>
                  <a:cubicBezTo>
                    <a:pt x="102" y="87"/>
                    <a:pt x="102" y="87"/>
                    <a:pt x="102" y="87"/>
                  </a:cubicBezTo>
                  <a:close/>
                  <a:moveTo>
                    <a:pt x="102" y="697"/>
                  </a:moveTo>
                  <a:cubicBezTo>
                    <a:pt x="101" y="696"/>
                    <a:pt x="101" y="696"/>
                    <a:pt x="101" y="696"/>
                  </a:cubicBezTo>
                  <a:cubicBezTo>
                    <a:pt x="102" y="696"/>
                    <a:pt x="102" y="696"/>
                    <a:pt x="102" y="696"/>
                  </a:cubicBezTo>
                  <a:cubicBezTo>
                    <a:pt x="102" y="697"/>
                    <a:pt x="102" y="697"/>
                    <a:pt x="102" y="697"/>
                  </a:cubicBezTo>
                  <a:close/>
                  <a:moveTo>
                    <a:pt x="102" y="596"/>
                  </a:moveTo>
                  <a:cubicBezTo>
                    <a:pt x="103" y="596"/>
                    <a:pt x="103" y="596"/>
                    <a:pt x="103" y="596"/>
                  </a:cubicBezTo>
                  <a:cubicBezTo>
                    <a:pt x="103" y="596"/>
                    <a:pt x="103" y="596"/>
                    <a:pt x="102" y="596"/>
                  </a:cubicBezTo>
                  <a:cubicBezTo>
                    <a:pt x="102" y="596"/>
                    <a:pt x="102" y="596"/>
                    <a:pt x="102" y="596"/>
                  </a:cubicBezTo>
                  <a:cubicBezTo>
                    <a:pt x="102" y="596"/>
                    <a:pt x="102" y="596"/>
                    <a:pt x="102" y="596"/>
                  </a:cubicBezTo>
                  <a:cubicBezTo>
                    <a:pt x="102" y="596"/>
                    <a:pt x="102" y="596"/>
                    <a:pt x="102" y="596"/>
                  </a:cubicBezTo>
                  <a:cubicBezTo>
                    <a:pt x="102" y="596"/>
                    <a:pt x="102" y="596"/>
                    <a:pt x="102" y="596"/>
                  </a:cubicBezTo>
                  <a:cubicBezTo>
                    <a:pt x="102" y="596"/>
                    <a:pt x="102" y="596"/>
                    <a:pt x="102" y="595"/>
                  </a:cubicBezTo>
                  <a:cubicBezTo>
                    <a:pt x="102" y="595"/>
                    <a:pt x="103" y="595"/>
                    <a:pt x="103" y="595"/>
                  </a:cubicBezTo>
                  <a:cubicBezTo>
                    <a:pt x="103" y="596"/>
                    <a:pt x="103" y="596"/>
                    <a:pt x="103" y="596"/>
                  </a:cubicBezTo>
                  <a:cubicBezTo>
                    <a:pt x="103" y="596"/>
                    <a:pt x="103" y="596"/>
                    <a:pt x="102" y="596"/>
                  </a:cubicBezTo>
                  <a:close/>
                  <a:moveTo>
                    <a:pt x="103" y="794"/>
                  </a:moveTo>
                  <a:cubicBezTo>
                    <a:pt x="103" y="794"/>
                    <a:pt x="104" y="794"/>
                    <a:pt x="105" y="794"/>
                  </a:cubicBezTo>
                  <a:cubicBezTo>
                    <a:pt x="105" y="794"/>
                    <a:pt x="105" y="794"/>
                    <a:pt x="105" y="794"/>
                  </a:cubicBezTo>
                  <a:cubicBezTo>
                    <a:pt x="103" y="794"/>
                    <a:pt x="103" y="794"/>
                    <a:pt x="103" y="794"/>
                  </a:cubicBezTo>
                  <a:close/>
                  <a:moveTo>
                    <a:pt x="107" y="797"/>
                  </a:moveTo>
                  <a:cubicBezTo>
                    <a:pt x="107" y="797"/>
                    <a:pt x="107" y="797"/>
                    <a:pt x="107" y="797"/>
                  </a:cubicBezTo>
                  <a:cubicBezTo>
                    <a:pt x="107" y="797"/>
                    <a:pt x="107" y="797"/>
                    <a:pt x="107" y="797"/>
                  </a:cubicBezTo>
                  <a:cubicBezTo>
                    <a:pt x="106" y="797"/>
                    <a:pt x="105" y="797"/>
                    <a:pt x="105" y="797"/>
                  </a:cubicBezTo>
                  <a:cubicBezTo>
                    <a:pt x="105" y="796"/>
                    <a:pt x="105" y="796"/>
                    <a:pt x="105" y="796"/>
                  </a:cubicBezTo>
                  <a:cubicBezTo>
                    <a:pt x="107" y="796"/>
                    <a:pt x="107" y="796"/>
                    <a:pt x="107" y="797"/>
                  </a:cubicBezTo>
                  <a:close/>
                  <a:moveTo>
                    <a:pt x="105" y="201"/>
                  </a:moveTo>
                  <a:cubicBezTo>
                    <a:pt x="105" y="201"/>
                    <a:pt x="106" y="201"/>
                    <a:pt x="106" y="200"/>
                  </a:cubicBezTo>
                  <a:cubicBezTo>
                    <a:pt x="106" y="200"/>
                    <a:pt x="106" y="200"/>
                    <a:pt x="106" y="201"/>
                  </a:cubicBezTo>
                  <a:cubicBezTo>
                    <a:pt x="107" y="200"/>
                    <a:pt x="107" y="200"/>
                    <a:pt x="107" y="200"/>
                  </a:cubicBezTo>
                  <a:cubicBezTo>
                    <a:pt x="107" y="201"/>
                    <a:pt x="108" y="202"/>
                    <a:pt x="108" y="202"/>
                  </a:cubicBezTo>
                  <a:cubicBezTo>
                    <a:pt x="108" y="202"/>
                    <a:pt x="108" y="202"/>
                    <a:pt x="108" y="202"/>
                  </a:cubicBezTo>
                  <a:cubicBezTo>
                    <a:pt x="107" y="202"/>
                    <a:pt x="106" y="202"/>
                    <a:pt x="105" y="201"/>
                  </a:cubicBezTo>
                  <a:close/>
                  <a:moveTo>
                    <a:pt x="108" y="796"/>
                  </a:moveTo>
                  <a:cubicBezTo>
                    <a:pt x="108" y="796"/>
                    <a:pt x="108" y="796"/>
                    <a:pt x="108" y="796"/>
                  </a:cubicBezTo>
                  <a:cubicBezTo>
                    <a:pt x="108" y="796"/>
                    <a:pt x="108" y="796"/>
                    <a:pt x="108" y="796"/>
                  </a:cubicBezTo>
                  <a:cubicBezTo>
                    <a:pt x="108" y="796"/>
                    <a:pt x="108" y="796"/>
                    <a:pt x="108" y="796"/>
                  </a:cubicBezTo>
                  <a:close/>
                  <a:moveTo>
                    <a:pt x="108" y="253"/>
                  </a:moveTo>
                  <a:cubicBezTo>
                    <a:pt x="108" y="253"/>
                    <a:pt x="108" y="253"/>
                    <a:pt x="108" y="253"/>
                  </a:cubicBezTo>
                  <a:cubicBezTo>
                    <a:pt x="108" y="253"/>
                    <a:pt x="108" y="253"/>
                    <a:pt x="108" y="253"/>
                  </a:cubicBezTo>
                  <a:cubicBezTo>
                    <a:pt x="108" y="253"/>
                    <a:pt x="108" y="253"/>
                    <a:pt x="108" y="253"/>
                  </a:cubicBezTo>
                  <a:cubicBezTo>
                    <a:pt x="108" y="253"/>
                    <a:pt x="108" y="253"/>
                    <a:pt x="108" y="253"/>
                  </a:cubicBezTo>
                  <a:cubicBezTo>
                    <a:pt x="108" y="253"/>
                    <a:pt x="108" y="253"/>
                    <a:pt x="108" y="253"/>
                  </a:cubicBezTo>
                  <a:cubicBezTo>
                    <a:pt x="108" y="252"/>
                    <a:pt x="109" y="252"/>
                    <a:pt x="110" y="252"/>
                  </a:cubicBezTo>
                  <a:cubicBezTo>
                    <a:pt x="110" y="252"/>
                    <a:pt x="110" y="252"/>
                    <a:pt x="110" y="252"/>
                  </a:cubicBezTo>
                  <a:cubicBezTo>
                    <a:pt x="110" y="252"/>
                    <a:pt x="110" y="252"/>
                    <a:pt x="110" y="252"/>
                  </a:cubicBezTo>
                  <a:cubicBezTo>
                    <a:pt x="110" y="253"/>
                    <a:pt x="109" y="253"/>
                    <a:pt x="108" y="253"/>
                  </a:cubicBezTo>
                  <a:close/>
                  <a:moveTo>
                    <a:pt x="110" y="695"/>
                  </a:moveTo>
                  <a:cubicBezTo>
                    <a:pt x="110" y="695"/>
                    <a:pt x="110" y="695"/>
                    <a:pt x="110" y="695"/>
                  </a:cubicBezTo>
                  <a:cubicBezTo>
                    <a:pt x="110" y="695"/>
                    <a:pt x="110" y="696"/>
                    <a:pt x="110" y="696"/>
                  </a:cubicBezTo>
                  <a:cubicBezTo>
                    <a:pt x="110" y="696"/>
                    <a:pt x="110" y="696"/>
                    <a:pt x="110" y="696"/>
                  </a:cubicBezTo>
                  <a:cubicBezTo>
                    <a:pt x="110" y="696"/>
                    <a:pt x="110" y="696"/>
                    <a:pt x="109" y="696"/>
                  </a:cubicBezTo>
                  <a:lnTo>
                    <a:pt x="110" y="695"/>
                  </a:lnTo>
                  <a:close/>
                  <a:moveTo>
                    <a:pt x="109" y="698"/>
                  </a:moveTo>
                  <a:cubicBezTo>
                    <a:pt x="109" y="697"/>
                    <a:pt x="109" y="697"/>
                    <a:pt x="109" y="697"/>
                  </a:cubicBezTo>
                  <a:cubicBezTo>
                    <a:pt x="109" y="697"/>
                    <a:pt x="109" y="697"/>
                    <a:pt x="110" y="697"/>
                  </a:cubicBezTo>
                  <a:cubicBezTo>
                    <a:pt x="109" y="697"/>
                    <a:pt x="109" y="697"/>
                    <a:pt x="109" y="697"/>
                  </a:cubicBezTo>
                  <a:cubicBezTo>
                    <a:pt x="109" y="696"/>
                    <a:pt x="109" y="696"/>
                    <a:pt x="109" y="696"/>
                  </a:cubicBezTo>
                  <a:cubicBezTo>
                    <a:pt x="110" y="696"/>
                    <a:pt x="110" y="696"/>
                    <a:pt x="110" y="696"/>
                  </a:cubicBezTo>
                  <a:cubicBezTo>
                    <a:pt x="110" y="696"/>
                    <a:pt x="110" y="696"/>
                    <a:pt x="110" y="696"/>
                  </a:cubicBezTo>
                  <a:cubicBezTo>
                    <a:pt x="110" y="696"/>
                    <a:pt x="110" y="697"/>
                    <a:pt x="110" y="697"/>
                  </a:cubicBezTo>
                  <a:cubicBezTo>
                    <a:pt x="110" y="697"/>
                    <a:pt x="110" y="697"/>
                    <a:pt x="110" y="697"/>
                  </a:cubicBezTo>
                  <a:cubicBezTo>
                    <a:pt x="110" y="697"/>
                    <a:pt x="110" y="697"/>
                    <a:pt x="110" y="697"/>
                  </a:cubicBezTo>
                  <a:cubicBezTo>
                    <a:pt x="110" y="697"/>
                    <a:pt x="110" y="698"/>
                    <a:pt x="110" y="698"/>
                  </a:cubicBezTo>
                  <a:lnTo>
                    <a:pt x="109" y="698"/>
                  </a:lnTo>
                  <a:close/>
                  <a:moveTo>
                    <a:pt x="110" y="700"/>
                  </a:moveTo>
                  <a:cubicBezTo>
                    <a:pt x="110" y="700"/>
                    <a:pt x="110" y="700"/>
                    <a:pt x="110" y="700"/>
                  </a:cubicBezTo>
                  <a:cubicBezTo>
                    <a:pt x="110" y="700"/>
                    <a:pt x="110" y="700"/>
                    <a:pt x="110" y="700"/>
                  </a:cubicBezTo>
                  <a:close/>
                  <a:moveTo>
                    <a:pt x="110" y="700"/>
                  </a:moveTo>
                  <a:cubicBezTo>
                    <a:pt x="110" y="700"/>
                    <a:pt x="110" y="700"/>
                    <a:pt x="110" y="700"/>
                  </a:cubicBezTo>
                  <a:cubicBezTo>
                    <a:pt x="110" y="700"/>
                    <a:pt x="110" y="700"/>
                    <a:pt x="110" y="700"/>
                  </a:cubicBezTo>
                  <a:cubicBezTo>
                    <a:pt x="110" y="700"/>
                    <a:pt x="110" y="700"/>
                    <a:pt x="110" y="700"/>
                  </a:cubicBezTo>
                  <a:close/>
                  <a:moveTo>
                    <a:pt x="111" y="694"/>
                  </a:moveTo>
                  <a:cubicBezTo>
                    <a:pt x="110" y="693"/>
                    <a:pt x="110" y="693"/>
                    <a:pt x="110" y="693"/>
                  </a:cubicBezTo>
                  <a:cubicBezTo>
                    <a:pt x="110" y="693"/>
                    <a:pt x="110" y="693"/>
                    <a:pt x="110" y="693"/>
                  </a:cubicBezTo>
                  <a:cubicBezTo>
                    <a:pt x="110" y="693"/>
                    <a:pt x="110" y="693"/>
                    <a:pt x="110" y="693"/>
                  </a:cubicBezTo>
                  <a:cubicBezTo>
                    <a:pt x="111" y="693"/>
                    <a:pt x="111" y="693"/>
                    <a:pt x="111" y="693"/>
                  </a:cubicBezTo>
                  <a:cubicBezTo>
                    <a:pt x="111" y="693"/>
                    <a:pt x="111" y="694"/>
                    <a:pt x="111" y="694"/>
                  </a:cubicBezTo>
                  <a:close/>
                  <a:moveTo>
                    <a:pt x="111" y="426"/>
                  </a:moveTo>
                  <a:cubicBezTo>
                    <a:pt x="111" y="426"/>
                    <a:pt x="111" y="426"/>
                    <a:pt x="111" y="426"/>
                  </a:cubicBezTo>
                  <a:cubicBezTo>
                    <a:pt x="111" y="426"/>
                    <a:pt x="111" y="426"/>
                    <a:pt x="111" y="426"/>
                  </a:cubicBezTo>
                  <a:cubicBezTo>
                    <a:pt x="111" y="426"/>
                    <a:pt x="111" y="426"/>
                    <a:pt x="111" y="426"/>
                  </a:cubicBezTo>
                  <a:close/>
                  <a:moveTo>
                    <a:pt x="111" y="242"/>
                  </a:moveTo>
                  <a:cubicBezTo>
                    <a:pt x="111" y="241"/>
                    <a:pt x="111" y="241"/>
                    <a:pt x="111" y="241"/>
                  </a:cubicBezTo>
                  <a:cubicBezTo>
                    <a:pt x="111" y="241"/>
                    <a:pt x="111" y="241"/>
                    <a:pt x="111" y="241"/>
                  </a:cubicBezTo>
                  <a:cubicBezTo>
                    <a:pt x="111" y="241"/>
                    <a:pt x="111" y="242"/>
                    <a:pt x="111" y="242"/>
                  </a:cubicBezTo>
                  <a:close/>
                  <a:moveTo>
                    <a:pt x="128" y="105"/>
                  </a:moveTo>
                  <a:cubicBezTo>
                    <a:pt x="128" y="105"/>
                    <a:pt x="128" y="105"/>
                    <a:pt x="128" y="105"/>
                  </a:cubicBezTo>
                  <a:cubicBezTo>
                    <a:pt x="128" y="105"/>
                    <a:pt x="128" y="105"/>
                    <a:pt x="128" y="105"/>
                  </a:cubicBezTo>
                  <a:close/>
                  <a:moveTo>
                    <a:pt x="128" y="104"/>
                  </a:moveTo>
                  <a:cubicBezTo>
                    <a:pt x="128" y="103"/>
                    <a:pt x="128" y="103"/>
                    <a:pt x="128" y="103"/>
                  </a:cubicBezTo>
                  <a:cubicBezTo>
                    <a:pt x="128" y="103"/>
                    <a:pt x="128" y="103"/>
                    <a:pt x="128" y="103"/>
                  </a:cubicBezTo>
                  <a:lnTo>
                    <a:pt x="128" y="104"/>
                  </a:lnTo>
                  <a:close/>
                  <a:moveTo>
                    <a:pt x="128" y="101"/>
                  </a:moveTo>
                  <a:cubicBezTo>
                    <a:pt x="128" y="102"/>
                    <a:pt x="128" y="102"/>
                    <a:pt x="128" y="102"/>
                  </a:cubicBezTo>
                  <a:cubicBezTo>
                    <a:pt x="128" y="102"/>
                    <a:pt x="127" y="102"/>
                    <a:pt x="127" y="102"/>
                  </a:cubicBezTo>
                  <a:cubicBezTo>
                    <a:pt x="127" y="101"/>
                    <a:pt x="127" y="101"/>
                    <a:pt x="127" y="101"/>
                  </a:cubicBezTo>
                  <a:lnTo>
                    <a:pt x="128" y="101"/>
                  </a:lnTo>
                  <a:close/>
                  <a:moveTo>
                    <a:pt x="126" y="172"/>
                  </a:moveTo>
                  <a:cubicBezTo>
                    <a:pt x="127" y="172"/>
                    <a:pt x="127" y="173"/>
                    <a:pt x="127" y="174"/>
                  </a:cubicBezTo>
                  <a:cubicBezTo>
                    <a:pt x="127" y="174"/>
                    <a:pt x="126" y="174"/>
                    <a:pt x="126" y="174"/>
                  </a:cubicBezTo>
                  <a:cubicBezTo>
                    <a:pt x="127" y="174"/>
                    <a:pt x="128" y="174"/>
                    <a:pt x="129" y="174"/>
                  </a:cubicBezTo>
                  <a:cubicBezTo>
                    <a:pt x="129" y="175"/>
                    <a:pt x="127" y="174"/>
                    <a:pt x="125" y="174"/>
                  </a:cubicBezTo>
                  <a:lnTo>
                    <a:pt x="126" y="172"/>
                  </a:lnTo>
                  <a:close/>
                  <a:moveTo>
                    <a:pt x="127" y="750"/>
                  </a:moveTo>
                  <a:cubicBezTo>
                    <a:pt x="127" y="751"/>
                    <a:pt x="127" y="751"/>
                    <a:pt x="127" y="751"/>
                  </a:cubicBezTo>
                  <a:cubicBezTo>
                    <a:pt x="126" y="751"/>
                    <a:pt x="126" y="751"/>
                    <a:pt x="126" y="751"/>
                  </a:cubicBezTo>
                  <a:cubicBezTo>
                    <a:pt x="126" y="751"/>
                    <a:pt x="127" y="750"/>
                    <a:pt x="127" y="750"/>
                  </a:cubicBezTo>
                  <a:close/>
                  <a:moveTo>
                    <a:pt x="127" y="424"/>
                  </a:moveTo>
                  <a:cubicBezTo>
                    <a:pt x="127" y="424"/>
                    <a:pt x="127" y="424"/>
                    <a:pt x="127" y="424"/>
                  </a:cubicBezTo>
                  <a:cubicBezTo>
                    <a:pt x="127" y="424"/>
                    <a:pt x="127" y="424"/>
                    <a:pt x="127" y="424"/>
                  </a:cubicBezTo>
                  <a:cubicBezTo>
                    <a:pt x="127" y="424"/>
                    <a:pt x="127" y="424"/>
                    <a:pt x="127" y="424"/>
                  </a:cubicBezTo>
                  <a:cubicBezTo>
                    <a:pt x="127" y="424"/>
                    <a:pt x="127" y="424"/>
                    <a:pt x="127" y="424"/>
                  </a:cubicBezTo>
                  <a:close/>
                  <a:moveTo>
                    <a:pt x="127" y="752"/>
                  </a:moveTo>
                  <a:cubicBezTo>
                    <a:pt x="127" y="752"/>
                    <a:pt x="127" y="752"/>
                    <a:pt x="127" y="752"/>
                  </a:cubicBezTo>
                  <a:cubicBezTo>
                    <a:pt x="127" y="752"/>
                    <a:pt x="127" y="752"/>
                    <a:pt x="127" y="752"/>
                  </a:cubicBezTo>
                  <a:cubicBezTo>
                    <a:pt x="127" y="752"/>
                    <a:pt x="127" y="752"/>
                    <a:pt x="127" y="752"/>
                  </a:cubicBezTo>
                  <a:cubicBezTo>
                    <a:pt x="127" y="752"/>
                    <a:pt x="127" y="752"/>
                    <a:pt x="127" y="752"/>
                  </a:cubicBezTo>
                  <a:cubicBezTo>
                    <a:pt x="127" y="752"/>
                    <a:pt x="127" y="752"/>
                    <a:pt x="127" y="752"/>
                  </a:cubicBezTo>
                  <a:cubicBezTo>
                    <a:pt x="127" y="752"/>
                    <a:pt x="127" y="752"/>
                    <a:pt x="127" y="752"/>
                  </a:cubicBezTo>
                  <a:cubicBezTo>
                    <a:pt x="127" y="752"/>
                    <a:pt x="127" y="752"/>
                    <a:pt x="128" y="752"/>
                  </a:cubicBezTo>
                  <a:cubicBezTo>
                    <a:pt x="127" y="752"/>
                    <a:pt x="127" y="752"/>
                    <a:pt x="127" y="752"/>
                  </a:cubicBezTo>
                  <a:cubicBezTo>
                    <a:pt x="127" y="752"/>
                    <a:pt x="127" y="752"/>
                    <a:pt x="127" y="752"/>
                  </a:cubicBezTo>
                  <a:close/>
                  <a:moveTo>
                    <a:pt x="127" y="754"/>
                  </a:moveTo>
                  <a:cubicBezTo>
                    <a:pt x="127" y="754"/>
                    <a:pt x="126" y="754"/>
                    <a:pt x="126" y="755"/>
                  </a:cubicBezTo>
                  <a:cubicBezTo>
                    <a:pt x="126" y="754"/>
                    <a:pt x="127" y="754"/>
                    <a:pt x="127" y="754"/>
                  </a:cubicBezTo>
                  <a:cubicBezTo>
                    <a:pt x="127" y="754"/>
                    <a:pt x="127" y="754"/>
                    <a:pt x="127" y="754"/>
                  </a:cubicBezTo>
                  <a:close/>
                  <a:moveTo>
                    <a:pt x="125" y="99"/>
                  </a:moveTo>
                  <a:cubicBezTo>
                    <a:pt x="125" y="99"/>
                    <a:pt x="125" y="100"/>
                    <a:pt x="125" y="101"/>
                  </a:cubicBezTo>
                  <a:cubicBezTo>
                    <a:pt x="125" y="101"/>
                    <a:pt x="125" y="101"/>
                    <a:pt x="125" y="100"/>
                  </a:cubicBezTo>
                  <a:cubicBezTo>
                    <a:pt x="125" y="100"/>
                    <a:pt x="125" y="99"/>
                    <a:pt x="125" y="99"/>
                  </a:cubicBezTo>
                  <a:close/>
                  <a:moveTo>
                    <a:pt x="121" y="771"/>
                  </a:moveTo>
                  <a:cubicBezTo>
                    <a:pt x="121" y="770"/>
                    <a:pt x="121" y="770"/>
                    <a:pt x="121" y="770"/>
                  </a:cubicBezTo>
                  <a:cubicBezTo>
                    <a:pt x="121" y="770"/>
                    <a:pt x="121" y="770"/>
                    <a:pt x="121" y="770"/>
                  </a:cubicBezTo>
                  <a:cubicBezTo>
                    <a:pt x="122" y="770"/>
                    <a:pt x="122" y="770"/>
                    <a:pt x="121" y="769"/>
                  </a:cubicBezTo>
                  <a:cubicBezTo>
                    <a:pt x="122" y="768"/>
                    <a:pt x="122" y="768"/>
                    <a:pt x="123" y="767"/>
                  </a:cubicBezTo>
                  <a:cubicBezTo>
                    <a:pt x="123" y="767"/>
                    <a:pt x="123" y="767"/>
                    <a:pt x="124" y="767"/>
                  </a:cubicBezTo>
                  <a:cubicBezTo>
                    <a:pt x="124" y="770"/>
                    <a:pt x="124" y="770"/>
                    <a:pt x="124" y="770"/>
                  </a:cubicBezTo>
                  <a:cubicBezTo>
                    <a:pt x="123" y="770"/>
                    <a:pt x="123" y="769"/>
                    <a:pt x="122" y="769"/>
                  </a:cubicBezTo>
                  <a:cubicBezTo>
                    <a:pt x="123" y="770"/>
                    <a:pt x="123" y="770"/>
                    <a:pt x="124" y="770"/>
                  </a:cubicBezTo>
                  <a:cubicBezTo>
                    <a:pt x="124" y="770"/>
                    <a:pt x="124" y="770"/>
                    <a:pt x="124" y="770"/>
                  </a:cubicBezTo>
                  <a:cubicBezTo>
                    <a:pt x="123" y="771"/>
                    <a:pt x="122" y="771"/>
                    <a:pt x="121" y="771"/>
                  </a:cubicBezTo>
                  <a:cubicBezTo>
                    <a:pt x="121" y="771"/>
                    <a:pt x="121" y="771"/>
                    <a:pt x="121" y="770"/>
                  </a:cubicBezTo>
                  <a:lnTo>
                    <a:pt x="121" y="771"/>
                  </a:lnTo>
                  <a:close/>
                  <a:moveTo>
                    <a:pt x="123" y="777"/>
                  </a:moveTo>
                  <a:cubicBezTo>
                    <a:pt x="123" y="777"/>
                    <a:pt x="123" y="777"/>
                    <a:pt x="123" y="777"/>
                  </a:cubicBezTo>
                  <a:cubicBezTo>
                    <a:pt x="123" y="778"/>
                    <a:pt x="123" y="778"/>
                    <a:pt x="123" y="778"/>
                  </a:cubicBezTo>
                  <a:cubicBezTo>
                    <a:pt x="123" y="779"/>
                    <a:pt x="123" y="779"/>
                    <a:pt x="123" y="779"/>
                  </a:cubicBezTo>
                  <a:cubicBezTo>
                    <a:pt x="118" y="777"/>
                    <a:pt x="118" y="777"/>
                    <a:pt x="118" y="777"/>
                  </a:cubicBezTo>
                  <a:cubicBezTo>
                    <a:pt x="117" y="778"/>
                    <a:pt x="123" y="778"/>
                    <a:pt x="122" y="780"/>
                  </a:cubicBezTo>
                  <a:cubicBezTo>
                    <a:pt x="119" y="780"/>
                    <a:pt x="117" y="779"/>
                    <a:pt x="116" y="779"/>
                  </a:cubicBezTo>
                  <a:cubicBezTo>
                    <a:pt x="115" y="779"/>
                    <a:pt x="115" y="778"/>
                    <a:pt x="116" y="778"/>
                  </a:cubicBezTo>
                  <a:cubicBezTo>
                    <a:pt x="116" y="778"/>
                    <a:pt x="117" y="778"/>
                    <a:pt x="117" y="778"/>
                  </a:cubicBezTo>
                  <a:cubicBezTo>
                    <a:pt x="117" y="778"/>
                    <a:pt x="117" y="778"/>
                    <a:pt x="116" y="778"/>
                  </a:cubicBezTo>
                  <a:cubicBezTo>
                    <a:pt x="118" y="777"/>
                    <a:pt x="120" y="776"/>
                    <a:pt x="120" y="775"/>
                  </a:cubicBezTo>
                  <a:cubicBezTo>
                    <a:pt x="121" y="775"/>
                    <a:pt x="122" y="775"/>
                    <a:pt x="123" y="775"/>
                  </a:cubicBezTo>
                  <a:lnTo>
                    <a:pt x="123" y="777"/>
                  </a:lnTo>
                  <a:close/>
                  <a:moveTo>
                    <a:pt x="123" y="775"/>
                  </a:moveTo>
                  <a:cubicBezTo>
                    <a:pt x="122" y="775"/>
                    <a:pt x="121" y="774"/>
                    <a:pt x="122" y="774"/>
                  </a:cubicBezTo>
                  <a:cubicBezTo>
                    <a:pt x="123" y="774"/>
                    <a:pt x="123" y="774"/>
                    <a:pt x="123" y="774"/>
                  </a:cubicBezTo>
                  <a:lnTo>
                    <a:pt x="123" y="775"/>
                  </a:lnTo>
                  <a:close/>
                  <a:moveTo>
                    <a:pt x="128" y="780"/>
                  </a:moveTo>
                  <a:cubicBezTo>
                    <a:pt x="128" y="780"/>
                    <a:pt x="127" y="780"/>
                    <a:pt x="127" y="780"/>
                  </a:cubicBezTo>
                  <a:cubicBezTo>
                    <a:pt x="126" y="779"/>
                    <a:pt x="125" y="779"/>
                    <a:pt x="125" y="778"/>
                  </a:cubicBezTo>
                  <a:cubicBezTo>
                    <a:pt x="125" y="779"/>
                    <a:pt x="125" y="779"/>
                    <a:pt x="124" y="779"/>
                  </a:cubicBezTo>
                  <a:cubicBezTo>
                    <a:pt x="123" y="779"/>
                    <a:pt x="123" y="779"/>
                    <a:pt x="123" y="779"/>
                  </a:cubicBezTo>
                  <a:cubicBezTo>
                    <a:pt x="124" y="779"/>
                    <a:pt x="124" y="778"/>
                    <a:pt x="124" y="778"/>
                  </a:cubicBezTo>
                  <a:cubicBezTo>
                    <a:pt x="124" y="778"/>
                    <a:pt x="124" y="778"/>
                    <a:pt x="125" y="778"/>
                  </a:cubicBezTo>
                  <a:cubicBezTo>
                    <a:pt x="124" y="778"/>
                    <a:pt x="125" y="778"/>
                    <a:pt x="126" y="777"/>
                  </a:cubicBezTo>
                  <a:cubicBezTo>
                    <a:pt x="125" y="777"/>
                    <a:pt x="124" y="777"/>
                    <a:pt x="124" y="777"/>
                  </a:cubicBezTo>
                  <a:cubicBezTo>
                    <a:pt x="124" y="777"/>
                    <a:pt x="124" y="776"/>
                    <a:pt x="124" y="775"/>
                  </a:cubicBezTo>
                  <a:cubicBezTo>
                    <a:pt x="124" y="775"/>
                    <a:pt x="124" y="775"/>
                    <a:pt x="124" y="776"/>
                  </a:cubicBezTo>
                  <a:cubicBezTo>
                    <a:pt x="125" y="775"/>
                    <a:pt x="125" y="775"/>
                    <a:pt x="124" y="775"/>
                  </a:cubicBezTo>
                  <a:cubicBezTo>
                    <a:pt x="124" y="774"/>
                    <a:pt x="124" y="774"/>
                    <a:pt x="124" y="774"/>
                  </a:cubicBezTo>
                  <a:cubicBezTo>
                    <a:pt x="126" y="774"/>
                    <a:pt x="126" y="774"/>
                    <a:pt x="126" y="774"/>
                  </a:cubicBezTo>
                  <a:cubicBezTo>
                    <a:pt x="127" y="773"/>
                    <a:pt x="129" y="771"/>
                    <a:pt x="127" y="770"/>
                  </a:cubicBezTo>
                  <a:cubicBezTo>
                    <a:pt x="125" y="770"/>
                    <a:pt x="125" y="770"/>
                    <a:pt x="124" y="770"/>
                  </a:cubicBezTo>
                  <a:cubicBezTo>
                    <a:pt x="124" y="769"/>
                    <a:pt x="124" y="768"/>
                    <a:pt x="124" y="766"/>
                  </a:cubicBezTo>
                  <a:cubicBezTo>
                    <a:pt x="125" y="766"/>
                    <a:pt x="125" y="766"/>
                    <a:pt x="125" y="765"/>
                  </a:cubicBezTo>
                  <a:cubicBezTo>
                    <a:pt x="125" y="765"/>
                    <a:pt x="125" y="765"/>
                    <a:pt x="125" y="765"/>
                  </a:cubicBezTo>
                  <a:cubicBezTo>
                    <a:pt x="125" y="766"/>
                    <a:pt x="126" y="767"/>
                    <a:pt x="128" y="769"/>
                  </a:cubicBezTo>
                  <a:cubicBezTo>
                    <a:pt x="128" y="773"/>
                    <a:pt x="128" y="776"/>
                    <a:pt x="128" y="780"/>
                  </a:cubicBezTo>
                  <a:close/>
                  <a:moveTo>
                    <a:pt x="129" y="763"/>
                  </a:moveTo>
                  <a:cubicBezTo>
                    <a:pt x="128" y="763"/>
                    <a:pt x="128" y="763"/>
                    <a:pt x="128" y="763"/>
                  </a:cubicBezTo>
                  <a:cubicBezTo>
                    <a:pt x="127" y="763"/>
                    <a:pt x="127" y="762"/>
                    <a:pt x="126" y="762"/>
                  </a:cubicBezTo>
                  <a:cubicBezTo>
                    <a:pt x="126" y="762"/>
                    <a:pt x="127" y="761"/>
                    <a:pt x="127" y="760"/>
                  </a:cubicBezTo>
                  <a:cubicBezTo>
                    <a:pt x="127" y="760"/>
                    <a:pt x="127" y="760"/>
                    <a:pt x="127" y="760"/>
                  </a:cubicBezTo>
                  <a:cubicBezTo>
                    <a:pt x="127" y="760"/>
                    <a:pt x="127" y="760"/>
                    <a:pt x="128" y="760"/>
                  </a:cubicBezTo>
                  <a:cubicBezTo>
                    <a:pt x="128" y="760"/>
                    <a:pt x="128" y="760"/>
                    <a:pt x="128" y="760"/>
                  </a:cubicBezTo>
                  <a:cubicBezTo>
                    <a:pt x="128" y="761"/>
                    <a:pt x="128" y="761"/>
                    <a:pt x="129" y="761"/>
                  </a:cubicBezTo>
                  <a:cubicBezTo>
                    <a:pt x="129" y="762"/>
                    <a:pt x="129" y="762"/>
                    <a:pt x="129" y="763"/>
                  </a:cubicBezTo>
                  <a:close/>
                  <a:moveTo>
                    <a:pt x="125" y="758"/>
                  </a:moveTo>
                  <a:cubicBezTo>
                    <a:pt x="125" y="757"/>
                    <a:pt x="126" y="758"/>
                    <a:pt x="128" y="757"/>
                  </a:cubicBezTo>
                  <a:cubicBezTo>
                    <a:pt x="128" y="757"/>
                    <a:pt x="128" y="757"/>
                    <a:pt x="129" y="757"/>
                  </a:cubicBezTo>
                  <a:cubicBezTo>
                    <a:pt x="129" y="757"/>
                    <a:pt x="129" y="757"/>
                    <a:pt x="129" y="758"/>
                  </a:cubicBezTo>
                  <a:cubicBezTo>
                    <a:pt x="129" y="758"/>
                    <a:pt x="129" y="759"/>
                    <a:pt x="129" y="759"/>
                  </a:cubicBezTo>
                  <a:cubicBezTo>
                    <a:pt x="129" y="759"/>
                    <a:pt x="129" y="760"/>
                    <a:pt x="129" y="760"/>
                  </a:cubicBezTo>
                  <a:cubicBezTo>
                    <a:pt x="129" y="759"/>
                    <a:pt x="128" y="758"/>
                    <a:pt x="125" y="758"/>
                  </a:cubicBezTo>
                  <a:close/>
                  <a:moveTo>
                    <a:pt x="131" y="803"/>
                  </a:moveTo>
                  <a:cubicBezTo>
                    <a:pt x="129" y="803"/>
                    <a:pt x="129" y="803"/>
                    <a:pt x="129" y="803"/>
                  </a:cubicBezTo>
                  <a:cubicBezTo>
                    <a:pt x="129" y="801"/>
                    <a:pt x="129" y="801"/>
                    <a:pt x="129" y="801"/>
                  </a:cubicBezTo>
                  <a:cubicBezTo>
                    <a:pt x="131" y="802"/>
                    <a:pt x="132" y="803"/>
                    <a:pt x="131" y="803"/>
                  </a:cubicBezTo>
                  <a:close/>
                  <a:moveTo>
                    <a:pt x="150" y="111"/>
                  </a:moveTo>
                  <a:cubicBezTo>
                    <a:pt x="149" y="111"/>
                    <a:pt x="148" y="110"/>
                    <a:pt x="148" y="110"/>
                  </a:cubicBezTo>
                  <a:cubicBezTo>
                    <a:pt x="148" y="110"/>
                    <a:pt x="148" y="110"/>
                    <a:pt x="148" y="109"/>
                  </a:cubicBezTo>
                  <a:cubicBezTo>
                    <a:pt x="149" y="109"/>
                    <a:pt x="151" y="109"/>
                    <a:pt x="150" y="111"/>
                  </a:cubicBezTo>
                  <a:close/>
                  <a:moveTo>
                    <a:pt x="148" y="108"/>
                  </a:moveTo>
                  <a:cubicBezTo>
                    <a:pt x="148" y="108"/>
                    <a:pt x="148" y="108"/>
                    <a:pt x="148" y="109"/>
                  </a:cubicBezTo>
                  <a:cubicBezTo>
                    <a:pt x="147" y="108"/>
                    <a:pt x="147" y="108"/>
                    <a:pt x="147" y="108"/>
                  </a:cubicBezTo>
                  <a:cubicBezTo>
                    <a:pt x="148" y="108"/>
                    <a:pt x="148" y="108"/>
                    <a:pt x="148" y="108"/>
                  </a:cubicBezTo>
                  <a:close/>
                  <a:moveTo>
                    <a:pt x="148" y="766"/>
                  </a:moveTo>
                  <a:cubicBezTo>
                    <a:pt x="148" y="767"/>
                    <a:pt x="148" y="767"/>
                    <a:pt x="148" y="768"/>
                  </a:cubicBezTo>
                  <a:cubicBezTo>
                    <a:pt x="147" y="767"/>
                    <a:pt x="147" y="767"/>
                    <a:pt x="148" y="766"/>
                  </a:cubicBezTo>
                  <a:close/>
                  <a:moveTo>
                    <a:pt x="150" y="771"/>
                  </a:moveTo>
                  <a:cubicBezTo>
                    <a:pt x="149" y="771"/>
                    <a:pt x="148" y="770"/>
                    <a:pt x="148" y="770"/>
                  </a:cubicBezTo>
                  <a:cubicBezTo>
                    <a:pt x="148" y="770"/>
                    <a:pt x="148" y="770"/>
                    <a:pt x="148" y="770"/>
                  </a:cubicBezTo>
                  <a:cubicBezTo>
                    <a:pt x="150" y="769"/>
                    <a:pt x="151" y="770"/>
                    <a:pt x="150" y="771"/>
                  </a:cubicBezTo>
                  <a:close/>
                  <a:moveTo>
                    <a:pt x="151" y="771"/>
                  </a:moveTo>
                  <a:cubicBezTo>
                    <a:pt x="151" y="771"/>
                    <a:pt x="151" y="771"/>
                    <a:pt x="151" y="771"/>
                  </a:cubicBezTo>
                  <a:cubicBezTo>
                    <a:pt x="151" y="771"/>
                    <a:pt x="151" y="771"/>
                    <a:pt x="151" y="771"/>
                  </a:cubicBezTo>
                  <a:close/>
                  <a:moveTo>
                    <a:pt x="153" y="744"/>
                  </a:moveTo>
                  <a:cubicBezTo>
                    <a:pt x="153" y="744"/>
                    <a:pt x="153" y="744"/>
                    <a:pt x="153" y="744"/>
                  </a:cubicBezTo>
                  <a:cubicBezTo>
                    <a:pt x="153" y="744"/>
                    <a:pt x="153" y="744"/>
                    <a:pt x="153" y="744"/>
                  </a:cubicBezTo>
                  <a:cubicBezTo>
                    <a:pt x="153" y="744"/>
                    <a:pt x="153" y="744"/>
                    <a:pt x="153" y="744"/>
                  </a:cubicBezTo>
                  <a:close/>
                  <a:moveTo>
                    <a:pt x="168" y="448"/>
                  </a:moveTo>
                  <a:cubicBezTo>
                    <a:pt x="169" y="448"/>
                    <a:pt x="169" y="448"/>
                    <a:pt x="169" y="448"/>
                  </a:cubicBezTo>
                  <a:cubicBezTo>
                    <a:pt x="169" y="448"/>
                    <a:pt x="169" y="448"/>
                    <a:pt x="169" y="449"/>
                  </a:cubicBezTo>
                  <a:cubicBezTo>
                    <a:pt x="168" y="448"/>
                    <a:pt x="168" y="448"/>
                    <a:pt x="168" y="448"/>
                  </a:cubicBezTo>
                  <a:cubicBezTo>
                    <a:pt x="168" y="448"/>
                    <a:pt x="168" y="448"/>
                    <a:pt x="168" y="448"/>
                  </a:cubicBezTo>
                  <a:cubicBezTo>
                    <a:pt x="168" y="448"/>
                    <a:pt x="168" y="448"/>
                    <a:pt x="168" y="448"/>
                  </a:cubicBezTo>
                  <a:close/>
                  <a:moveTo>
                    <a:pt x="168" y="451"/>
                  </a:moveTo>
                  <a:cubicBezTo>
                    <a:pt x="168" y="450"/>
                    <a:pt x="168" y="450"/>
                    <a:pt x="167" y="450"/>
                  </a:cubicBezTo>
                  <a:cubicBezTo>
                    <a:pt x="167" y="449"/>
                    <a:pt x="167" y="449"/>
                    <a:pt x="167" y="448"/>
                  </a:cubicBezTo>
                  <a:cubicBezTo>
                    <a:pt x="167" y="448"/>
                    <a:pt x="167" y="448"/>
                    <a:pt x="167" y="448"/>
                  </a:cubicBezTo>
                  <a:cubicBezTo>
                    <a:pt x="168" y="448"/>
                    <a:pt x="168" y="449"/>
                    <a:pt x="169" y="449"/>
                  </a:cubicBezTo>
                  <a:cubicBezTo>
                    <a:pt x="168" y="450"/>
                    <a:pt x="168" y="450"/>
                    <a:pt x="168" y="451"/>
                  </a:cubicBezTo>
                  <a:close/>
                  <a:moveTo>
                    <a:pt x="168" y="455"/>
                  </a:moveTo>
                  <a:cubicBezTo>
                    <a:pt x="168" y="455"/>
                    <a:pt x="168" y="454"/>
                    <a:pt x="167" y="454"/>
                  </a:cubicBezTo>
                  <a:cubicBezTo>
                    <a:pt x="168" y="454"/>
                    <a:pt x="168" y="454"/>
                    <a:pt x="168" y="454"/>
                  </a:cubicBezTo>
                  <a:cubicBezTo>
                    <a:pt x="168" y="454"/>
                    <a:pt x="168" y="454"/>
                    <a:pt x="168" y="455"/>
                  </a:cubicBezTo>
                  <a:close/>
                  <a:moveTo>
                    <a:pt x="168" y="111"/>
                  </a:moveTo>
                  <a:cubicBezTo>
                    <a:pt x="168" y="111"/>
                    <a:pt x="168" y="111"/>
                    <a:pt x="168" y="111"/>
                  </a:cubicBezTo>
                  <a:cubicBezTo>
                    <a:pt x="168" y="111"/>
                    <a:pt x="168" y="111"/>
                    <a:pt x="168" y="111"/>
                  </a:cubicBezTo>
                  <a:cubicBezTo>
                    <a:pt x="168" y="111"/>
                    <a:pt x="168" y="111"/>
                    <a:pt x="168" y="111"/>
                  </a:cubicBezTo>
                  <a:close/>
                  <a:moveTo>
                    <a:pt x="168" y="102"/>
                  </a:moveTo>
                  <a:cubicBezTo>
                    <a:pt x="168" y="102"/>
                    <a:pt x="168" y="102"/>
                    <a:pt x="168" y="102"/>
                  </a:cubicBezTo>
                  <a:cubicBezTo>
                    <a:pt x="167" y="102"/>
                    <a:pt x="167" y="102"/>
                    <a:pt x="166" y="102"/>
                  </a:cubicBezTo>
                  <a:cubicBezTo>
                    <a:pt x="167" y="102"/>
                    <a:pt x="167" y="102"/>
                    <a:pt x="168" y="102"/>
                  </a:cubicBezTo>
                  <a:close/>
                  <a:moveTo>
                    <a:pt x="166" y="266"/>
                  </a:moveTo>
                  <a:cubicBezTo>
                    <a:pt x="166" y="265"/>
                    <a:pt x="166" y="265"/>
                    <a:pt x="166" y="265"/>
                  </a:cubicBezTo>
                  <a:cubicBezTo>
                    <a:pt x="167" y="265"/>
                    <a:pt x="167" y="265"/>
                    <a:pt x="167" y="265"/>
                  </a:cubicBezTo>
                  <a:cubicBezTo>
                    <a:pt x="167" y="265"/>
                    <a:pt x="167" y="265"/>
                    <a:pt x="167" y="265"/>
                  </a:cubicBezTo>
                  <a:cubicBezTo>
                    <a:pt x="167" y="265"/>
                    <a:pt x="167" y="265"/>
                    <a:pt x="167" y="265"/>
                  </a:cubicBezTo>
                  <a:cubicBezTo>
                    <a:pt x="167" y="265"/>
                    <a:pt x="166" y="265"/>
                    <a:pt x="166" y="266"/>
                  </a:cubicBezTo>
                  <a:close/>
                  <a:moveTo>
                    <a:pt x="165" y="111"/>
                  </a:moveTo>
                  <a:cubicBezTo>
                    <a:pt x="166" y="111"/>
                    <a:pt x="166" y="111"/>
                    <a:pt x="166" y="111"/>
                  </a:cubicBezTo>
                  <a:cubicBezTo>
                    <a:pt x="166" y="112"/>
                    <a:pt x="167" y="112"/>
                    <a:pt x="166" y="112"/>
                  </a:cubicBezTo>
                  <a:cubicBezTo>
                    <a:pt x="166" y="112"/>
                    <a:pt x="166" y="112"/>
                    <a:pt x="165" y="111"/>
                  </a:cubicBezTo>
                  <a:close/>
                  <a:moveTo>
                    <a:pt x="165" y="269"/>
                  </a:moveTo>
                  <a:cubicBezTo>
                    <a:pt x="165" y="269"/>
                    <a:pt x="165" y="269"/>
                    <a:pt x="165" y="269"/>
                  </a:cubicBezTo>
                  <a:cubicBezTo>
                    <a:pt x="164" y="267"/>
                    <a:pt x="164" y="267"/>
                    <a:pt x="164" y="267"/>
                  </a:cubicBezTo>
                  <a:cubicBezTo>
                    <a:pt x="165" y="267"/>
                    <a:pt x="165" y="268"/>
                    <a:pt x="165" y="269"/>
                  </a:cubicBezTo>
                  <a:close/>
                  <a:moveTo>
                    <a:pt x="164" y="452"/>
                  </a:moveTo>
                  <a:cubicBezTo>
                    <a:pt x="164" y="452"/>
                    <a:pt x="164" y="452"/>
                    <a:pt x="164" y="452"/>
                  </a:cubicBezTo>
                  <a:cubicBezTo>
                    <a:pt x="164" y="451"/>
                    <a:pt x="164" y="451"/>
                    <a:pt x="164" y="451"/>
                  </a:cubicBezTo>
                  <a:cubicBezTo>
                    <a:pt x="164" y="451"/>
                    <a:pt x="164" y="452"/>
                    <a:pt x="164" y="452"/>
                  </a:cubicBezTo>
                  <a:close/>
                  <a:moveTo>
                    <a:pt x="162" y="708"/>
                  </a:moveTo>
                  <a:cubicBezTo>
                    <a:pt x="164" y="709"/>
                    <a:pt x="166" y="709"/>
                    <a:pt x="167" y="709"/>
                  </a:cubicBezTo>
                  <a:cubicBezTo>
                    <a:pt x="167" y="710"/>
                    <a:pt x="166" y="710"/>
                    <a:pt x="166" y="711"/>
                  </a:cubicBezTo>
                  <a:cubicBezTo>
                    <a:pt x="165" y="711"/>
                    <a:pt x="165" y="710"/>
                    <a:pt x="163" y="710"/>
                  </a:cubicBezTo>
                  <a:cubicBezTo>
                    <a:pt x="162" y="708"/>
                    <a:pt x="162" y="708"/>
                    <a:pt x="162" y="708"/>
                  </a:cubicBezTo>
                  <a:cubicBezTo>
                    <a:pt x="162" y="708"/>
                    <a:pt x="162" y="708"/>
                    <a:pt x="162" y="708"/>
                  </a:cubicBezTo>
                  <a:close/>
                  <a:moveTo>
                    <a:pt x="159" y="741"/>
                  </a:moveTo>
                  <a:cubicBezTo>
                    <a:pt x="161" y="741"/>
                    <a:pt x="161" y="741"/>
                    <a:pt x="161" y="741"/>
                  </a:cubicBezTo>
                  <a:cubicBezTo>
                    <a:pt x="161" y="741"/>
                    <a:pt x="161" y="741"/>
                    <a:pt x="161" y="741"/>
                  </a:cubicBezTo>
                  <a:cubicBezTo>
                    <a:pt x="161" y="742"/>
                    <a:pt x="163" y="742"/>
                    <a:pt x="164" y="743"/>
                  </a:cubicBezTo>
                  <a:cubicBezTo>
                    <a:pt x="165" y="743"/>
                    <a:pt x="165" y="743"/>
                    <a:pt x="165" y="743"/>
                  </a:cubicBezTo>
                  <a:cubicBezTo>
                    <a:pt x="164" y="743"/>
                    <a:pt x="163" y="743"/>
                    <a:pt x="162" y="743"/>
                  </a:cubicBezTo>
                  <a:cubicBezTo>
                    <a:pt x="162" y="742"/>
                    <a:pt x="159" y="742"/>
                    <a:pt x="159" y="741"/>
                  </a:cubicBezTo>
                  <a:close/>
                  <a:moveTo>
                    <a:pt x="167" y="732"/>
                  </a:moveTo>
                  <a:cubicBezTo>
                    <a:pt x="167" y="732"/>
                    <a:pt x="167" y="733"/>
                    <a:pt x="167" y="733"/>
                  </a:cubicBezTo>
                  <a:cubicBezTo>
                    <a:pt x="167" y="733"/>
                    <a:pt x="167" y="733"/>
                    <a:pt x="166" y="733"/>
                  </a:cubicBezTo>
                  <a:cubicBezTo>
                    <a:pt x="167" y="733"/>
                    <a:pt x="167" y="733"/>
                    <a:pt x="167" y="733"/>
                  </a:cubicBezTo>
                  <a:cubicBezTo>
                    <a:pt x="167" y="733"/>
                    <a:pt x="167" y="734"/>
                    <a:pt x="167" y="734"/>
                  </a:cubicBezTo>
                  <a:cubicBezTo>
                    <a:pt x="167" y="734"/>
                    <a:pt x="167" y="734"/>
                    <a:pt x="167" y="735"/>
                  </a:cubicBezTo>
                  <a:cubicBezTo>
                    <a:pt x="166" y="734"/>
                    <a:pt x="166" y="734"/>
                    <a:pt x="165" y="734"/>
                  </a:cubicBezTo>
                  <a:cubicBezTo>
                    <a:pt x="166" y="733"/>
                    <a:pt x="166" y="733"/>
                    <a:pt x="165" y="733"/>
                  </a:cubicBezTo>
                  <a:cubicBezTo>
                    <a:pt x="164" y="733"/>
                    <a:pt x="164" y="733"/>
                    <a:pt x="164" y="733"/>
                  </a:cubicBezTo>
                  <a:cubicBezTo>
                    <a:pt x="164" y="731"/>
                    <a:pt x="164" y="731"/>
                    <a:pt x="164" y="731"/>
                  </a:cubicBezTo>
                  <a:cubicBezTo>
                    <a:pt x="165" y="731"/>
                    <a:pt x="167" y="731"/>
                    <a:pt x="168" y="732"/>
                  </a:cubicBezTo>
                  <a:cubicBezTo>
                    <a:pt x="168" y="732"/>
                    <a:pt x="168" y="732"/>
                    <a:pt x="168" y="732"/>
                  </a:cubicBezTo>
                  <a:cubicBezTo>
                    <a:pt x="167" y="732"/>
                    <a:pt x="166" y="732"/>
                    <a:pt x="165" y="732"/>
                  </a:cubicBezTo>
                  <a:cubicBezTo>
                    <a:pt x="165" y="732"/>
                    <a:pt x="167" y="732"/>
                    <a:pt x="167" y="732"/>
                  </a:cubicBezTo>
                  <a:close/>
                  <a:moveTo>
                    <a:pt x="166" y="736"/>
                  </a:moveTo>
                  <a:cubicBezTo>
                    <a:pt x="166" y="736"/>
                    <a:pt x="166" y="736"/>
                    <a:pt x="165" y="736"/>
                  </a:cubicBezTo>
                  <a:cubicBezTo>
                    <a:pt x="165" y="736"/>
                    <a:pt x="165" y="736"/>
                    <a:pt x="165" y="736"/>
                  </a:cubicBezTo>
                  <a:cubicBezTo>
                    <a:pt x="166" y="736"/>
                    <a:pt x="166" y="736"/>
                    <a:pt x="166" y="736"/>
                  </a:cubicBezTo>
                  <a:close/>
                  <a:moveTo>
                    <a:pt x="168" y="754"/>
                  </a:moveTo>
                  <a:cubicBezTo>
                    <a:pt x="166" y="754"/>
                    <a:pt x="166" y="754"/>
                    <a:pt x="166" y="754"/>
                  </a:cubicBezTo>
                  <a:cubicBezTo>
                    <a:pt x="165" y="753"/>
                    <a:pt x="166" y="753"/>
                    <a:pt x="168" y="754"/>
                  </a:cubicBezTo>
                  <a:close/>
                  <a:moveTo>
                    <a:pt x="168" y="752"/>
                  </a:moveTo>
                  <a:cubicBezTo>
                    <a:pt x="164" y="751"/>
                    <a:pt x="164" y="751"/>
                    <a:pt x="164" y="751"/>
                  </a:cubicBezTo>
                  <a:cubicBezTo>
                    <a:pt x="165" y="752"/>
                    <a:pt x="168" y="752"/>
                    <a:pt x="166" y="753"/>
                  </a:cubicBezTo>
                  <a:cubicBezTo>
                    <a:pt x="164" y="753"/>
                    <a:pt x="163" y="752"/>
                    <a:pt x="160" y="752"/>
                  </a:cubicBezTo>
                  <a:cubicBezTo>
                    <a:pt x="162" y="752"/>
                    <a:pt x="161" y="750"/>
                    <a:pt x="164" y="751"/>
                  </a:cubicBezTo>
                  <a:cubicBezTo>
                    <a:pt x="160" y="749"/>
                    <a:pt x="160" y="749"/>
                    <a:pt x="160" y="749"/>
                  </a:cubicBezTo>
                  <a:cubicBezTo>
                    <a:pt x="161" y="749"/>
                    <a:pt x="162" y="750"/>
                    <a:pt x="163" y="750"/>
                  </a:cubicBezTo>
                  <a:cubicBezTo>
                    <a:pt x="162" y="749"/>
                    <a:pt x="162" y="749"/>
                    <a:pt x="162" y="749"/>
                  </a:cubicBezTo>
                  <a:cubicBezTo>
                    <a:pt x="163" y="749"/>
                    <a:pt x="163" y="749"/>
                    <a:pt x="163" y="749"/>
                  </a:cubicBezTo>
                  <a:cubicBezTo>
                    <a:pt x="161" y="748"/>
                    <a:pt x="161" y="746"/>
                    <a:pt x="158" y="745"/>
                  </a:cubicBezTo>
                  <a:cubicBezTo>
                    <a:pt x="156" y="746"/>
                    <a:pt x="156" y="745"/>
                    <a:pt x="155" y="745"/>
                  </a:cubicBezTo>
                  <a:cubicBezTo>
                    <a:pt x="155" y="744"/>
                    <a:pt x="156" y="744"/>
                    <a:pt x="157" y="744"/>
                  </a:cubicBezTo>
                  <a:cubicBezTo>
                    <a:pt x="157" y="744"/>
                    <a:pt x="157" y="744"/>
                    <a:pt x="157" y="744"/>
                  </a:cubicBezTo>
                  <a:cubicBezTo>
                    <a:pt x="157" y="744"/>
                    <a:pt x="158" y="744"/>
                    <a:pt x="158" y="744"/>
                  </a:cubicBezTo>
                  <a:cubicBezTo>
                    <a:pt x="159" y="744"/>
                    <a:pt x="160" y="744"/>
                    <a:pt x="161" y="745"/>
                  </a:cubicBezTo>
                  <a:cubicBezTo>
                    <a:pt x="161" y="745"/>
                    <a:pt x="161" y="744"/>
                    <a:pt x="161" y="744"/>
                  </a:cubicBezTo>
                  <a:cubicBezTo>
                    <a:pt x="162" y="745"/>
                    <a:pt x="163" y="745"/>
                    <a:pt x="163" y="745"/>
                  </a:cubicBezTo>
                  <a:cubicBezTo>
                    <a:pt x="161" y="745"/>
                    <a:pt x="164" y="747"/>
                    <a:pt x="164" y="747"/>
                  </a:cubicBezTo>
                  <a:cubicBezTo>
                    <a:pt x="165" y="746"/>
                    <a:pt x="164" y="746"/>
                    <a:pt x="163" y="745"/>
                  </a:cubicBezTo>
                  <a:cubicBezTo>
                    <a:pt x="164" y="746"/>
                    <a:pt x="165" y="745"/>
                    <a:pt x="166" y="745"/>
                  </a:cubicBezTo>
                  <a:cubicBezTo>
                    <a:pt x="166" y="745"/>
                    <a:pt x="166" y="745"/>
                    <a:pt x="166" y="746"/>
                  </a:cubicBezTo>
                  <a:cubicBezTo>
                    <a:pt x="165" y="748"/>
                    <a:pt x="165" y="748"/>
                    <a:pt x="165" y="748"/>
                  </a:cubicBezTo>
                  <a:cubicBezTo>
                    <a:pt x="166" y="748"/>
                    <a:pt x="166" y="748"/>
                    <a:pt x="166" y="748"/>
                  </a:cubicBezTo>
                  <a:cubicBezTo>
                    <a:pt x="167" y="748"/>
                    <a:pt x="167" y="749"/>
                    <a:pt x="167" y="749"/>
                  </a:cubicBezTo>
                  <a:cubicBezTo>
                    <a:pt x="166" y="749"/>
                    <a:pt x="166" y="749"/>
                    <a:pt x="166" y="749"/>
                  </a:cubicBezTo>
                  <a:cubicBezTo>
                    <a:pt x="166" y="749"/>
                    <a:pt x="166" y="751"/>
                    <a:pt x="168" y="751"/>
                  </a:cubicBezTo>
                  <a:lnTo>
                    <a:pt x="168" y="752"/>
                  </a:lnTo>
                  <a:close/>
                  <a:moveTo>
                    <a:pt x="168" y="751"/>
                  </a:moveTo>
                  <a:cubicBezTo>
                    <a:pt x="166" y="749"/>
                    <a:pt x="166" y="749"/>
                    <a:pt x="166" y="749"/>
                  </a:cubicBezTo>
                  <a:cubicBezTo>
                    <a:pt x="167" y="749"/>
                    <a:pt x="167" y="749"/>
                    <a:pt x="168" y="749"/>
                  </a:cubicBezTo>
                  <a:lnTo>
                    <a:pt x="168" y="751"/>
                  </a:lnTo>
                  <a:close/>
                  <a:moveTo>
                    <a:pt x="168" y="745"/>
                  </a:moveTo>
                  <a:cubicBezTo>
                    <a:pt x="168" y="745"/>
                    <a:pt x="167" y="745"/>
                    <a:pt x="167" y="745"/>
                  </a:cubicBezTo>
                  <a:cubicBezTo>
                    <a:pt x="168" y="745"/>
                    <a:pt x="168" y="745"/>
                    <a:pt x="168" y="745"/>
                  </a:cubicBezTo>
                  <a:cubicBezTo>
                    <a:pt x="168" y="745"/>
                    <a:pt x="168" y="745"/>
                    <a:pt x="168" y="745"/>
                  </a:cubicBezTo>
                  <a:close/>
                  <a:moveTo>
                    <a:pt x="168" y="744"/>
                  </a:moveTo>
                  <a:cubicBezTo>
                    <a:pt x="167" y="744"/>
                    <a:pt x="167" y="744"/>
                    <a:pt x="166" y="744"/>
                  </a:cubicBezTo>
                  <a:cubicBezTo>
                    <a:pt x="166" y="743"/>
                    <a:pt x="166" y="743"/>
                    <a:pt x="166" y="743"/>
                  </a:cubicBezTo>
                  <a:cubicBezTo>
                    <a:pt x="166" y="743"/>
                    <a:pt x="167" y="743"/>
                    <a:pt x="167" y="743"/>
                  </a:cubicBezTo>
                  <a:cubicBezTo>
                    <a:pt x="166" y="742"/>
                    <a:pt x="166" y="742"/>
                    <a:pt x="166" y="742"/>
                  </a:cubicBezTo>
                  <a:cubicBezTo>
                    <a:pt x="167" y="742"/>
                    <a:pt x="167" y="742"/>
                    <a:pt x="167" y="742"/>
                  </a:cubicBezTo>
                  <a:cubicBezTo>
                    <a:pt x="168" y="742"/>
                    <a:pt x="168" y="742"/>
                    <a:pt x="168" y="743"/>
                  </a:cubicBezTo>
                  <a:lnTo>
                    <a:pt x="168" y="744"/>
                  </a:lnTo>
                  <a:close/>
                  <a:moveTo>
                    <a:pt x="168" y="742"/>
                  </a:moveTo>
                  <a:cubicBezTo>
                    <a:pt x="166" y="741"/>
                    <a:pt x="166" y="741"/>
                    <a:pt x="166" y="740"/>
                  </a:cubicBezTo>
                  <a:cubicBezTo>
                    <a:pt x="168" y="741"/>
                    <a:pt x="168" y="741"/>
                    <a:pt x="168" y="741"/>
                  </a:cubicBezTo>
                  <a:lnTo>
                    <a:pt x="168" y="742"/>
                  </a:lnTo>
                  <a:close/>
                  <a:moveTo>
                    <a:pt x="168" y="738"/>
                  </a:moveTo>
                  <a:cubicBezTo>
                    <a:pt x="168" y="738"/>
                    <a:pt x="168" y="738"/>
                    <a:pt x="168" y="737"/>
                  </a:cubicBezTo>
                  <a:cubicBezTo>
                    <a:pt x="168" y="737"/>
                    <a:pt x="168" y="737"/>
                    <a:pt x="168" y="737"/>
                  </a:cubicBezTo>
                  <a:lnTo>
                    <a:pt x="168" y="738"/>
                  </a:lnTo>
                  <a:close/>
                  <a:moveTo>
                    <a:pt x="169" y="727"/>
                  </a:moveTo>
                  <a:cubicBezTo>
                    <a:pt x="168" y="727"/>
                    <a:pt x="167" y="727"/>
                    <a:pt x="167" y="727"/>
                  </a:cubicBezTo>
                  <a:cubicBezTo>
                    <a:pt x="166" y="728"/>
                    <a:pt x="167" y="728"/>
                    <a:pt x="169" y="728"/>
                  </a:cubicBezTo>
                  <a:cubicBezTo>
                    <a:pt x="168" y="729"/>
                    <a:pt x="168" y="730"/>
                    <a:pt x="168" y="731"/>
                  </a:cubicBezTo>
                  <a:cubicBezTo>
                    <a:pt x="167" y="730"/>
                    <a:pt x="165" y="729"/>
                    <a:pt x="163" y="727"/>
                  </a:cubicBezTo>
                  <a:cubicBezTo>
                    <a:pt x="163" y="724"/>
                    <a:pt x="163" y="724"/>
                    <a:pt x="163" y="724"/>
                  </a:cubicBezTo>
                  <a:cubicBezTo>
                    <a:pt x="163" y="724"/>
                    <a:pt x="163" y="724"/>
                    <a:pt x="163" y="724"/>
                  </a:cubicBezTo>
                  <a:cubicBezTo>
                    <a:pt x="163" y="724"/>
                    <a:pt x="163" y="724"/>
                    <a:pt x="163" y="724"/>
                  </a:cubicBezTo>
                  <a:cubicBezTo>
                    <a:pt x="163" y="724"/>
                    <a:pt x="163" y="724"/>
                    <a:pt x="163" y="724"/>
                  </a:cubicBezTo>
                  <a:cubicBezTo>
                    <a:pt x="163" y="724"/>
                    <a:pt x="163" y="724"/>
                    <a:pt x="163" y="724"/>
                  </a:cubicBezTo>
                  <a:cubicBezTo>
                    <a:pt x="163" y="724"/>
                    <a:pt x="163" y="724"/>
                    <a:pt x="163" y="724"/>
                  </a:cubicBezTo>
                  <a:cubicBezTo>
                    <a:pt x="165" y="725"/>
                    <a:pt x="168" y="726"/>
                    <a:pt x="169" y="727"/>
                  </a:cubicBezTo>
                  <a:close/>
                  <a:moveTo>
                    <a:pt x="169" y="717"/>
                  </a:moveTo>
                  <a:cubicBezTo>
                    <a:pt x="167" y="716"/>
                    <a:pt x="164" y="715"/>
                    <a:pt x="164" y="715"/>
                  </a:cubicBezTo>
                  <a:cubicBezTo>
                    <a:pt x="163" y="715"/>
                    <a:pt x="163" y="714"/>
                    <a:pt x="164" y="713"/>
                  </a:cubicBezTo>
                  <a:cubicBezTo>
                    <a:pt x="165" y="713"/>
                    <a:pt x="165" y="713"/>
                    <a:pt x="165" y="713"/>
                  </a:cubicBezTo>
                  <a:cubicBezTo>
                    <a:pt x="166" y="713"/>
                    <a:pt x="163" y="711"/>
                    <a:pt x="166" y="711"/>
                  </a:cubicBezTo>
                  <a:cubicBezTo>
                    <a:pt x="166" y="712"/>
                    <a:pt x="167" y="713"/>
                    <a:pt x="169" y="714"/>
                  </a:cubicBezTo>
                  <a:lnTo>
                    <a:pt x="169" y="717"/>
                  </a:lnTo>
                  <a:close/>
                  <a:moveTo>
                    <a:pt x="169" y="702"/>
                  </a:moveTo>
                  <a:cubicBezTo>
                    <a:pt x="168" y="701"/>
                    <a:pt x="168" y="701"/>
                    <a:pt x="168" y="701"/>
                  </a:cubicBezTo>
                  <a:cubicBezTo>
                    <a:pt x="168" y="700"/>
                    <a:pt x="168" y="700"/>
                    <a:pt x="168" y="700"/>
                  </a:cubicBezTo>
                  <a:cubicBezTo>
                    <a:pt x="169" y="700"/>
                    <a:pt x="169" y="700"/>
                    <a:pt x="169" y="700"/>
                  </a:cubicBezTo>
                  <a:cubicBezTo>
                    <a:pt x="169" y="700"/>
                    <a:pt x="169" y="701"/>
                    <a:pt x="169" y="702"/>
                  </a:cubicBezTo>
                  <a:close/>
                  <a:moveTo>
                    <a:pt x="198" y="661"/>
                  </a:moveTo>
                  <a:cubicBezTo>
                    <a:pt x="199" y="661"/>
                    <a:pt x="199" y="661"/>
                    <a:pt x="199" y="661"/>
                  </a:cubicBezTo>
                  <a:cubicBezTo>
                    <a:pt x="199" y="661"/>
                    <a:pt x="198" y="661"/>
                    <a:pt x="198" y="661"/>
                  </a:cubicBezTo>
                  <a:cubicBezTo>
                    <a:pt x="198" y="661"/>
                    <a:pt x="198" y="661"/>
                    <a:pt x="198" y="661"/>
                  </a:cubicBezTo>
                  <a:cubicBezTo>
                    <a:pt x="198" y="661"/>
                    <a:pt x="198" y="661"/>
                    <a:pt x="198" y="661"/>
                  </a:cubicBezTo>
                  <a:close/>
                  <a:moveTo>
                    <a:pt x="199" y="663"/>
                  </a:moveTo>
                  <a:cubicBezTo>
                    <a:pt x="199" y="663"/>
                    <a:pt x="199" y="663"/>
                    <a:pt x="199" y="663"/>
                  </a:cubicBezTo>
                  <a:cubicBezTo>
                    <a:pt x="199" y="663"/>
                    <a:pt x="198" y="663"/>
                    <a:pt x="198" y="663"/>
                  </a:cubicBezTo>
                  <a:cubicBezTo>
                    <a:pt x="198" y="663"/>
                    <a:pt x="198" y="663"/>
                    <a:pt x="198" y="663"/>
                  </a:cubicBezTo>
                  <a:cubicBezTo>
                    <a:pt x="198" y="663"/>
                    <a:pt x="199" y="663"/>
                    <a:pt x="199" y="663"/>
                  </a:cubicBezTo>
                  <a:close/>
                  <a:moveTo>
                    <a:pt x="198" y="644"/>
                  </a:moveTo>
                  <a:cubicBezTo>
                    <a:pt x="197" y="644"/>
                    <a:pt x="197" y="644"/>
                    <a:pt x="197" y="644"/>
                  </a:cubicBezTo>
                  <a:cubicBezTo>
                    <a:pt x="196" y="644"/>
                    <a:pt x="196" y="644"/>
                    <a:pt x="196" y="644"/>
                  </a:cubicBezTo>
                  <a:lnTo>
                    <a:pt x="198" y="644"/>
                  </a:lnTo>
                  <a:close/>
                  <a:moveTo>
                    <a:pt x="197" y="652"/>
                  </a:moveTo>
                  <a:cubicBezTo>
                    <a:pt x="198" y="651"/>
                    <a:pt x="198" y="651"/>
                    <a:pt x="198" y="651"/>
                  </a:cubicBezTo>
                  <a:cubicBezTo>
                    <a:pt x="201" y="653"/>
                    <a:pt x="200" y="656"/>
                    <a:pt x="197" y="656"/>
                  </a:cubicBezTo>
                  <a:cubicBezTo>
                    <a:pt x="197" y="655"/>
                    <a:pt x="196" y="655"/>
                    <a:pt x="196" y="655"/>
                  </a:cubicBezTo>
                  <a:cubicBezTo>
                    <a:pt x="196" y="654"/>
                    <a:pt x="196" y="654"/>
                    <a:pt x="197" y="654"/>
                  </a:cubicBezTo>
                  <a:cubicBezTo>
                    <a:pt x="198" y="654"/>
                    <a:pt x="198" y="654"/>
                    <a:pt x="198" y="654"/>
                  </a:cubicBezTo>
                  <a:cubicBezTo>
                    <a:pt x="198" y="654"/>
                    <a:pt x="198" y="654"/>
                    <a:pt x="197" y="654"/>
                  </a:cubicBezTo>
                  <a:cubicBezTo>
                    <a:pt x="198" y="654"/>
                    <a:pt x="198" y="654"/>
                    <a:pt x="199" y="653"/>
                  </a:cubicBezTo>
                  <a:cubicBezTo>
                    <a:pt x="199" y="652"/>
                    <a:pt x="198" y="653"/>
                    <a:pt x="197" y="653"/>
                  </a:cubicBezTo>
                  <a:cubicBezTo>
                    <a:pt x="196" y="653"/>
                    <a:pt x="196" y="652"/>
                    <a:pt x="196" y="652"/>
                  </a:cubicBezTo>
                  <a:lnTo>
                    <a:pt x="197" y="652"/>
                  </a:lnTo>
                  <a:close/>
                  <a:moveTo>
                    <a:pt x="196" y="651"/>
                  </a:moveTo>
                  <a:cubicBezTo>
                    <a:pt x="195" y="651"/>
                    <a:pt x="195" y="651"/>
                    <a:pt x="195" y="651"/>
                  </a:cubicBezTo>
                  <a:cubicBezTo>
                    <a:pt x="195" y="651"/>
                    <a:pt x="195" y="651"/>
                    <a:pt x="195" y="651"/>
                  </a:cubicBezTo>
                  <a:cubicBezTo>
                    <a:pt x="195" y="651"/>
                    <a:pt x="195" y="651"/>
                    <a:pt x="196" y="651"/>
                  </a:cubicBezTo>
                  <a:close/>
                  <a:moveTo>
                    <a:pt x="196" y="663"/>
                  </a:moveTo>
                  <a:cubicBezTo>
                    <a:pt x="196" y="663"/>
                    <a:pt x="196" y="663"/>
                    <a:pt x="196" y="663"/>
                  </a:cubicBezTo>
                  <a:cubicBezTo>
                    <a:pt x="196" y="663"/>
                    <a:pt x="195" y="664"/>
                    <a:pt x="194" y="664"/>
                  </a:cubicBezTo>
                  <a:cubicBezTo>
                    <a:pt x="194" y="663"/>
                    <a:pt x="194" y="663"/>
                    <a:pt x="194" y="663"/>
                  </a:cubicBezTo>
                  <a:cubicBezTo>
                    <a:pt x="195" y="663"/>
                    <a:pt x="195" y="663"/>
                    <a:pt x="196" y="663"/>
                  </a:cubicBezTo>
                  <a:close/>
                  <a:moveTo>
                    <a:pt x="195" y="653"/>
                  </a:moveTo>
                  <a:cubicBezTo>
                    <a:pt x="195" y="653"/>
                    <a:pt x="195" y="653"/>
                    <a:pt x="195" y="653"/>
                  </a:cubicBezTo>
                  <a:cubicBezTo>
                    <a:pt x="195" y="653"/>
                    <a:pt x="195" y="653"/>
                    <a:pt x="195" y="653"/>
                  </a:cubicBezTo>
                  <a:cubicBezTo>
                    <a:pt x="195" y="653"/>
                    <a:pt x="195" y="653"/>
                    <a:pt x="195" y="653"/>
                  </a:cubicBezTo>
                  <a:close/>
                  <a:moveTo>
                    <a:pt x="194" y="651"/>
                  </a:moveTo>
                  <a:cubicBezTo>
                    <a:pt x="194" y="651"/>
                    <a:pt x="194" y="651"/>
                    <a:pt x="194" y="651"/>
                  </a:cubicBezTo>
                  <a:cubicBezTo>
                    <a:pt x="194" y="651"/>
                    <a:pt x="194" y="651"/>
                    <a:pt x="194" y="651"/>
                  </a:cubicBezTo>
                  <a:cubicBezTo>
                    <a:pt x="194" y="651"/>
                    <a:pt x="194" y="651"/>
                    <a:pt x="194" y="651"/>
                  </a:cubicBezTo>
                  <a:close/>
                  <a:moveTo>
                    <a:pt x="194" y="651"/>
                  </a:moveTo>
                  <a:cubicBezTo>
                    <a:pt x="195" y="651"/>
                    <a:pt x="195" y="651"/>
                    <a:pt x="195" y="651"/>
                  </a:cubicBezTo>
                  <a:cubicBezTo>
                    <a:pt x="195" y="651"/>
                    <a:pt x="195" y="652"/>
                    <a:pt x="195" y="652"/>
                  </a:cubicBezTo>
                  <a:cubicBezTo>
                    <a:pt x="195" y="652"/>
                    <a:pt x="194" y="652"/>
                    <a:pt x="194" y="652"/>
                  </a:cubicBezTo>
                  <a:cubicBezTo>
                    <a:pt x="194" y="652"/>
                    <a:pt x="194" y="651"/>
                    <a:pt x="194" y="651"/>
                  </a:cubicBezTo>
                  <a:close/>
                  <a:moveTo>
                    <a:pt x="193" y="663"/>
                  </a:moveTo>
                  <a:cubicBezTo>
                    <a:pt x="193" y="663"/>
                    <a:pt x="193" y="663"/>
                    <a:pt x="193" y="663"/>
                  </a:cubicBezTo>
                  <a:cubicBezTo>
                    <a:pt x="193" y="663"/>
                    <a:pt x="193" y="663"/>
                    <a:pt x="193" y="663"/>
                  </a:cubicBezTo>
                  <a:cubicBezTo>
                    <a:pt x="193" y="663"/>
                    <a:pt x="193" y="663"/>
                    <a:pt x="193" y="663"/>
                  </a:cubicBezTo>
                  <a:close/>
                  <a:moveTo>
                    <a:pt x="192" y="665"/>
                  </a:moveTo>
                  <a:cubicBezTo>
                    <a:pt x="191" y="665"/>
                    <a:pt x="191" y="665"/>
                    <a:pt x="191" y="665"/>
                  </a:cubicBezTo>
                  <a:cubicBezTo>
                    <a:pt x="191" y="665"/>
                    <a:pt x="192" y="665"/>
                    <a:pt x="192" y="665"/>
                  </a:cubicBezTo>
                  <a:close/>
                  <a:moveTo>
                    <a:pt x="206" y="472"/>
                  </a:moveTo>
                  <a:cubicBezTo>
                    <a:pt x="206" y="472"/>
                    <a:pt x="206" y="472"/>
                    <a:pt x="206" y="471"/>
                  </a:cubicBezTo>
                  <a:cubicBezTo>
                    <a:pt x="206" y="471"/>
                    <a:pt x="206" y="471"/>
                    <a:pt x="206" y="470"/>
                  </a:cubicBezTo>
                  <a:cubicBezTo>
                    <a:pt x="206" y="470"/>
                    <a:pt x="205" y="470"/>
                    <a:pt x="205" y="470"/>
                  </a:cubicBezTo>
                  <a:cubicBezTo>
                    <a:pt x="206" y="470"/>
                    <a:pt x="207" y="471"/>
                    <a:pt x="206" y="472"/>
                  </a:cubicBezTo>
                  <a:close/>
                  <a:moveTo>
                    <a:pt x="204" y="488"/>
                  </a:moveTo>
                  <a:cubicBezTo>
                    <a:pt x="205" y="489"/>
                    <a:pt x="205" y="490"/>
                    <a:pt x="204" y="490"/>
                  </a:cubicBezTo>
                  <a:cubicBezTo>
                    <a:pt x="204" y="490"/>
                    <a:pt x="203" y="489"/>
                    <a:pt x="203" y="489"/>
                  </a:cubicBezTo>
                  <a:cubicBezTo>
                    <a:pt x="203" y="488"/>
                    <a:pt x="204" y="488"/>
                    <a:pt x="204" y="488"/>
                  </a:cubicBezTo>
                  <a:close/>
                  <a:moveTo>
                    <a:pt x="203" y="527"/>
                  </a:moveTo>
                  <a:cubicBezTo>
                    <a:pt x="200" y="525"/>
                    <a:pt x="200" y="525"/>
                    <a:pt x="200" y="525"/>
                  </a:cubicBezTo>
                  <a:cubicBezTo>
                    <a:pt x="200" y="525"/>
                    <a:pt x="200" y="525"/>
                    <a:pt x="200" y="525"/>
                  </a:cubicBezTo>
                  <a:cubicBezTo>
                    <a:pt x="200" y="525"/>
                    <a:pt x="199" y="524"/>
                    <a:pt x="199" y="524"/>
                  </a:cubicBezTo>
                  <a:cubicBezTo>
                    <a:pt x="200" y="524"/>
                    <a:pt x="200" y="523"/>
                    <a:pt x="201" y="524"/>
                  </a:cubicBezTo>
                  <a:cubicBezTo>
                    <a:pt x="201" y="524"/>
                    <a:pt x="201" y="523"/>
                    <a:pt x="200" y="523"/>
                  </a:cubicBezTo>
                  <a:cubicBezTo>
                    <a:pt x="200" y="523"/>
                    <a:pt x="200" y="523"/>
                    <a:pt x="200" y="523"/>
                  </a:cubicBezTo>
                  <a:cubicBezTo>
                    <a:pt x="199" y="523"/>
                    <a:pt x="198" y="523"/>
                    <a:pt x="197" y="522"/>
                  </a:cubicBezTo>
                  <a:cubicBezTo>
                    <a:pt x="196" y="522"/>
                    <a:pt x="196" y="522"/>
                    <a:pt x="196" y="522"/>
                  </a:cubicBezTo>
                  <a:cubicBezTo>
                    <a:pt x="196" y="521"/>
                    <a:pt x="196" y="521"/>
                    <a:pt x="198" y="522"/>
                  </a:cubicBezTo>
                  <a:cubicBezTo>
                    <a:pt x="198" y="522"/>
                    <a:pt x="198" y="522"/>
                    <a:pt x="198" y="522"/>
                  </a:cubicBezTo>
                  <a:cubicBezTo>
                    <a:pt x="199" y="522"/>
                    <a:pt x="200" y="522"/>
                    <a:pt x="200" y="522"/>
                  </a:cubicBezTo>
                  <a:cubicBezTo>
                    <a:pt x="197" y="522"/>
                    <a:pt x="201" y="521"/>
                    <a:pt x="201" y="521"/>
                  </a:cubicBezTo>
                  <a:cubicBezTo>
                    <a:pt x="202" y="521"/>
                    <a:pt x="202" y="521"/>
                    <a:pt x="203" y="522"/>
                  </a:cubicBezTo>
                  <a:cubicBezTo>
                    <a:pt x="205" y="525"/>
                    <a:pt x="203" y="523"/>
                    <a:pt x="203" y="527"/>
                  </a:cubicBezTo>
                  <a:close/>
                  <a:moveTo>
                    <a:pt x="201" y="527"/>
                  </a:moveTo>
                  <a:cubicBezTo>
                    <a:pt x="202" y="527"/>
                    <a:pt x="202" y="527"/>
                    <a:pt x="202" y="527"/>
                  </a:cubicBezTo>
                  <a:cubicBezTo>
                    <a:pt x="202" y="527"/>
                    <a:pt x="201" y="527"/>
                    <a:pt x="201" y="527"/>
                  </a:cubicBezTo>
                  <a:cubicBezTo>
                    <a:pt x="201" y="527"/>
                    <a:pt x="201" y="527"/>
                    <a:pt x="201" y="527"/>
                  </a:cubicBezTo>
                  <a:close/>
                  <a:moveTo>
                    <a:pt x="197" y="525"/>
                  </a:moveTo>
                  <a:cubicBezTo>
                    <a:pt x="197" y="525"/>
                    <a:pt x="196" y="526"/>
                    <a:pt x="196" y="526"/>
                  </a:cubicBezTo>
                  <a:cubicBezTo>
                    <a:pt x="196" y="526"/>
                    <a:pt x="195" y="525"/>
                    <a:pt x="195" y="525"/>
                  </a:cubicBezTo>
                  <a:cubicBezTo>
                    <a:pt x="195" y="525"/>
                    <a:pt x="195" y="525"/>
                    <a:pt x="196" y="524"/>
                  </a:cubicBezTo>
                  <a:lnTo>
                    <a:pt x="197" y="525"/>
                  </a:lnTo>
                  <a:close/>
                  <a:moveTo>
                    <a:pt x="200" y="520"/>
                  </a:moveTo>
                  <a:cubicBezTo>
                    <a:pt x="199" y="520"/>
                    <a:pt x="198" y="518"/>
                    <a:pt x="199" y="518"/>
                  </a:cubicBezTo>
                  <a:cubicBezTo>
                    <a:pt x="199" y="518"/>
                    <a:pt x="199" y="518"/>
                    <a:pt x="199" y="518"/>
                  </a:cubicBezTo>
                  <a:cubicBezTo>
                    <a:pt x="200" y="519"/>
                    <a:pt x="201" y="518"/>
                    <a:pt x="203" y="519"/>
                  </a:cubicBezTo>
                  <a:cubicBezTo>
                    <a:pt x="203" y="519"/>
                    <a:pt x="203" y="520"/>
                    <a:pt x="203" y="521"/>
                  </a:cubicBezTo>
                  <a:cubicBezTo>
                    <a:pt x="202" y="520"/>
                    <a:pt x="201" y="519"/>
                    <a:pt x="200" y="520"/>
                  </a:cubicBezTo>
                  <a:close/>
                  <a:moveTo>
                    <a:pt x="200" y="513"/>
                  </a:moveTo>
                  <a:cubicBezTo>
                    <a:pt x="194" y="514"/>
                    <a:pt x="201" y="516"/>
                    <a:pt x="199" y="517"/>
                  </a:cubicBezTo>
                  <a:cubicBezTo>
                    <a:pt x="199" y="517"/>
                    <a:pt x="199" y="517"/>
                    <a:pt x="198" y="517"/>
                  </a:cubicBezTo>
                  <a:cubicBezTo>
                    <a:pt x="198" y="516"/>
                    <a:pt x="198" y="516"/>
                    <a:pt x="197" y="515"/>
                  </a:cubicBezTo>
                  <a:cubicBezTo>
                    <a:pt x="198" y="516"/>
                    <a:pt x="198" y="515"/>
                    <a:pt x="198" y="515"/>
                  </a:cubicBezTo>
                  <a:cubicBezTo>
                    <a:pt x="198" y="515"/>
                    <a:pt x="197" y="515"/>
                    <a:pt x="197" y="515"/>
                  </a:cubicBezTo>
                  <a:cubicBezTo>
                    <a:pt x="197" y="515"/>
                    <a:pt x="197" y="515"/>
                    <a:pt x="197" y="514"/>
                  </a:cubicBezTo>
                  <a:cubicBezTo>
                    <a:pt x="197" y="514"/>
                    <a:pt x="197" y="514"/>
                    <a:pt x="197" y="515"/>
                  </a:cubicBezTo>
                  <a:cubicBezTo>
                    <a:pt x="197" y="514"/>
                    <a:pt x="197" y="514"/>
                    <a:pt x="197" y="514"/>
                  </a:cubicBezTo>
                  <a:cubicBezTo>
                    <a:pt x="197" y="513"/>
                    <a:pt x="196" y="512"/>
                    <a:pt x="196" y="512"/>
                  </a:cubicBezTo>
                  <a:cubicBezTo>
                    <a:pt x="196" y="511"/>
                    <a:pt x="196" y="511"/>
                    <a:pt x="196" y="511"/>
                  </a:cubicBezTo>
                  <a:cubicBezTo>
                    <a:pt x="196" y="511"/>
                    <a:pt x="197" y="511"/>
                    <a:pt x="197" y="511"/>
                  </a:cubicBezTo>
                  <a:cubicBezTo>
                    <a:pt x="197" y="511"/>
                    <a:pt x="196" y="511"/>
                    <a:pt x="196" y="511"/>
                  </a:cubicBezTo>
                  <a:cubicBezTo>
                    <a:pt x="196" y="511"/>
                    <a:pt x="196" y="511"/>
                    <a:pt x="196" y="510"/>
                  </a:cubicBezTo>
                  <a:cubicBezTo>
                    <a:pt x="196" y="510"/>
                    <a:pt x="197" y="510"/>
                    <a:pt x="197" y="510"/>
                  </a:cubicBezTo>
                  <a:cubicBezTo>
                    <a:pt x="197" y="510"/>
                    <a:pt x="197" y="510"/>
                    <a:pt x="197" y="510"/>
                  </a:cubicBezTo>
                  <a:cubicBezTo>
                    <a:pt x="198" y="510"/>
                    <a:pt x="199" y="511"/>
                    <a:pt x="199" y="511"/>
                  </a:cubicBezTo>
                  <a:cubicBezTo>
                    <a:pt x="199" y="511"/>
                    <a:pt x="199" y="511"/>
                    <a:pt x="199" y="512"/>
                  </a:cubicBezTo>
                  <a:cubicBezTo>
                    <a:pt x="200" y="511"/>
                    <a:pt x="200" y="511"/>
                    <a:pt x="200" y="511"/>
                  </a:cubicBezTo>
                  <a:cubicBezTo>
                    <a:pt x="200" y="512"/>
                    <a:pt x="200" y="513"/>
                    <a:pt x="200" y="513"/>
                  </a:cubicBezTo>
                  <a:close/>
                  <a:moveTo>
                    <a:pt x="196" y="472"/>
                  </a:moveTo>
                  <a:cubicBezTo>
                    <a:pt x="196" y="472"/>
                    <a:pt x="196" y="472"/>
                    <a:pt x="196" y="472"/>
                  </a:cubicBezTo>
                  <a:cubicBezTo>
                    <a:pt x="196" y="472"/>
                    <a:pt x="196" y="472"/>
                    <a:pt x="196" y="472"/>
                  </a:cubicBezTo>
                  <a:cubicBezTo>
                    <a:pt x="196" y="472"/>
                    <a:pt x="196" y="472"/>
                    <a:pt x="196" y="472"/>
                  </a:cubicBezTo>
                  <a:close/>
                  <a:moveTo>
                    <a:pt x="196" y="502"/>
                  </a:moveTo>
                  <a:cubicBezTo>
                    <a:pt x="197" y="502"/>
                    <a:pt x="197" y="502"/>
                    <a:pt x="197" y="501"/>
                  </a:cubicBezTo>
                  <a:cubicBezTo>
                    <a:pt x="197" y="502"/>
                    <a:pt x="197" y="502"/>
                    <a:pt x="197" y="502"/>
                  </a:cubicBezTo>
                  <a:cubicBezTo>
                    <a:pt x="197" y="502"/>
                    <a:pt x="196" y="502"/>
                    <a:pt x="196" y="502"/>
                  </a:cubicBezTo>
                  <a:close/>
                  <a:moveTo>
                    <a:pt x="198" y="502"/>
                  </a:moveTo>
                  <a:cubicBezTo>
                    <a:pt x="198" y="502"/>
                    <a:pt x="198" y="502"/>
                    <a:pt x="199" y="502"/>
                  </a:cubicBezTo>
                  <a:cubicBezTo>
                    <a:pt x="199" y="502"/>
                    <a:pt x="199" y="502"/>
                    <a:pt x="199" y="502"/>
                  </a:cubicBezTo>
                  <a:cubicBezTo>
                    <a:pt x="199" y="502"/>
                    <a:pt x="199" y="502"/>
                    <a:pt x="199" y="502"/>
                  </a:cubicBezTo>
                  <a:cubicBezTo>
                    <a:pt x="198" y="502"/>
                    <a:pt x="198" y="502"/>
                    <a:pt x="198" y="502"/>
                  </a:cubicBezTo>
                  <a:close/>
                  <a:moveTo>
                    <a:pt x="198" y="502"/>
                  </a:moveTo>
                  <a:cubicBezTo>
                    <a:pt x="198" y="502"/>
                    <a:pt x="198" y="502"/>
                    <a:pt x="197" y="502"/>
                  </a:cubicBezTo>
                  <a:cubicBezTo>
                    <a:pt x="198" y="502"/>
                    <a:pt x="198" y="502"/>
                    <a:pt x="198" y="502"/>
                  </a:cubicBezTo>
                  <a:cubicBezTo>
                    <a:pt x="198" y="502"/>
                    <a:pt x="198" y="502"/>
                    <a:pt x="198" y="502"/>
                  </a:cubicBezTo>
                  <a:close/>
                  <a:moveTo>
                    <a:pt x="198" y="491"/>
                  </a:moveTo>
                  <a:cubicBezTo>
                    <a:pt x="198" y="491"/>
                    <a:pt x="198" y="491"/>
                    <a:pt x="198" y="491"/>
                  </a:cubicBezTo>
                  <a:cubicBezTo>
                    <a:pt x="198" y="491"/>
                    <a:pt x="198" y="491"/>
                    <a:pt x="198" y="491"/>
                  </a:cubicBezTo>
                  <a:close/>
                  <a:moveTo>
                    <a:pt x="198" y="492"/>
                  </a:moveTo>
                  <a:cubicBezTo>
                    <a:pt x="198" y="492"/>
                    <a:pt x="198" y="492"/>
                    <a:pt x="198" y="492"/>
                  </a:cubicBezTo>
                  <a:cubicBezTo>
                    <a:pt x="198" y="492"/>
                    <a:pt x="198" y="492"/>
                    <a:pt x="198" y="492"/>
                  </a:cubicBezTo>
                  <a:cubicBezTo>
                    <a:pt x="198" y="492"/>
                    <a:pt x="198" y="492"/>
                    <a:pt x="198" y="492"/>
                  </a:cubicBezTo>
                  <a:close/>
                  <a:moveTo>
                    <a:pt x="198" y="499"/>
                  </a:moveTo>
                  <a:cubicBezTo>
                    <a:pt x="198" y="499"/>
                    <a:pt x="198" y="499"/>
                    <a:pt x="197" y="500"/>
                  </a:cubicBezTo>
                  <a:cubicBezTo>
                    <a:pt x="197" y="499"/>
                    <a:pt x="197" y="499"/>
                    <a:pt x="197" y="499"/>
                  </a:cubicBezTo>
                  <a:cubicBezTo>
                    <a:pt x="198" y="499"/>
                    <a:pt x="198" y="499"/>
                    <a:pt x="198" y="499"/>
                  </a:cubicBezTo>
                  <a:close/>
                  <a:moveTo>
                    <a:pt x="199" y="502"/>
                  </a:moveTo>
                  <a:cubicBezTo>
                    <a:pt x="199" y="501"/>
                    <a:pt x="199" y="501"/>
                    <a:pt x="199" y="501"/>
                  </a:cubicBezTo>
                  <a:cubicBezTo>
                    <a:pt x="200" y="501"/>
                    <a:pt x="200" y="501"/>
                    <a:pt x="199" y="502"/>
                  </a:cubicBezTo>
                  <a:cubicBezTo>
                    <a:pt x="199" y="502"/>
                    <a:pt x="199" y="502"/>
                    <a:pt x="199" y="502"/>
                  </a:cubicBezTo>
                  <a:close/>
                  <a:moveTo>
                    <a:pt x="200" y="509"/>
                  </a:moveTo>
                  <a:cubicBezTo>
                    <a:pt x="200" y="509"/>
                    <a:pt x="200" y="509"/>
                    <a:pt x="200" y="509"/>
                  </a:cubicBezTo>
                  <a:cubicBezTo>
                    <a:pt x="200" y="509"/>
                    <a:pt x="200" y="509"/>
                    <a:pt x="200" y="509"/>
                  </a:cubicBezTo>
                  <a:cubicBezTo>
                    <a:pt x="200" y="509"/>
                    <a:pt x="200" y="509"/>
                    <a:pt x="200" y="509"/>
                  </a:cubicBezTo>
                  <a:close/>
                  <a:moveTo>
                    <a:pt x="200" y="502"/>
                  </a:moveTo>
                  <a:cubicBezTo>
                    <a:pt x="199" y="502"/>
                    <a:pt x="199" y="502"/>
                    <a:pt x="199" y="502"/>
                  </a:cubicBezTo>
                  <a:cubicBezTo>
                    <a:pt x="200" y="502"/>
                    <a:pt x="201" y="502"/>
                    <a:pt x="202" y="502"/>
                  </a:cubicBezTo>
                  <a:cubicBezTo>
                    <a:pt x="202" y="502"/>
                    <a:pt x="202" y="503"/>
                    <a:pt x="202" y="503"/>
                  </a:cubicBezTo>
                  <a:cubicBezTo>
                    <a:pt x="201" y="502"/>
                    <a:pt x="200" y="502"/>
                    <a:pt x="200" y="502"/>
                  </a:cubicBezTo>
                  <a:close/>
                  <a:moveTo>
                    <a:pt x="201" y="498"/>
                  </a:moveTo>
                  <a:cubicBezTo>
                    <a:pt x="201" y="498"/>
                    <a:pt x="201" y="498"/>
                    <a:pt x="201" y="497"/>
                  </a:cubicBezTo>
                  <a:cubicBezTo>
                    <a:pt x="201" y="498"/>
                    <a:pt x="201" y="498"/>
                    <a:pt x="201" y="498"/>
                  </a:cubicBezTo>
                  <a:cubicBezTo>
                    <a:pt x="201" y="498"/>
                    <a:pt x="201" y="498"/>
                    <a:pt x="200" y="498"/>
                  </a:cubicBezTo>
                  <a:cubicBezTo>
                    <a:pt x="201" y="497"/>
                    <a:pt x="202" y="496"/>
                    <a:pt x="202" y="495"/>
                  </a:cubicBezTo>
                  <a:cubicBezTo>
                    <a:pt x="203" y="496"/>
                    <a:pt x="203" y="496"/>
                    <a:pt x="203" y="497"/>
                  </a:cubicBezTo>
                  <a:cubicBezTo>
                    <a:pt x="203" y="498"/>
                    <a:pt x="202" y="498"/>
                    <a:pt x="201" y="498"/>
                  </a:cubicBezTo>
                  <a:close/>
                  <a:moveTo>
                    <a:pt x="200" y="494"/>
                  </a:moveTo>
                  <a:cubicBezTo>
                    <a:pt x="200" y="493"/>
                    <a:pt x="199" y="493"/>
                    <a:pt x="199" y="493"/>
                  </a:cubicBezTo>
                  <a:cubicBezTo>
                    <a:pt x="200" y="492"/>
                    <a:pt x="200" y="492"/>
                    <a:pt x="201" y="492"/>
                  </a:cubicBezTo>
                  <a:cubicBezTo>
                    <a:pt x="204" y="492"/>
                    <a:pt x="203" y="493"/>
                    <a:pt x="203" y="494"/>
                  </a:cubicBezTo>
                  <a:cubicBezTo>
                    <a:pt x="202" y="494"/>
                    <a:pt x="201" y="494"/>
                    <a:pt x="200" y="494"/>
                  </a:cubicBezTo>
                  <a:close/>
                  <a:moveTo>
                    <a:pt x="200" y="491"/>
                  </a:moveTo>
                  <a:cubicBezTo>
                    <a:pt x="201" y="490"/>
                    <a:pt x="201" y="490"/>
                    <a:pt x="201" y="490"/>
                  </a:cubicBezTo>
                  <a:cubicBezTo>
                    <a:pt x="200" y="490"/>
                    <a:pt x="199" y="490"/>
                    <a:pt x="199" y="490"/>
                  </a:cubicBezTo>
                  <a:cubicBezTo>
                    <a:pt x="199" y="490"/>
                    <a:pt x="198" y="489"/>
                    <a:pt x="198" y="489"/>
                  </a:cubicBezTo>
                  <a:cubicBezTo>
                    <a:pt x="198" y="489"/>
                    <a:pt x="198" y="488"/>
                    <a:pt x="198" y="488"/>
                  </a:cubicBezTo>
                  <a:cubicBezTo>
                    <a:pt x="198" y="488"/>
                    <a:pt x="197" y="487"/>
                    <a:pt x="197" y="487"/>
                  </a:cubicBezTo>
                  <a:cubicBezTo>
                    <a:pt x="197" y="487"/>
                    <a:pt x="197" y="487"/>
                    <a:pt x="197" y="487"/>
                  </a:cubicBezTo>
                  <a:cubicBezTo>
                    <a:pt x="197" y="487"/>
                    <a:pt x="197" y="486"/>
                    <a:pt x="197" y="486"/>
                  </a:cubicBezTo>
                  <a:cubicBezTo>
                    <a:pt x="198" y="486"/>
                    <a:pt x="199" y="486"/>
                    <a:pt x="199" y="487"/>
                  </a:cubicBezTo>
                  <a:cubicBezTo>
                    <a:pt x="201" y="488"/>
                    <a:pt x="201" y="488"/>
                    <a:pt x="201" y="488"/>
                  </a:cubicBezTo>
                  <a:cubicBezTo>
                    <a:pt x="201" y="488"/>
                    <a:pt x="201" y="488"/>
                    <a:pt x="201" y="488"/>
                  </a:cubicBezTo>
                  <a:cubicBezTo>
                    <a:pt x="201" y="488"/>
                    <a:pt x="200" y="489"/>
                    <a:pt x="200" y="489"/>
                  </a:cubicBezTo>
                  <a:cubicBezTo>
                    <a:pt x="202" y="489"/>
                    <a:pt x="202" y="489"/>
                    <a:pt x="202" y="489"/>
                  </a:cubicBezTo>
                  <a:cubicBezTo>
                    <a:pt x="202" y="489"/>
                    <a:pt x="202" y="489"/>
                    <a:pt x="203" y="489"/>
                  </a:cubicBezTo>
                  <a:cubicBezTo>
                    <a:pt x="203" y="489"/>
                    <a:pt x="202" y="490"/>
                    <a:pt x="202" y="490"/>
                  </a:cubicBezTo>
                  <a:cubicBezTo>
                    <a:pt x="202" y="490"/>
                    <a:pt x="201" y="489"/>
                    <a:pt x="200" y="489"/>
                  </a:cubicBezTo>
                  <a:cubicBezTo>
                    <a:pt x="202" y="490"/>
                    <a:pt x="202" y="490"/>
                    <a:pt x="202" y="490"/>
                  </a:cubicBezTo>
                  <a:cubicBezTo>
                    <a:pt x="202" y="491"/>
                    <a:pt x="202" y="491"/>
                    <a:pt x="203" y="491"/>
                  </a:cubicBezTo>
                  <a:cubicBezTo>
                    <a:pt x="203" y="491"/>
                    <a:pt x="203" y="491"/>
                    <a:pt x="203" y="491"/>
                  </a:cubicBezTo>
                  <a:cubicBezTo>
                    <a:pt x="204" y="491"/>
                    <a:pt x="204" y="491"/>
                    <a:pt x="204" y="491"/>
                  </a:cubicBezTo>
                  <a:cubicBezTo>
                    <a:pt x="203" y="492"/>
                    <a:pt x="201" y="491"/>
                    <a:pt x="200" y="491"/>
                  </a:cubicBezTo>
                  <a:close/>
                  <a:moveTo>
                    <a:pt x="200" y="481"/>
                  </a:moveTo>
                  <a:cubicBezTo>
                    <a:pt x="202" y="481"/>
                    <a:pt x="202" y="481"/>
                    <a:pt x="202" y="481"/>
                  </a:cubicBezTo>
                  <a:cubicBezTo>
                    <a:pt x="201" y="481"/>
                    <a:pt x="201" y="482"/>
                    <a:pt x="201" y="484"/>
                  </a:cubicBezTo>
                  <a:cubicBezTo>
                    <a:pt x="199" y="483"/>
                    <a:pt x="199" y="483"/>
                    <a:pt x="199" y="483"/>
                  </a:cubicBezTo>
                  <a:cubicBezTo>
                    <a:pt x="199" y="482"/>
                    <a:pt x="199" y="481"/>
                    <a:pt x="200" y="481"/>
                  </a:cubicBezTo>
                  <a:close/>
                  <a:moveTo>
                    <a:pt x="199" y="478"/>
                  </a:moveTo>
                  <a:cubicBezTo>
                    <a:pt x="199" y="478"/>
                    <a:pt x="199" y="478"/>
                    <a:pt x="199" y="478"/>
                  </a:cubicBezTo>
                  <a:cubicBezTo>
                    <a:pt x="199" y="478"/>
                    <a:pt x="199" y="478"/>
                    <a:pt x="199" y="478"/>
                  </a:cubicBezTo>
                  <a:cubicBezTo>
                    <a:pt x="199" y="478"/>
                    <a:pt x="199" y="478"/>
                    <a:pt x="199" y="478"/>
                  </a:cubicBezTo>
                  <a:close/>
                  <a:moveTo>
                    <a:pt x="200" y="478"/>
                  </a:moveTo>
                  <a:cubicBezTo>
                    <a:pt x="200" y="478"/>
                    <a:pt x="201" y="478"/>
                    <a:pt x="201" y="478"/>
                  </a:cubicBezTo>
                  <a:cubicBezTo>
                    <a:pt x="201" y="478"/>
                    <a:pt x="201" y="478"/>
                    <a:pt x="201" y="478"/>
                  </a:cubicBezTo>
                  <a:cubicBezTo>
                    <a:pt x="201" y="478"/>
                    <a:pt x="201" y="478"/>
                    <a:pt x="200" y="478"/>
                  </a:cubicBezTo>
                  <a:cubicBezTo>
                    <a:pt x="200" y="478"/>
                    <a:pt x="200" y="478"/>
                    <a:pt x="200" y="478"/>
                  </a:cubicBezTo>
                  <a:cubicBezTo>
                    <a:pt x="200" y="478"/>
                    <a:pt x="200" y="478"/>
                    <a:pt x="200" y="479"/>
                  </a:cubicBezTo>
                  <a:cubicBezTo>
                    <a:pt x="200" y="479"/>
                    <a:pt x="200" y="479"/>
                    <a:pt x="200" y="479"/>
                  </a:cubicBezTo>
                  <a:cubicBezTo>
                    <a:pt x="200" y="478"/>
                    <a:pt x="200" y="478"/>
                    <a:pt x="200" y="478"/>
                  </a:cubicBezTo>
                  <a:close/>
                  <a:moveTo>
                    <a:pt x="201" y="473"/>
                  </a:moveTo>
                  <a:cubicBezTo>
                    <a:pt x="201" y="473"/>
                    <a:pt x="201" y="473"/>
                    <a:pt x="201" y="473"/>
                  </a:cubicBezTo>
                  <a:cubicBezTo>
                    <a:pt x="201" y="473"/>
                    <a:pt x="201" y="473"/>
                    <a:pt x="201" y="473"/>
                  </a:cubicBezTo>
                  <a:cubicBezTo>
                    <a:pt x="201" y="473"/>
                    <a:pt x="201" y="473"/>
                    <a:pt x="201" y="473"/>
                  </a:cubicBezTo>
                  <a:close/>
                  <a:moveTo>
                    <a:pt x="199" y="474"/>
                  </a:moveTo>
                  <a:cubicBezTo>
                    <a:pt x="199" y="474"/>
                    <a:pt x="199" y="475"/>
                    <a:pt x="199" y="475"/>
                  </a:cubicBezTo>
                  <a:cubicBezTo>
                    <a:pt x="199" y="474"/>
                    <a:pt x="199" y="474"/>
                    <a:pt x="199" y="473"/>
                  </a:cubicBezTo>
                  <a:cubicBezTo>
                    <a:pt x="199" y="473"/>
                    <a:pt x="199" y="473"/>
                    <a:pt x="199" y="473"/>
                  </a:cubicBezTo>
                  <a:cubicBezTo>
                    <a:pt x="199" y="473"/>
                    <a:pt x="199" y="474"/>
                    <a:pt x="199" y="474"/>
                  </a:cubicBezTo>
                  <a:close/>
                  <a:moveTo>
                    <a:pt x="199" y="470"/>
                  </a:moveTo>
                  <a:cubicBezTo>
                    <a:pt x="199" y="470"/>
                    <a:pt x="199" y="470"/>
                    <a:pt x="199" y="470"/>
                  </a:cubicBezTo>
                  <a:cubicBezTo>
                    <a:pt x="199" y="470"/>
                    <a:pt x="199" y="470"/>
                    <a:pt x="199" y="470"/>
                  </a:cubicBezTo>
                  <a:cubicBezTo>
                    <a:pt x="199" y="470"/>
                    <a:pt x="199" y="470"/>
                    <a:pt x="199" y="470"/>
                  </a:cubicBezTo>
                  <a:close/>
                  <a:moveTo>
                    <a:pt x="199" y="484"/>
                  </a:moveTo>
                  <a:cubicBezTo>
                    <a:pt x="199" y="484"/>
                    <a:pt x="200" y="484"/>
                    <a:pt x="199" y="484"/>
                  </a:cubicBezTo>
                  <a:cubicBezTo>
                    <a:pt x="199" y="484"/>
                    <a:pt x="199" y="484"/>
                    <a:pt x="199" y="484"/>
                  </a:cubicBezTo>
                  <a:cubicBezTo>
                    <a:pt x="199" y="484"/>
                    <a:pt x="199" y="484"/>
                    <a:pt x="199" y="484"/>
                  </a:cubicBezTo>
                  <a:close/>
                  <a:moveTo>
                    <a:pt x="199" y="469"/>
                  </a:moveTo>
                  <a:cubicBezTo>
                    <a:pt x="199" y="469"/>
                    <a:pt x="199" y="469"/>
                    <a:pt x="198" y="469"/>
                  </a:cubicBezTo>
                  <a:cubicBezTo>
                    <a:pt x="198" y="469"/>
                    <a:pt x="197" y="468"/>
                    <a:pt x="197" y="468"/>
                  </a:cubicBezTo>
                  <a:cubicBezTo>
                    <a:pt x="198" y="468"/>
                    <a:pt x="199" y="468"/>
                    <a:pt x="199" y="469"/>
                  </a:cubicBezTo>
                  <a:cubicBezTo>
                    <a:pt x="199" y="469"/>
                    <a:pt x="199" y="469"/>
                    <a:pt x="199" y="469"/>
                  </a:cubicBezTo>
                  <a:close/>
                  <a:moveTo>
                    <a:pt x="198" y="472"/>
                  </a:moveTo>
                  <a:cubicBezTo>
                    <a:pt x="198" y="472"/>
                    <a:pt x="198" y="472"/>
                    <a:pt x="198" y="472"/>
                  </a:cubicBezTo>
                  <a:cubicBezTo>
                    <a:pt x="197" y="472"/>
                    <a:pt x="197" y="472"/>
                    <a:pt x="197" y="472"/>
                  </a:cubicBezTo>
                  <a:cubicBezTo>
                    <a:pt x="197" y="471"/>
                    <a:pt x="197" y="471"/>
                    <a:pt x="197" y="471"/>
                  </a:cubicBezTo>
                  <a:cubicBezTo>
                    <a:pt x="197" y="472"/>
                    <a:pt x="197" y="472"/>
                    <a:pt x="198" y="472"/>
                  </a:cubicBezTo>
                  <a:close/>
                  <a:moveTo>
                    <a:pt x="204" y="490"/>
                  </a:moveTo>
                  <a:cubicBezTo>
                    <a:pt x="203" y="490"/>
                    <a:pt x="203" y="490"/>
                    <a:pt x="203" y="490"/>
                  </a:cubicBezTo>
                  <a:cubicBezTo>
                    <a:pt x="203" y="490"/>
                    <a:pt x="203" y="490"/>
                    <a:pt x="203" y="490"/>
                  </a:cubicBezTo>
                  <a:cubicBezTo>
                    <a:pt x="202" y="490"/>
                    <a:pt x="202" y="490"/>
                    <a:pt x="202" y="490"/>
                  </a:cubicBezTo>
                  <a:lnTo>
                    <a:pt x="204" y="490"/>
                  </a:lnTo>
                  <a:close/>
                  <a:moveTo>
                    <a:pt x="201" y="463"/>
                  </a:moveTo>
                  <a:cubicBezTo>
                    <a:pt x="201" y="464"/>
                    <a:pt x="201" y="464"/>
                    <a:pt x="201" y="464"/>
                  </a:cubicBezTo>
                  <a:cubicBezTo>
                    <a:pt x="202" y="463"/>
                    <a:pt x="202" y="463"/>
                    <a:pt x="202" y="462"/>
                  </a:cubicBezTo>
                  <a:cubicBezTo>
                    <a:pt x="202" y="462"/>
                    <a:pt x="202" y="462"/>
                    <a:pt x="203" y="462"/>
                  </a:cubicBezTo>
                  <a:cubicBezTo>
                    <a:pt x="202" y="465"/>
                    <a:pt x="202" y="465"/>
                    <a:pt x="202" y="465"/>
                  </a:cubicBezTo>
                  <a:cubicBezTo>
                    <a:pt x="201" y="465"/>
                    <a:pt x="201" y="464"/>
                    <a:pt x="201" y="464"/>
                  </a:cubicBezTo>
                  <a:cubicBezTo>
                    <a:pt x="201" y="464"/>
                    <a:pt x="201" y="464"/>
                    <a:pt x="200" y="463"/>
                  </a:cubicBezTo>
                  <a:cubicBezTo>
                    <a:pt x="201" y="463"/>
                    <a:pt x="201" y="463"/>
                    <a:pt x="201" y="463"/>
                  </a:cubicBezTo>
                  <a:close/>
                  <a:moveTo>
                    <a:pt x="200" y="467"/>
                  </a:moveTo>
                  <a:cubicBezTo>
                    <a:pt x="200" y="467"/>
                    <a:pt x="201" y="466"/>
                    <a:pt x="201" y="466"/>
                  </a:cubicBezTo>
                  <a:cubicBezTo>
                    <a:pt x="201" y="466"/>
                    <a:pt x="201" y="467"/>
                    <a:pt x="202" y="468"/>
                  </a:cubicBezTo>
                  <a:cubicBezTo>
                    <a:pt x="202" y="468"/>
                    <a:pt x="203" y="468"/>
                    <a:pt x="203" y="469"/>
                  </a:cubicBezTo>
                  <a:cubicBezTo>
                    <a:pt x="202" y="469"/>
                    <a:pt x="201" y="467"/>
                    <a:pt x="200" y="468"/>
                  </a:cubicBezTo>
                  <a:cubicBezTo>
                    <a:pt x="200" y="468"/>
                    <a:pt x="200" y="468"/>
                    <a:pt x="200" y="467"/>
                  </a:cubicBezTo>
                  <a:cubicBezTo>
                    <a:pt x="200" y="467"/>
                    <a:pt x="200" y="467"/>
                    <a:pt x="200" y="467"/>
                  </a:cubicBezTo>
                  <a:cubicBezTo>
                    <a:pt x="200" y="467"/>
                    <a:pt x="200" y="467"/>
                    <a:pt x="200" y="467"/>
                  </a:cubicBezTo>
                  <a:cubicBezTo>
                    <a:pt x="199" y="467"/>
                    <a:pt x="199" y="467"/>
                    <a:pt x="198" y="467"/>
                  </a:cubicBezTo>
                  <a:cubicBezTo>
                    <a:pt x="198" y="467"/>
                    <a:pt x="198" y="467"/>
                    <a:pt x="198" y="467"/>
                  </a:cubicBezTo>
                  <a:cubicBezTo>
                    <a:pt x="199" y="467"/>
                    <a:pt x="199" y="467"/>
                    <a:pt x="200" y="467"/>
                  </a:cubicBezTo>
                  <a:close/>
                  <a:moveTo>
                    <a:pt x="197" y="439"/>
                  </a:moveTo>
                  <a:cubicBezTo>
                    <a:pt x="197" y="439"/>
                    <a:pt x="197" y="438"/>
                    <a:pt x="198" y="438"/>
                  </a:cubicBezTo>
                  <a:cubicBezTo>
                    <a:pt x="198" y="438"/>
                    <a:pt x="198" y="438"/>
                    <a:pt x="198" y="438"/>
                  </a:cubicBezTo>
                  <a:cubicBezTo>
                    <a:pt x="198" y="438"/>
                    <a:pt x="198" y="438"/>
                    <a:pt x="199" y="439"/>
                  </a:cubicBezTo>
                  <a:cubicBezTo>
                    <a:pt x="198" y="439"/>
                    <a:pt x="198" y="439"/>
                    <a:pt x="197" y="439"/>
                  </a:cubicBezTo>
                  <a:close/>
                  <a:moveTo>
                    <a:pt x="199" y="455"/>
                  </a:moveTo>
                  <a:cubicBezTo>
                    <a:pt x="199" y="455"/>
                    <a:pt x="199" y="454"/>
                    <a:pt x="199" y="454"/>
                  </a:cubicBezTo>
                  <a:cubicBezTo>
                    <a:pt x="199" y="454"/>
                    <a:pt x="199" y="454"/>
                    <a:pt x="199" y="454"/>
                  </a:cubicBezTo>
                  <a:cubicBezTo>
                    <a:pt x="199" y="454"/>
                    <a:pt x="199" y="454"/>
                    <a:pt x="199" y="454"/>
                  </a:cubicBezTo>
                  <a:cubicBezTo>
                    <a:pt x="199" y="454"/>
                    <a:pt x="200" y="454"/>
                    <a:pt x="199" y="455"/>
                  </a:cubicBezTo>
                  <a:close/>
                  <a:moveTo>
                    <a:pt x="199" y="439"/>
                  </a:moveTo>
                  <a:cubicBezTo>
                    <a:pt x="199" y="439"/>
                    <a:pt x="199" y="438"/>
                    <a:pt x="198" y="438"/>
                  </a:cubicBezTo>
                  <a:cubicBezTo>
                    <a:pt x="199" y="438"/>
                    <a:pt x="199" y="438"/>
                    <a:pt x="199" y="438"/>
                  </a:cubicBezTo>
                  <a:cubicBezTo>
                    <a:pt x="199" y="438"/>
                    <a:pt x="200" y="439"/>
                    <a:pt x="200" y="439"/>
                  </a:cubicBezTo>
                  <a:cubicBezTo>
                    <a:pt x="200" y="439"/>
                    <a:pt x="199" y="439"/>
                    <a:pt x="199" y="439"/>
                  </a:cubicBezTo>
                  <a:close/>
                  <a:moveTo>
                    <a:pt x="200" y="434"/>
                  </a:moveTo>
                  <a:cubicBezTo>
                    <a:pt x="201" y="434"/>
                    <a:pt x="201" y="434"/>
                    <a:pt x="201" y="434"/>
                  </a:cubicBezTo>
                  <a:cubicBezTo>
                    <a:pt x="203" y="434"/>
                    <a:pt x="203" y="434"/>
                    <a:pt x="203" y="434"/>
                  </a:cubicBezTo>
                  <a:cubicBezTo>
                    <a:pt x="203" y="434"/>
                    <a:pt x="203" y="435"/>
                    <a:pt x="203" y="435"/>
                  </a:cubicBezTo>
                  <a:cubicBezTo>
                    <a:pt x="203" y="436"/>
                    <a:pt x="201" y="436"/>
                    <a:pt x="200" y="436"/>
                  </a:cubicBezTo>
                  <a:cubicBezTo>
                    <a:pt x="200" y="435"/>
                    <a:pt x="200" y="434"/>
                    <a:pt x="200" y="434"/>
                  </a:cubicBezTo>
                  <a:close/>
                  <a:moveTo>
                    <a:pt x="199" y="433"/>
                  </a:moveTo>
                  <a:cubicBezTo>
                    <a:pt x="200" y="434"/>
                    <a:pt x="200" y="434"/>
                    <a:pt x="200" y="434"/>
                  </a:cubicBezTo>
                  <a:cubicBezTo>
                    <a:pt x="199" y="434"/>
                    <a:pt x="199" y="434"/>
                    <a:pt x="198" y="434"/>
                  </a:cubicBezTo>
                  <a:cubicBezTo>
                    <a:pt x="198" y="434"/>
                    <a:pt x="198" y="433"/>
                    <a:pt x="199" y="433"/>
                  </a:cubicBezTo>
                  <a:close/>
                  <a:moveTo>
                    <a:pt x="198" y="424"/>
                  </a:moveTo>
                  <a:cubicBezTo>
                    <a:pt x="198" y="424"/>
                    <a:pt x="198" y="424"/>
                    <a:pt x="198" y="424"/>
                  </a:cubicBezTo>
                  <a:cubicBezTo>
                    <a:pt x="198" y="424"/>
                    <a:pt x="198" y="424"/>
                    <a:pt x="198" y="424"/>
                  </a:cubicBezTo>
                  <a:cubicBezTo>
                    <a:pt x="198" y="424"/>
                    <a:pt x="198" y="424"/>
                    <a:pt x="198" y="424"/>
                  </a:cubicBezTo>
                  <a:close/>
                  <a:moveTo>
                    <a:pt x="200" y="425"/>
                  </a:moveTo>
                  <a:cubicBezTo>
                    <a:pt x="201" y="426"/>
                    <a:pt x="201" y="426"/>
                    <a:pt x="200" y="427"/>
                  </a:cubicBezTo>
                  <a:cubicBezTo>
                    <a:pt x="201" y="427"/>
                    <a:pt x="201" y="427"/>
                    <a:pt x="201" y="427"/>
                  </a:cubicBezTo>
                  <a:cubicBezTo>
                    <a:pt x="201" y="427"/>
                    <a:pt x="200" y="427"/>
                    <a:pt x="200" y="427"/>
                  </a:cubicBezTo>
                  <a:cubicBezTo>
                    <a:pt x="199" y="427"/>
                    <a:pt x="197" y="426"/>
                    <a:pt x="198" y="425"/>
                  </a:cubicBezTo>
                  <a:cubicBezTo>
                    <a:pt x="199" y="425"/>
                    <a:pt x="200" y="425"/>
                    <a:pt x="200" y="425"/>
                  </a:cubicBezTo>
                  <a:close/>
                  <a:moveTo>
                    <a:pt x="199" y="423"/>
                  </a:moveTo>
                  <a:cubicBezTo>
                    <a:pt x="199" y="422"/>
                    <a:pt x="198" y="422"/>
                    <a:pt x="199" y="421"/>
                  </a:cubicBezTo>
                  <a:cubicBezTo>
                    <a:pt x="199" y="421"/>
                    <a:pt x="199" y="421"/>
                    <a:pt x="199" y="421"/>
                  </a:cubicBezTo>
                  <a:cubicBezTo>
                    <a:pt x="198" y="421"/>
                    <a:pt x="198" y="421"/>
                    <a:pt x="198" y="420"/>
                  </a:cubicBezTo>
                  <a:cubicBezTo>
                    <a:pt x="198" y="420"/>
                    <a:pt x="199" y="420"/>
                    <a:pt x="199" y="421"/>
                  </a:cubicBezTo>
                  <a:cubicBezTo>
                    <a:pt x="199" y="421"/>
                    <a:pt x="199" y="421"/>
                    <a:pt x="199" y="421"/>
                  </a:cubicBezTo>
                  <a:cubicBezTo>
                    <a:pt x="200" y="420"/>
                    <a:pt x="200" y="419"/>
                    <a:pt x="199" y="418"/>
                  </a:cubicBezTo>
                  <a:cubicBezTo>
                    <a:pt x="199" y="418"/>
                    <a:pt x="199" y="417"/>
                    <a:pt x="199" y="417"/>
                  </a:cubicBezTo>
                  <a:cubicBezTo>
                    <a:pt x="199" y="418"/>
                    <a:pt x="199" y="418"/>
                    <a:pt x="199" y="418"/>
                  </a:cubicBezTo>
                  <a:cubicBezTo>
                    <a:pt x="201" y="416"/>
                    <a:pt x="201" y="416"/>
                    <a:pt x="201" y="416"/>
                  </a:cubicBezTo>
                  <a:cubicBezTo>
                    <a:pt x="202" y="419"/>
                    <a:pt x="201" y="421"/>
                    <a:pt x="199" y="423"/>
                  </a:cubicBezTo>
                  <a:close/>
                  <a:moveTo>
                    <a:pt x="199" y="407"/>
                  </a:moveTo>
                  <a:cubicBezTo>
                    <a:pt x="199" y="407"/>
                    <a:pt x="199" y="407"/>
                    <a:pt x="199" y="407"/>
                  </a:cubicBezTo>
                  <a:cubicBezTo>
                    <a:pt x="199" y="407"/>
                    <a:pt x="199" y="407"/>
                    <a:pt x="199" y="407"/>
                  </a:cubicBezTo>
                  <a:cubicBezTo>
                    <a:pt x="199" y="407"/>
                    <a:pt x="199" y="407"/>
                    <a:pt x="199" y="407"/>
                  </a:cubicBezTo>
                  <a:close/>
                  <a:moveTo>
                    <a:pt x="199" y="412"/>
                  </a:moveTo>
                  <a:cubicBezTo>
                    <a:pt x="199" y="412"/>
                    <a:pt x="200" y="411"/>
                    <a:pt x="200" y="411"/>
                  </a:cubicBezTo>
                  <a:cubicBezTo>
                    <a:pt x="200" y="411"/>
                    <a:pt x="200" y="412"/>
                    <a:pt x="200" y="412"/>
                  </a:cubicBezTo>
                  <a:cubicBezTo>
                    <a:pt x="199" y="412"/>
                    <a:pt x="199" y="412"/>
                    <a:pt x="199" y="412"/>
                  </a:cubicBezTo>
                  <a:cubicBezTo>
                    <a:pt x="199" y="412"/>
                    <a:pt x="199" y="412"/>
                    <a:pt x="199" y="412"/>
                  </a:cubicBezTo>
                  <a:close/>
                  <a:moveTo>
                    <a:pt x="199" y="399"/>
                  </a:moveTo>
                  <a:cubicBezTo>
                    <a:pt x="199" y="399"/>
                    <a:pt x="200" y="399"/>
                    <a:pt x="200" y="399"/>
                  </a:cubicBezTo>
                  <a:cubicBezTo>
                    <a:pt x="201" y="399"/>
                    <a:pt x="201" y="399"/>
                    <a:pt x="201" y="400"/>
                  </a:cubicBezTo>
                  <a:cubicBezTo>
                    <a:pt x="201" y="400"/>
                    <a:pt x="200" y="399"/>
                    <a:pt x="199" y="399"/>
                  </a:cubicBezTo>
                  <a:cubicBezTo>
                    <a:pt x="199" y="401"/>
                    <a:pt x="199" y="401"/>
                    <a:pt x="199" y="401"/>
                  </a:cubicBezTo>
                  <a:cubicBezTo>
                    <a:pt x="200" y="401"/>
                    <a:pt x="201" y="400"/>
                    <a:pt x="202" y="400"/>
                  </a:cubicBezTo>
                  <a:cubicBezTo>
                    <a:pt x="202" y="400"/>
                    <a:pt x="202" y="400"/>
                    <a:pt x="203" y="400"/>
                  </a:cubicBezTo>
                  <a:cubicBezTo>
                    <a:pt x="202" y="403"/>
                    <a:pt x="202" y="403"/>
                    <a:pt x="202" y="403"/>
                  </a:cubicBezTo>
                  <a:cubicBezTo>
                    <a:pt x="201" y="402"/>
                    <a:pt x="201" y="402"/>
                    <a:pt x="200" y="402"/>
                  </a:cubicBezTo>
                  <a:cubicBezTo>
                    <a:pt x="203" y="404"/>
                    <a:pt x="200" y="405"/>
                    <a:pt x="203" y="406"/>
                  </a:cubicBezTo>
                  <a:cubicBezTo>
                    <a:pt x="202" y="407"/>
                    <a:pt x="201" y="406"/>
                    <a:pt x="201" y="406"/>
                  </a:cubicBezTo>
                  <a:cubicBezTo>
                    <a:pt x="201" y="405"/>
                    <a:pt x="200" y="405"/>
                    <a:pt x="199" y="405"/>
                  </a:cubicBezTo>
                  <a:cubicBezTo>
                    <a:pt x="199" y="405"/>
                    <a:pt x="199" y="405"/>
                    <a:pt x="199" y="405"/>
                  </a:cubicBezTo>
                  <a:cubicBezTo>
                    <a:pt x="198" y="405"/>
                    <a:pt x="197" y="405"/>
                    <a:pt x="197" y="405"/>
                  </a:cubicBezTo>
                  <a:cubicBezTo>
                    <a:pt x="197" y="405"/>
                    <a:pt x="197" y="405"/>
                    <a:pt x="197" y="404"/>
                  </a:cubicBezTo>
                  <a:cubicBezTo>
                    <a:pt x="197" y="404"/>
                    <a:pt x="198" y="404"/>
                    <a:pt x="198" y="403"/>
                  </a:cubicBezTo>
                  <a:cubicBezTo>
                    <a:pt x="198" y="403"/>
                    <a:pt x="200" y="404"/>
                    <a:pt x="200" y="404"/>
                  </a:cubicBezTo>
                  <a:cubicBezTo>
                    <a:pt x="200" y="404"/>
                    <a:pt x="200" y="404"/>
                    <a:pt x="200" y="404"/>
                  </a:cubicBezTo>
                  <a:cubicBezTo>
                    <a:pt x="200" y="404"/>
                    <a:pt x="200" y="404"/>
                    <a:pt x="200" y="404"/>
                  </a:cubicBezTo>
                  <a:cubicBezTo>
                    <a:pt x="199" y="401"/>
                    <a:pt x="199" y="401"/>
                    <a:pt x="199" y="401"/>
                  </a:cubicBezTo>
                  <a:cubicBezTo>
                    <a:pt x="199" y="401"/>
                    <a:pt x="199" y="401"/>
                    <a:pt x="199" y="401"/>
                  </a:cubicBezTo>
                  <a:cubicBezTo>
                    <a:pt x="199" y="400"/>
                    <a:pt x="199" y="400"/>
                    <a:pt x="199" y="399"/>
                  </a:cubicBezTo>
                  <a:cubicBezTo>
                    <a:pt x="199" y="399"/>
                    <a:pt x="199" y="399"/>
                    <a:pt x="199" y="399"/>
                  </a:cubicBezTo>
                  <a:close/>
                  <a:moveTo>
                    <a:pt x="201" y="389"/>
                  </a:moveTo>
                  <a:cubicBezTo>
                    <a:pt x="200" y="389"/>
                    <a:pt x="200" y="389"/>
                    <a:pt x="199" y="389"/>
                  </a:cubicBezTo>
                  <a:cubicBezTo>
                    <a:pt x="199" y="389"/>
                    <a:pt x="199" y="389"/>
                    <a:pt x="199" y="388"/>
                  </a:cubicBezTo>
                  <a:cubicBezTo>
                    <a:pt x="199" y="388"/>
                    <a:pt x="199" y="388"/>
                    <a:pt x="199" y="388"/>
                  </a:cubicBezTo>
                  <a:cubicBezTo>
                    <a:pt x="199" y="388"/>
                    <a:pt x="199" y="388"/>
                    <a:pt x="199" y="388"/>
                  </a:cubicBezTo>
                  <a:cubicBezTo>
                    <a:pt x="199" y="388"/>
                    <a:pt x="198" y="388"/>
                    <a:pt x="197" y="388"/>
                  </a:cubicBezTo>
                  <a:cubicBezTo>
                    <a:pt x="197" y="384"/>
                    <a:pt x="197" y="384"/>
                    <a:pt x="197" y="384"/>
                  </a:cubicBezTo>
                  <a:cubicBezTo>
                    <a:pt x="199" y="385"/>
                    <a:pt x="200" y="387"/>
                    <a:pt x="201" y="389"/>
                  </a:cubicBezTo>
                  <a:close/>
                  <a:moveTo>
                    <a:pt x="196" y="378"/>
                  </a:moveTo>
                  <a:cubicBezTo>
                    <a:pt x="196" y="378"/>
                    <a:pt x="196" y="378"/>
                    <a:pt x="196" y="378"/>
                  </a:cubicBezTo>
                  <a:cubicBezTo>
                    <a:pt x="198" y="378"/>
                    <a:pt x="198" y="378"/>
                    <a:pt x="198" y="378"/>
                  </a:cubicBezTo>
                  <a:cubicBezTo>
                    <a:pt x="198" y="379"/>
                    <a:pt x="200" y="381"/>
                    <a:pt x="199" y="381"/>
                  </a:cubicBezTo>
                  <a:cubicBezTo>
                    <a:pt x="199" y="381"/>
                    <a:pt x="199" y="381"/>
                    <a:pt x="198" y="381"/>
                  </a:cubicBezTo>
                  <a:cubicBezTo>
                    <a:pt x="198" y="380"/>
                    <a:pt x="197" y="380"/>
                    <a:pt x="196" y="380"/>
                  </a:cubicBezTo>
                  <a:cubicBezTo>
                    <a:pt x="196" y="379"/>
                    <a:pt x="196" y="379"/>
                    <a:pt x="196" y="379"/>
                  </a:cubicBezTo>
                  <a:cubicBezTo>
                    <a:pt x="196" y="378"/>
                    <a:pt x="196" y="378"/>
                    <a:pt x="196" y="378"/>
                  </a:cubicBezTo>
                  <a:close/>
                  <a:moveTo>
                    <a:pt x="197" y="434"/>
                  </a:moveTo>
                  <a:cubicBezTo>
                    <a:pt x="197" y="435"/>
                    <a:pt x="197" y="435"/>
                    <a:pt x="199" y="435"/>
                  </a:cubicBezTo>
                  <a:cubicBezTo>
                    <a:pt x="199" y="436"/>
                    <a:pt x="198" y="436"/>
                    <a:pt x="197" y="436"/>
                  </a:cubicBezTo>
                  <a:cubicBezTo>
                    <a:pt x="196" y="435"/>
                    <a:pt x="196" y="435"/>
                    <a:pt x="196" y="434"/>
                  </a:cubicBezTo>
                  <a:cubicBezTo>
                    <a:pt x="196" y="435"/>
                    <a:pt x="197" y="435"/>
                    <a:pt x="197" y="434"/>
                  </a:cubicBezTo>
                  <a:close/>
                  <a:moveTo>
                    <a:pt x="197" y="521"/>
                  </a:moveTo>
                  <a:cubicBezTo>
                    <a:pt x="196" y="521"/>
                    <a:pt x="195" y="521"/>
                    <a:pt x="195" y="520"/>
                  </a:cubicBezTo>
                  <a:cubicBezTo>
                    <a:pt x="194" y="522"/>
                    <a:pt x="194" y="522"/>
                    <a:pt x="194" y="522"/>
                  </a:cubicBezTo>
                  <a:cubicBezTo>
                    <a:pt x="194" y="521"/>
                    <a:pt x="194" y="521"/>
                    <a:pt x="194" y="521"/>
                  </a:cubicBezTo>
                  <a:cubicBezTo>
                    <a:pt x="194" y="522"/>
                    <a:pt x="194" y="522"/>
                    <a:pt x="194" y="522"/>
                  </a:cubicBezTo>
                  <a:cubicBezTo>
                    <a:pt x="194" y="522"/>
                    <a:pt x="194" y="522"/>
                    <a:pt x="194" y="522"/>
                  </a:cubicBezTo>
                  <a:cubicBezTo>
                    <a:pt x="193" y="521"/>
                    <a:pt x="193" y="521"/>
                    <a:pt x="192" y="520"/>
                  </a:cubicBezTo>
                  <a:cubicBezTo>
                    <a:pt x="191" y="520"/>
                    <a:pt x="191" y="521"/>
                    <a:pt x="191" y="521"/>
                  </a:cubicBezTo>
                  <a:cubicBezTo>
                    <a:pt x="190" y="520"/>
                    <a:pt x="190" y="520"/>
                    <a:pt x="190" y="520"/>
                  </a:cubicBezTo>
                  <a:cubicBezTo>
                    <a:pt x="190" y="520"/>
                    <a:pt x="190" y="520"/>
                    <a:pt x="190" y="520"/>
                  </a:cubicBezTo>
                  <a:cubicBezTo>
                    <a:pt x="190" y="520"/>
                    <a:pt x="190" y="520"/>
                    <a:pt x="190" y="520"/>
                  </a:cubicBezTo>
                  <a:cubicBezTo>
                    <a:pt x="190" y="520"/>
                    <a:pt x="190" y="519"/>
                    <a:pt x="190" y="519"/>
                  </a:cubicBezTo>
                  <a:cubicBezTo>
                    <a:pt x="190" y="519"/>
                    <a:pt x="190" y="519"/>
                    <a:pt x="190" y="519"/>
                  </a:cubicBezTo>
                  <a:cubicBezTo>
                    <a:pt x="190" y="519"/>
                    <a:pt x="190" y="519"/>
                    <a:pt x="190" y="519"/>
                  </a:cubicBezTo>
                  <a:cubicBezTo>
                    <a:pt x="190" y="519"/>
                    <a:pt x="190" y="519"/>
                    <a:pt x="190" y="519"/>
                  </a:cubicBezTo>
                  <a:cubicBezTo>
                    <a:pt x="190" y="519"/>
                    <a:pt x="190" y="519"/>
                    <a:pt x="190" y="519"/>
                  </a:cubicBezTo>
                  <a:cubicBezTo>
                    <a:pt x="190" y="518"/>
                    <a:pt x="190" y="518"/>
                    <a:pt x="190" y="518"/>
                  </a:cubicBezTo>
                  <a:cubicBezTo>
                    <a:pt x="191" y="518"/>
                    <a:pt x="192" y="518"/>
                    <a:pt x="193" y="518"/>
                  </a:cubicBezTo>
                  <a:cubicBezTo>
                    <a:pt x="193" y="518"/>
                    <a:pt x="193" y="518"/>
                    <a:pt x="193" y="518"/>
                  </a:cubicBezTo>
                  <a:cubicBezTo>
                    <a:pt x="193" y="518"/>
                    <a:pt x="193" y="518"/>
                    <a:pt x="193" y="518"/>
                  </a:cubicBezTo>
                  <a:cubicBezTo>
                    <a:pt x="193" y="518"/>
                    <a:pt x="193" y="518"/>
                    <a:pt x="193" y="518"/>
                  </a:cubicBezTo>
                  <a:cubicBezTo>
                    <a:pt x="193" y="519"/>
                    <a:pt x="192" y="519"/>
                    <a:pt x="192" y="519"/>
                  </a:cubicBezTo>
                  <a:cubicBezTo>
                    <a:pt x="192" y="519"/>
                    <a:pt x="193" y="519"/>
                    <a:pt x="193" y="518"/>
                  </a:cubicBezTo>
                  <a:cubicBezTo>
                    <a:pt x="193" y="519"/>
                    <a:pt x="193" y="519"/>
                    <a:pt x="194" y="519"/>
                  </a:cubicBezTo>
                  <a:cubicBezTo>
                    <a:pt x="194" y="519"/>
                    <a:pt x="194" y="519"/>
                    <a:pt x="194" y="519"/>
                  </a:cubicBezTo>
                  <a:cubicBezTo>
                    <a:pt x="194" y="519"/>
                    <a:pt x="194" y="519"/>
                    <a:pt x="195" y="520"/>
                  </a:cubicBezTo>
                  <a:cubicBezTo>
                    <a:pt x="195" y="520"/>
                    <a:pt x="195" y="520"/>
                    <a:pt x="195" y="520"/>
                  </a:cubicBezTo>
                  <a:cubicBezTo>
                    <a:pt x="195" y="520"/>
                    <a:pt x="195" y="520"/>
                    <a:pt x="195" y="520"/>
                  </a:cubicBezTo>
                  <a:cubicBezTo>
                    <a:pt x="195" y="520"/>
                    <a:pt x="196" y="521"/>
                    <a:pt x="197" y="521"/>
                  </a:cubicBezTo>
                  <a:close/>
                  <a:moveTo>
                    <a:pt x="193" y="523"/>
                  </a:moveTo>
                  <a:cubicBezTo>
                    <a:pt x="193" y="523"/>
                    <a:pt x="192" y="523"/>
                    <a:pt x="191" y="522"/>
                  </a:cubicBezTo>
                  <a:cubicBezTo>
                    <a:pt x="191" y="522"/>
                    <a:pt x="192" y="522"/>
                    <a:pt x="192" y="522"/>
                  </a:cubicBezTo>
                  <a:cubicBezTo>
                    <a:pt x="192" y="522"/>
                    <a:pt x="193" y="523"/>
                    <a:pt x="193" y="523"/>
                  </a:cubicBezTo>
                  <a:cubicBezTo>
                    <a:pt x="193" y="523"/>
                    <a:pt x="193" y="523"/>
                    <a:pt x="193" y="523"/>
                  </a:cubicBezTo>
                  <a:close/>
                  <a:moveTo>
                    <a:pt x="195" y="514"/>
                  </a:moveTo>
                  <a:cubicBezTo>
                    <a:pt x="195" y="514"/>
                    <a:pt x="195" y="515"/>
                    <a:pt x="195" y="515"/>
                  </a:cubicBezTo>
                  <a:cubicBezTo>
                    <a:pt x="195" y="515"/>
                    <a:pt x="194" y="514"/>
                    <a:pt x="194" y="514"/>
                  </a:cubicBezTo>
                  <a:cubicBezTo>
                    <a:pt x="194" y="514"/>
                    <a:pt x="193" y="514"/>
                    <a:pt x="193" y="514"/>
                  </a:cubicBezTo>
                  <a:cubicBezTo>
                    <a:pt x="194" y="514"/>
                    <a:pt x="195" y="514"/>
                    <a:pt x="195" y="514"/>
                  </a:cubicBezTo>
                  <a:close/>
                  <a:moveTo>
                    <a:pt x="193" y="431"/>
                  </a:moveTo>
                  <a:cubicBezTo>
                    <a:pt x="193" y="431"/>
                    <a:pt x="194" y="431"/>
                    <a:pt x="194" y="431"/>
                  </a:cubicBezTo>
                  <a:cubicBezTo>
                    <a:pt x="194" y="431"/>
                    <a:pt x="193" y="431"/>
                    <a:pt x="193" y="431"/>
                  </a:cubicBezTo>
                  <a:cubicBezTo>
                    <a:pt x="193" y="431"/>
                    <a:pt x="193" y="431"/>
                    <a:pt x="193" y="431"/>
                  </a:cubicBezTo>
                  <a:close/>
                  <a:moveTo>
                    <a:pt x="193" y="428"/>
                  </a:moveTo>
                  <a:cubicBezTo>
                    <a:pt x="193" y="428"/>
                    <a:pt x="193" y="428"/>
                    <a:pt x="193" y="428"/>
                  </a:cubicBezTo>
                  <a:cubicBezTo>
                    <a:pt x="192" y="429"/>
                    <a:pt x="192" y="429"/>
                    <a:pt x="192" y="429"/>
                  </a:cubicBezTo>
                  <a:cubicBezTo>
                    <a:pt x="191" y="429"/>
                    <a:pt x="190" y="428"/>
                    <a:pt x="191" y="427"/>
                  </a:cubicBezTo>
                  <a:cubicBezTo>
                    <a:pt x="192" y="428"/>
                    <a:pt x="192" y="428"/>
                    <a:pt x="193" y="428"/>
                  </a:cubicBezTo>
                  <a:cubicBezTo>
                    <a:pt x="193" y="428"/>
                    <a:pt x="193" y="428"/>
                    <a:pt x="193" y="428"/>
                  </a:cubicBezTo>
                  <a:close/>
                  <a:moveTo>
                    <a:pt x="192" y="514"/>
                  </a:moveTo>
                  <a:cubicBezTo>
                    <a:pt x="192" y="514"/>
                    <a:pt x="192" y="514"/>
                    <a:pt x="192" y="514"/>
                  </a:cubicBezTo>
                  <a:cubicBezTo>
                    <a:pt x="192" y="514"/>
                    <a:pt x="192" y="514"/>
                    <a:pt x="192" y="514"/>
                  </a:cubicBezTo>
                  <a:cubicBezTo>
                    <a:pt x="192" y="514"/>
                    <a:pt x="192" y="514"/>
                    <a:pt x="192" y="514"/>
                  </a:cubicBezTo>
                  <a:cubicBezTo>
                    <a:pt x="192" y="514"/>
                    <a:pt x="192" y="514"/>
                    <a:pt x="192" y="514"/>
                  </a:cubicBezTo>
                  <a:close/>
                  <a:moveTo>
                    <a:pt x="195" y="434"/>
                  </a:moveTo>
                  <a:cubicBezTo>
                    <a:pt x="195" y="434"/>
                    <a:pt x="195" y="434"/>
                    <a:pt x="195" y="434"/>
                  </a:cubicBezTo>
                  <a:cubicBezTo>
                    <a:pt x="194" y="435"/>
                    <a:pt x="195" y="435"/>
                    <a:pt x="195" y="436"/>
                  </a:cubicBezTo>
                  <a:cubicBezTo>
                    <a:pt x="195" y="436"/>
                    <a:pt x="195" y="436"/>
                    <a:pt x="195" y="436"/>
                  </a:cubicBezTo>
                  <a:cubicBezTo>
                    <a:pt x="195" y="436"/>
                    <a:pt x="195" y="436"/>
                    <a:pt x="195" y="436"/>
                  </a:cubicBezTo>
                  <a:cubicBezTo>
                    <a:pt x="194" y="434"/>
                    <a:pt x="194" y="434"/>
                    <a:pt x="194" y="434"/>
                  </a:cubicBezTo>
                  <a:cubicBezTo>
                    <a:pt x="194" y="434"/>
                    <a:pt x="195" y="434"/>
                    <a:pt x="195" y="434"/>
                  </a:cubicBezTo>
                  <a:close/>
                  <a:moveTo>
                    <a:pt x="199" y="354"/>
                  </a:moveTo>
                  <a:cubicBezTo>
                    <a:pt x="199" y="356"/>
                    <a:pt x="199" y="356"/>
                    <a:pt x="199" y="356"/>
                  </a:cubicBezTo>
                  <a:cubicBezTo>
                    <a:pt x="201" y="354"/>
                    <a:pt x="201" y="354"/>
                    <a:pt x="201" y="354"/>
                  </a:cubicBezTo>
                  <a:cubicBezTo>
                    <a:pt x="202" y="357"/>
                    <a:pt x="201" y="360"/>
                    <a:pt x="198" y="362"/>
                  </a:cubicBezTo>
                  <a:cubicBezTo>
                    <a:pt x="197" y="361"/>
                    <a:pt x="196" y="360"/>
                    <a:pt x="195" y="359"/>
                  </a:cubicBezTo>
                  <a:cubicBezTo>
                    <a:pt x="195" y="358"/>
                    <a:pt x="196" y="358"/>
                    <a:pt x="196" y="357"/>
                  </a:cubicBezTo>
                  <a:cubicBezTo>
                    <a:pt x="196" y="358"/>
                    <a:pt x="196" y="358"/>
                    <a:pt x="196" y="358"/>
                  </a:cubicBezTo>
                  <a:cubicBezTo>
                    <a:pt x="197" y="357"/>
                    <a:pt x="197" y="357"/>
                    <a:pt x="197" y="357"/>
                  </a:cubicBezTo>
                  <a:cubicBezTo>
                    <a:pt x="198" y="357"/>
                    <a:pt x="199" y="357"/>
                    <a:pt x="199" y="357"/>
                  </a:cubicBezTo>
                  <a:cubicBezTo>
                    <a:pt x="199" y="357"/>
                    <a:pt x="199" y="356"/>
                    <a:pt x="198" y="356"/>
                  </a:cubicBezTo>
                  <a:cubicBezTo>
                    <a:pt x="199" y="356"/>
                    <a:pt x="199" y="356"/>
                    <a:pt x="199" y="356"/>
                  </a:cubicBezTo>
                  <a:cubicBezTo>
                    <a:pt x="199" y="356"/>
                    <a:pt x="199" y="356"/>
                    <a:pt x="198" y="356"/>
                  </a:cubicBezTo>
                  <a:cubicBezTo>
                    <a:pt x="198" y="356"/>
                    <a:pt x="197" y="356"/>
                    <a:pt x="196" y="356"/>
                  </a:cubicBezTo>
                  <a:lnTo>
                    <a:pt x="199" y="354"/>
                  </a:lnTo>
                  <a:close/>
                  <a:moveTo>
                    <a:pt x="196" y="356"/>
                  </a:moveTo>
                  <a:cubicBezTo>
                    <a:pt x="195" y="355"/>
                    <a:pt x="195" y="355"/>
                    <a:pt x="193" y="354"/>
                  </a:cubicBezTo>
                  <a:cubicBezTo>
                    <a:pt x="192" y="354"/>
                    <a:pt x="192" y="354"/>
                    <a:pt x="192" y="354"/>
                  </a:cubicBezTo>
                  <a:cubicBezTo>
                    <a:pt x="191" y="354"/>
                    <a:pt x="191" y="354"/>
                    <a:pt x="191" y="354"/>
                  </a:cubicBezTo>
                  <a:cubicBezTo>
                    <a:pt x="191" y="355"/>
                    <a:pt x="191" y="355"/>
                    <a:pt x="191" y="355"/>
                  </a:cubicBezTo>
                  <a:cubicBezTo>
                    <a:pt x="191" y="355"/>
                    <a:pt x="190" y="355"/>
                    <a:pt x="190" y="355"/>
                  </a:cubicBezTo>
                  <a:cubicBezTo>
                    <a:pt x="190" y="355"/>
                    <a:pt x="190" y="355"/>
                    <a:pt x="190" y="355"/>
                  </a:cubicBezTo>
                  <a:cubicBezTo>
                    <a:pt x="190" y="354"/>
                    <a:pt x="189" y="354"/>
                    <a:pt x="189" y="354"/>
                  </a:cubicBezTo>
                  <a:cubicBezTo>
                    <a:pt x="189" y="354"/>
                    <a:pt x="190" y="354"/>
                    <a:pt x="190" y="354"/>
                  </a:cubicBezTo>
                  <a:cubicBezTo>
                    <a:pt x="190" y="354"/>
                    <a:pt x="190" y="353"/>
                    <a:pt x="189" y="353"/>
                  </a:cubicBezTo>
                  <a:cubicBezTo>
                    <a:pt x="190" y="353"/>
                    <a:pt x="190" y="353"/>
                    <a:pt x="191" y="353"/>
                  </a:cubicBezTo>
                  <a:cubicBezTo>
                    <a:pt x="191" y="351"/>
                    <a:pt x="191" y="351"/>
                    <a:pt x="191" y="351"/>
                  </a:cubicBezTo>
                  <a:cubicBezTo>
                    <a:pt x="191" y="352"/>
                    <a:pt x="191" y="352"/>
                    <a:pt x="191" y="352"/>
                  </a:cubicBezTo>
                  <a:cubicBezTo>
                    <a:pt x="191" y="352"/>
                    <a:pt x="192" y="352"/>
                    <a:pt x="192" y="351"/>
                  </a:cubicBezTo>
                  <a:cubicBezTo>
                    <a:pt x="193" y="352"/>
                    <a:pt x="195" y="352"/>
                    <a:pt x="193" y="353"/>
                  </a:cubicBezTo>
                  <a:cubicBezTo>
                    <a:pt x="192" y="354"/>
                    <a:pt x="194" y="354"/>
                    <a:pt x="195" y="353"/>
                  </a:cubicBezTo>
                  <a:cubicBezTo>
                    <a:pt x="196" y="353"/>
                    <a:pt x="196" y="353"/>
                    <a:pt x="196" y="353"/>
                  </a:cubicBezTo>
                  <a:cubicBezTo>
                    <a:pt x="196" y="354"/>
                    <a:pt x="197" y="355"/>
                    <a:pt x="196" y="356"/>
                  </a:cubicBezTo>
                  <a:close/>
                  <a:moveTo>
                    <a:pt x="185" y="598"/>
                  </a:moveTo>
                  <a:cubicBezTo>
                    <a:pt x="185" y="597"/>
                    <a:pt x="185" y="597"/>
                    <a:pt x="186" y="597"/>
                  </a:cubicBezTo>
                  <a:cubicBezTo>
                    <a:pt x="186" y="597"/>
                    <a:pt x="186" y="597"/>
                    <a:pt x="186" y="597"/>
                  </a:cubicBezTo>
                  <a:cubicBezTo>
                    <a:pt x="187" y="597"/>
                    <a:pt x="187" y="597"/>
                    <a:pt x="188" y="598"/>
                  </a:cubicBezTo>
                  <a:cubicBezTo>
                    <a:pt x="187" y="598"/>
                    <a:pt x="186" y="598"/>
                    <a:pt x="185" y="598"/>
                  </a:cubicBezTo>
                  <a:close/>
                  <a:moveTo>
                    <a:pt x="186" y="603"/>
                  </a:moveTo>
                  <a:cubicBezTo>
                    <a:pt x="186" y="603"/>
                    <a:pt x="185" y="603"/>
                    <a:pt x="185" y="603"/>
                  </a:cubicBezTo>
                  <a:cubicBezTo>
                    <a:pt x="185" y="603"/>
                    <a:pt x="185" y="603"/>
                    <a:pt x="186" y="603"/>
                  </a:cubicBezTo>
                  <a:cubicBezTo>
                    <a:pt x="186" y="603"/>
                    <a:pt x="186" y="603"/>
                    <a:pt x="186" y="603"/>
                  </a:cubicBezTo>
                  <a:close/>
                  <a:moveTo>
                    <a:pt x="186" y="220"/>
                  </a:moveTo>
                  <a:cubicBezTo>
                    <a:pt x="186" y="220"/>
                    <a:pt x="186" y="220"/>
                    <a:pt x="186" y="219"/>
                  </a:cubicBezTo>
                  <a:cubicBezTo>
                    <a:pt x="186" y="219"/>
                    <a:pt x="186" y="219"/>
                    <a:pt x="186" y="219"/>
                  </a:cubicBezTo>
                  <a:cubicBezTo>
                    <a:pt x="186" y="219"/>
                    <a:pt x="186" y="219"/>
                    <a:pt x="187" y="220"/>
                  </a:cubicBezTo>
                  <a:cubicBezTo>
                    <a:pt x="186" y="220"/>
                    <a:pt x="186" y="220"/>
                    <a:pt x="186" y="220"/>
                  </a:cubicBezTo>
                  <a:close/>
                  <a:moveTo>
                    <a:pt x="187" y="286"/>
                  </a:moveTo>
                  <a:cubicBezTo>
                    <a:pt x="187" y="286"/>
                    <a:pt x="186" y="286"/>
                    <a:pt x="186" y="286"/>
                  </a:cubicBezTo>
                  <a:cubicBezTo>
                    <a:pt x="186" y="286"/>
                    <a:pt x="186" y="286"/>
                    <a:pt x="186" y="286"/>
                  </a:cubicBezTo>
                  <a:cubicBezTo>
                    <a:pt x="187" y="286"/>
                    <a:pt x="187" y="286"/>
                    <a:pt x="187" y="286"/>
                  </a:cubicBezTo>
                  <a:close/>
                  <a:moveTo>
                    <a:pt x="186" y="381"/>
                  </a:moveTo>
                  <a:cubicBezTo>
                    <a:pt x="187" y="382"/>
                    <a:pt x="187" y="382"/>
                    <a:pt x="187" y="382"/>
                  </a:cubicBezTo>
                  <a:cubicBezTo>
                    <a:pt x="187" y="382"/>
                    <a:pt x="187" y="382"/>
                    <a:pt x="187" y="382"/>
                  </a:cubicBezTo>
                  <a:cubicBezTo>
                    <a:pt x="186" y="382"/>
                    <a:pt x="186" y="382"/>
                    <a:pt x="186" y="382"/>
                  </a:cubicBezTo>
                  <a:cubicBezTo>
                    <a:pt x="186" y="382"/>
                    <a:pt x="185" y="382"/>
                    <a:pt x="185" y="382"/>
                  </a:cubicBezTo>
                  <a:cubicBezTo>
                    <a:pt x="186" y="382"/>
                    <a:pt x="186" y="382"/>
                    <a:pt x="186" y="381"/>
                  </a:cubicBezTo>
                  <a:close/>
                  <a:moveTo>
                    <a:pt x="186" y="219"/>
                  </a:moveTo>
                  <a:cubicBezTo>
                    <a:pt x="188" y="219"/>
                    <a:pt x="189" y="219"/>
                    <a:pt x="189" y="220"/>
                  </a:cubicBezTo>
                  <a:cubicBezTo>
                    <a:pt x="189" y="220"/>
                    <a:pt x="188" y="219"/>
                    <a:pt x="187" y="220"/>
                  </a:cubicBezTo>
                  <a:lnTo>
                    <a:pt x="186" y="219"/>
                  </a:lnTo>
                  <a:close/>
                  <a:moveTo>
                    <a:pt x="186" y="200"/>
                  </a:moveTo>
                  <a:cubicBezTo>
                    <a:pt x="186" y="200"/>
                    <a:pt x="186" y="200"/>
                    <a:pt x="186" y="200"/>
                  </a:cubicBezTo>
                  <a:cubicBezTo>
                    <a:pt x="186" y="200"/>
                    <a:pt x="186" y="200"/>
                    <a:pt x="186" y="200"/>
                  </a:cubicBezTo>
                  <a:cubicBezTo>
                    <a:pt x="186" y="200"/>
                    <a:pt x="186" y="200"/>
                    <a:pt x="186" y="200"/>
                  </a:cubicBezTo>
                  <a:cubicBezTo>
                    <a:pt x="187" y="200"/>
                    <a:pt x="187" y="199"/>
                    <a:pt x="186" y="199"/>
                  </a:cubicBezTo>
                  <a:cubicBezTo>
                    <a:pt x="187" y="199"/>
                    <a:pt x="187" y="199"/>
                    <a:pt x="187" y="199"/>
                  </a:cubicBezTo>
                  <a:cubicBezTo>
                    <a:pt x="187" y="199"/>
                    <a:pt x="187" y="200"/>
                    <a:pt x="188" y="201"/>
                  </a:cubicBezTo>
                  <a:lnTo>
                    <a:pt x="186" y="200"/>
                  </a:lnTo>
                  <a:close/>
                  <a:moveTo>
                    <a:pt x="187" y="198"/>
                  </a:moveTo>
                  <a:cubicBezTo>
                    <a:pt x="186" y="198"/>
                    <a:pt x="186" y="198"/>
                    <a:pt x="186" y="198"/>
                  </a:cubicBezTo>
                  <a:cubicBezTo>
                    <a:pt x="186" y="198"/>
                    <a:pt x="185" y="198"/>
                    <a:pt x="185" y="197"/>
                  </a:cubicBezTo>
                  <a:cubicBezTo>
                    <a:pt x="186" y="197"/>
                    <a:pt x="186" y="197"/>
                    <a:pt x="186" y="197"/>
                  </a:cubicBezTo>
                  <a:cubicBezTo>
                    <a:pt x="187" y="197"/>
                    <a:pt x="187" y="197"/>
                    <a:pt x="187" y="198"/>
                  </a:cubicBezTo>
                  <a:cubicBezTo>
                    <a:pt x="187" y="198"/>
                    <a:pt x="187" y="198"/>
                    <a:pt x="187" y="198"/>
                  </a:cubicBezTo>
                  <a:close/>
                  <a:moveTo>
                    <a:pt x="186" y="202"/>
                  </a:moveTo>
                  <a:cubicBezTo>
                    <a:pt x="186" y="202"/>
                    <a:pt x="186" y="202"/>
                    <a:pt x="186" y="202"/>
                  </a:cubicBezTo>
                  <a:cubicBezTo>
                    <a:pt x="185" y="202"/>
                    <a:pt x="185" y="202"/>
                    <a:pt x="185" y="201"/>
                  </a:cubicBezTo>
                  <a:cubicBezTo>
                    <a:pt x="186" y="202"/>
                    <a:pt x="186" y="202"/>
                    <a:pt x="186" y="202"/>
                  </a:cubicBezTo>
                  <a:close/>
                  <a:moveTo>
                    <a:pt x="186" y="387"/>
                  </a:moveTo>
                  <a:cubicBezTo>
                    <a:pt x="186" y="387"/>
                    <a:pt x="186" y="387"/>
                    <a:pt x="186" y="387"/>
                  </a:cubicBezTo>
                  <a:cubicBezTo>
                    <a:pt x="185" y="386"/>
                    <a:pt x="185" y="386"/>
                    <a:pt x="185" y="386"/>
                  </a:cubicBezTo>
                  <a:cubicBezTo>
                    <a:pt x="186" y="386"/>
                    <a:pt x="186" y="386"/>
                    <a:pt x="186" y="387"/>
                  </a:cubicBezTo>
                  <a:close/>
                  <a:moveTo>
                    <a:pt x="187" y="582"/>
                  </a:moveTo>
                  <a:cubicBezTo>
                    <a:pt x="187" y="582"/>
                    <a:pt x="187" y="582"/>
                    <a:pt x="187" y="582"/>
                  </a:cubicBezTo>
                  <a:cubicBezTo>
                    <a:pt x="187" y="582"/>
                    <a:pt x="187" y="582"/>
                    <a:pt x="187" y="581"/>
                  </a:cubicBezTo>
                  <a:cubicBezTo>
                    <a:pt x="188" y="581"/>
                    <a:pt x="188" y="582"/>
                    <a:pt x="188" y="582"/>
                  </a:cubicBezTo>
                  <a:cubicBezTo>
                    <a:pt x="188" y="582"/>
                    <a:pt x="189" y="582"/>
                    <a:pt x="189" y="582"/>
                  </a:cubicBezTo>
                  <a:cubicBezTo>
                    <a:pt x="188" y="582"/>
                    <a:pt x="188" y="582"/>
                    <a:pt x="187" y="582"/>
                  </a:cubicBezTo>
                  <a:close/>
                  <a:moveTo>
                    <a:pt x="186" y="385"/>
                  </a:moveTo>
                  <a:cubicBezTo>
                    <a:pt x="186" y="385"/>
                    <a:pt x="186" y="384"/>
                    <a:pt x="186" y="384"/>
                  </a:cubicBezTo>
                  <a:cubicBezTo>
                    <a:pt x="186" y="384"/>
                    <a:pt x="186" y="384"/>
                    <a:pt x="186" y="384"/>
                  </a:cubicBezTo>
                  <a:cubicBezTo>
                    <a:pt x="186" y="384"/>
                    <a:pt x="186" y="384"/>
                    <a:pt x="186" y="384"/>
                  </a:cubicBezTo>
                  <a:cubicBezTo>
                    <a:pt x="187" y="384"/>
                    <a:pt x="187" y="384"/>
                    <a:pt x="186" y="384"/>
                  </a:cubicBezTo>
                  <a:cubicBezTo>
                    <a:pt x="187" y="384"/>
                    <a:pt x="187" y="383"/>
                    <a:pt x="187" y="383"/>
                  </a:cubicBezTo>
                  <a:cubicBezTo>
                    <a:pt x="187" y="384"/>
                    <a:pt x="187" y="384"/>
                    <a:pt x="188" y="386"/>
                  </a:cubicBezTo>
                  <a:lnTo>
                    <a:pt x="186" y="385"/>
                  </a:lnTo>
                  <a:close/>
                  <a:moveTo>
                    <a:pt x="187" y="340"/>
                  </a:moveTo>
                  <a:cubicBezTo>
                    <a:pt x="187" y="340"/>
                    <a:pt x="187" y="340"/>
                    <a:pt x="187" y="340"/>
                  </a:cubicBezTo>
                  <a:cubicBezTo>
                    <a:pt x="187" y="340"/>
                    <a:pt x="187" y="340"/>
                    <a:pt x="187" y="340"/>
                  </a:cubicBezTo>
                  <a:cubicBezTo>
                    <a:pt x="187" y="340"/>
                    <a:pt x="187" y="340"/>
                    <a:pt x="187" y="340"/>
                  </a:cubicBezTo>
                  <a:cubicBezTo>
                    <a:pt x="187" y="340"/>
                    <a:pt x="187" y="340"/>
                    <a:pt x="187" y="340"/>
                  </a:cubicBezTo>
                  <a:close/>
                  <a:moveTo>
                    <a:pt x="187" y="222"/>
                  </a:moveTo>
                  <a:cubicBezTo>
                    <a:pt x="187" y="222"/>
                    <a:pt x="187" y="222"/>
                    <a:pt x="188" y="222"/>
                  </a:cubicBezTo>
                  <a:cubicBezTo>
                    <a:pt x="188" y="222"/>
                    <a:pt x="188" y="222"/>
                    <a:pt x="188" y="222"/>
                  </a:cubicBezTo>
                  <a:cubicBezTo>
                    <a:pt x="189" y="221"/>
                    <a:pt x="189" y="221"/>
                    <a:pt x="189" y="221"/>
                  </a:cubicBezTo>
                  <a:cubicBezTo>
                    <a:pt x="190" y="221"/>
                    <a:pt x="191" y="222"/>
                    <a:pt x="191" y="222"/>
                  </a:cubicBezTo>
                  <a:cubicBezTo>
                    <a:pt x="189" y="222"/>
                    <a:pt x="188" y="222"/>
                    <a:pt x="187" y="222"/>
                  </a:cubicBezTo>
                  <a:close/>
                  <a:moveTo>
                    <a:pt x="191" y="217"/>
                  </a:moveTo>
                  <a:cubicBezTo>
                    <a:pt x="192" y="217"/>
                    <a:pt x="192" y="218"/>
                    <a:pt x="192" y="219"/>
                  </a:cubicBezTo>
                  <a:cubicBezTo>
                    <a:pt x="191" y="220"/>
                    <a:pt x="190" y="220"/>
                    <a:pt x="189" y="220"/>
                  </a:cubicBezTo>
                  <a:cubicBezTo>
                    <a:pt x="189" y="219"/>
                    <a:pt x="190" y="218"/>
                    <a:pt x="190" y="217"/>
                  </a:cubicBezTo>
                  <a:cubicBezTo>
                    <a:pt x="190" y="217"/>
                    <a:pt x="191" y="217"/>
                    <a:pt x="191" y="217"/>
                  </a:cubicBezTo>
                  <a:close/>
                  <a:moveTo>
                    <a:pt x="190" y="180"/>
                  </a:moveTo>
                  <a:cubicBezTo>
                    <a:pt x="191" y="180"/>
                    <a:pt x="191" y="180"/>
                    <a:pt x="191" y="180"/>
                  </a:cubicBezTo>
                  <a:cubicBezTo>
                    <a:pt x="191" y="180"/>
                    <a:pt x="191" y="180"/>
                    <a:pt x="191" y="180"/>
                  </a:cubicBezTo>
                  <a:cubicBezTo>
                    <a:pt x="191" y="180"/>
                    <a:pt x="191" y="180"/>
                    <a:pt x="190" y="180"/>
                  </a:cubicBezTo>
                  <a:close/>
                  <a:moveTo>
                    <a:pt x="194" y="230"/>
                  </a:moveTo>
                  <a:cubicBezTo>
                    <a:pt x="194" y="230"/>
                    <a:pt x="193" y="231"/>
                    <a:pt x="193" y="231"/>
                  </a:cubicBezTo>
                  <a:cubicBezTo>
                    <a:pt x="193" y="231"/>
                    <a:pt x="193" y="231"/>
                    <a:pt x="193" y="231"/>
                  </a:cubicBezTo>
                  <a:cubicBezTo>
                    <a:pt x="193" y="231"/>
                    <a:pt x="193" y="231"/>
                    <a:pt x="193" y="231"/>
                  </a:cubicBezTo>
                  <a:cubicBezTo>
                    <a:pt x="191" y="231"/>
                    <a:pt x="191" y="230"/>
                    <a:pt x="191" y="230"/>
                  </a:cubicBezTo>
                  <a:cubicBezTo>
                    <a:pt x="192" y="230"/>
                    <a:pt x="193" y="230"/>
                    <a:pt x="194" y="230"/>
                  </a:cubicBezTo>
                  <a:close/>
                  <a:moveTo>
                    <a:pt x="193" y="230"/>
                  </a:moveTo>
                  <a:cubicBezTo>
                    <a:pt x="194" y="230"/>
                    <a:pt x="194" y="230"/>
                    <a:pt x="194" y="230"/>
                  </a:cubicBezTo>
                  <a:cubicBezTo>
                    <a:pt x="194" y="230"/>
                    <a:pt x="193" y="230"/>
                    <a:pt x="193" y="230"/>
                  </a:cubicBezTo>
                  <a:close/>
                  <a:moveTo>
                    <a:pt x="195" y="231"/>
                  </a:moveTo>
                  <a:cubicBezTo>
                    <a:pt x="195" y="231"/>
                    <a:pt x="195" y="231"/>
                    <a:pt x="196" y="230"/>
                  </a:cubicBezTo>
                  <a:cubicBezTo>
                    <a:pt x="196" y="230"/>
                    <a:pt x="196" y="230"/>
                    <a:pt x="196" y="230"/>
                  </a:cubicBezTo>
                  <a:cubicBezTo>
                    <a:pt x="196" y="231"/>
                    <a:pt x="197" y="232"/>
                    <a:pt x="196" y="233"/>
                  </a:cubicBezTo>
                  <a:cubicBezTo>
                    <a:pt x="196" y="233"/>
                    <a:pt x="196" y="233"/>
                    <a:pt x="196" y="233"/>
                  </a:cubicBezTo>
                  <a:cubicBezTo>
                    <a:pt x="196" y="233"/>
                    <a:pt x="196" y="233"/>
                    <a:pt x="196" y="233"/>
                  </a:cubicBezTo>
                  <a:cubicBezTo>
                    <a:pt x="196" y="233"/>
                    <a:pt x="196" y="233"/>
                    <a:pt x="196" y="233"/>
                  </a:cubicBezTo>
                  <a:cubicBezTo>
                    <a:pt x="196" y="234"/>
                    <a:pt x="196" y="234"/>
                    <a:pt x="196" y="235"/>
                  </a:cubicBezTo>
                  <a:cubicBezTo>
                    <a:pt x="193" y="234"/>
                    <a:pt x="196" y="233"/>
                    <a:pt x="193" y="234"/>
                  </a:cubicBezTo>
                  <a:cubicBezTo>
                    <a:pt x="191" y="232"/>
                    <a:pt x="196" y="232"/>
                    <a:pt x="195" y="231"/>
                  </a:cubicBezTo>
                  <a:close/>
                  <a:moveTo>
                    <a:pt x="196" y="230"/>
                  </a:moveTo>
                  <a:cubicBezTo>
                    <a:pt x="196" y="230"/>
                    <a:pt x="196" y="230"/>
                    <a:pt x="196" y="230"/>
                  </a:cubicBezTo>
                  <a:cubicBezTo>
                    <a:pt x="196" y="230"/>
                    <a:pt x="196" y="230"/>
                    <a:pt x="196" y="230"/>
                  </a:cubicBezTo>
                  <a:cubicBezTo>
                    <a:pt x="196" y="230"/>
                    <a:pt x="196" y="230"/>
                    <a:pt x="196" y="230"/>
                  </a:cubicBezTo>
                  <a:close/>
                  <a:moveTo>
                    <a:pt x="196" y="236"/>
                  </a:moveTo>
                  <a:cubicBezTo>
                    <a:pt x="196" y="236"/>
                    <a:pt x="196" y="236"/>
                    <a:pt x="195" y="236"/>
                  </a:cubicBezTo>
                  <a:cubicBezTo>
                    <a:pt x="195" y="236"/>
                    <a:pt x="195" y="235"/>
                    <a:pt x="194" y="235"/>
                  </a:cubicBezTo>
                  <a:cubicBezTo>
                    <a:pt x="195" y="235"/>
                    <a:pt x="195" y="235"/>
                    <a:pt x="196" y="236"/>
                  </a:cubicBezTo>
                  <a:close/>
                  <a:moveTo>
                    <a:pt x="194" y="246"/>
                  </a:moveTo>
                  <a:cubicBezTo>
                    <a:pt x="193" y="246"/>
                    <a:pt x="192" y="246"/>
                    <a:pt x="191" y="246"/>
                  </a:cubicBezTo>
                  <a:cubicBezTo>
                    <a:pt x="188" y="245"/>
                    <a:pt x="188" y="245"/>
                    <a:pt x="188" y="245"/>
                  </a:cubicBezTo>
                  <a:cubicBezTo>
                    <a:pt x="189" y="244"/>
                    <a:pt x="189" y="243"/>
                    <a:pt x="190" y="242"/>
                  </a:cubicBezTo>
                  <a:cubicBezTo>
                    <a:pt x="190" y="242"/>
                    <a:pt x="191" y="242"/>
                    <a:pt x="191" y="242"/>
                  </a:cubicBezTo>
                  <a:cubicBezTo>
                    <a:pt x="192" y="243"/>
                    <a:pt x="193" y="243"/>
                    <a:pt x="194" y="244"/>
                  </a:cubicBezTo>
                  <a:cubicBezTo>
                    <a:pt x="194" y="244"/>
                    <a:pt x="193" y="244"/>
                    <a:pt x="193" y="244"/>
                  </a:cubicBezTo>
                  <a:cubicBezTo>
                    <a:pt x="193" y="244"/>
                    <a:pt x="193" y="244"/>
                    <a:pt x="193" y="244"/>
                  </a:cubicBezTo>
                  <a:cubicBezTo>
                    <a:pt x="191" y="245"/>
                    <a:pt x="192" y="246"/>
                    <a:pt x="194" y="246"/>
                  </a:cubicBezTo>
                  <a:close/>
                  <a:moveTo>
                    <a:pt x="188" y="340"/>
                  </a:moveTo>
                  <a:cubicBezTo>
                    <a:pt x="188" y="340"/>
                    <a:pt x="188" y="340"/>
                    <a:pt x="188" y="339"/>
                  </a:cubicBezTo>
                  <a:cubicBezTo>
                    <a:pt x="190" y="339"/>
                    <a:pt x="190" y="339"/>
                    <a:pt x="190" y="339"/>
                  </a:cubicBezTo>
                  <a:cubicBezTo>
                    <a:pt x="190" y="339"/>
                    <a:pt x="189" y="339"/>
                    <a:pt x="189" y="339"/>
                  </a:cubicBezTo>
                  <a:cubicBezTo>
                    <a:pt x="190" y="339"/>
                    <a:pt x="190" y="339"/>
                    <a:pt x="190" y="339"/>
                  </a:cubicBezTo>
                  <a:cubicBezTo>
                    <a:pt x="191" y="340"/>
                    <a:pt x="191" y="341"/>
                    <a:pt x="190" y="342"/>
                  </a:cubicBezTo>
                  <a:cubicBezTo>
                    <a:pt x="191" y="341"/>
                    <a:pt x="190" y="340"/>
                    <a:pt x="188" y="340"/>
                  </a:cubicBezTo>
                  <a:close/>
                  <a:moveTo>
                    <a:pt x="192" y="235"/>
                  </a:moveTo>
                  <a:cubicBezTo>
                    <a:pt x="193" y="236"/>
                    <a:pt x="193" y="236"/>
                    <a:pt x="194" y="237"/>
                  </a:cubicBezTo>
                  <a:cubicBezTo>
                    <a:pt x="193" y="237"/>
                    <a:pt x="192" y="237"/>
                    <a:pt x="191" y="237"/>
                  </a:cubicBezTo>
                  <a:cubicBezTo>
                    <a:pt x="190" y="237"/>
                    <a:pt x="190" y="237"/>
                    <a:pt x="190" y="237"/>
                  </a:cubicBezTo>
                  <a:cubicBezTo>
                    <a:pt x="190" y="236"/>
                    <a:pt x="190" y="235"/>
                    <a:pt x="191" y="235"/>
                  </a:cubicBezTo>
                  <a:lnTo>
                    <a:pt x="192" y="235"/>
                  </a:lnTo>
                  <a:close/>
                  <a:moveTo>
                    <a:pt x="191" y="234"/>
                  </a:moveTo>
                  <a:cubicBezTo>
                    <a:pt x="191" y="234"/>
                    <a:pt x="191" y="234"/>
                    <a:pt x="191" y="234"/>
                  </a:cubicBezTo>
                  <a:cubicBezTo>
                    <a:pt x="191" y="234"/>
                    <a:pt x="191" y="234"/>
                    <a:pt x="191" y="234"/>
                  </a:cubicBezTo>
                  <a:cubicBezTo>
                    <a:pt x="191" y="234"/>
                    <a:pt x="191" y="234"/>
                    <a:pt x="191" y="234"/>
                  </a:cubicBezTo>
                  <a:close/>
                  <a:moveTo>
                    <a:pt x="193" y="242"/>
                  </a:moveTo>
                  <a:cubicBezTo>
                    <a:pt x="192" y="241"/>
                    <a:pt x="192" y="241"/>
                    <a:pt x="192" y="241"/>
                  </a:cubicBezTo>
                  <a:cubicBezTo>
                    <a:pt x="193" y="241"/>
                    <a:pt x="193" y="241"/>
                    <a:pt x="193" y="241"/>
                  </a:cubicBezTo>
                  <a:cubicBezTo>
                    <a:pt x="193" y="241"/>
                    <a:pt x="193" y="242"/>
                    <a:pt x="193" y="242"/>
                  </a:cubicBezTo>
                  <a:close/>
                  <a:moveTo>
                    <a:pt x="192" y="225"/>
                  </a:moveTo>
                  <a:cubicBezTo>
                    <a:pt x="192" y="225"/>
                    <a:pt x="192" y="225"/>
                    <a:pt x="192" y="225"/>
                  </a:cubicBezTo>
                  <a:cubicBezTo>
                    <a:pt x="192" y="225"/>
                    <a:pt x="192" y="225"/>
                    <a:pt x="192" y="225"/>
                  </a:cubicBezTo>
                  <a:cubicBezTo>
                    <a:pt x="192" y="225"/>
                    <a:pt x="192" y="225"/>
                    <a:pt x="192" y="225"/>
                  </a:cubicBezTo>
                  <a:close/>
                  <a:moveTo>
                    <a:pt x="192" y="218"/>
                  </a:moveTo>
                  <a:cubicBezTo>
                    <a:pt x="192" y="218"/>
                    <a:pt x="192" y="217"/>
                    <a:pt x="192" y="217"/>
                  </a:cubicBezTo>
                  <a:cubicBezTo>
                    <a:pt x="192" y="217"/>
                    <a:pt x="192" y="217"/>
                    <a:pt x="193" y="217"/>
                  </a:cubicBezTo>
                  <a:lnTo>
                    <a:pt x="192" y="218"/>
                  </a:lnTo>
                  <a:close/>
                  <a:moveTo>
                    <a:pt x="188" y="346"/>
                  </a:moveTo>
                  <a:cubicBezTo>
                    <a:pt x="189" y="346"/>
                    <a:pt x="189" y="346"/>
                    <a:pt x="190" y="346"/>
                  </a:cubicBezTo>
                  <a:cubicBezTo>
                    <a:pt x="190" y="345"/>
                    <a:pt x="190" y="345"/>
                    <a:pt x="190" y="345"/>
                  </a:cubicBezTo>
                  <a:cubicBezTo>
                    <a:pt x="190" y="345"/>
                    <a:pt x="190" y="345"/>
                    <a:pt x="190" y="345"/>
                  </a:cubicBezTo>
                  <a:cubicBezTo>
                    <a:pt x="190" y="345"/>
                    <a:pt x="190" y="345"/>
                    <a:pt x="190" y="345"/>
                  </a:cubicBezTo>
                  <a:cubicBezTo>
                    <a:pt x="190" y="345"/>
                    <a:pt x="190" y="345"/>
                    <a:pt x="190" y="344"/>
                  </a:cubicBezTo>
                  <a:cubicBezTo>
                    <a:pt x="190" y="344"/>
                    <a:pt x="191" y="345"/>
                    <a:pt x="191" y="345"/>
                  </a:cubicBezTo>
                  <a:cubicBezTo>
                    <a:pt x="191" y="345"/>
                    <a:pt x="190" y="347"/>
                    <a:pt x="193" y="346"/>
                  </a:cubicBezTo>
                  <a:cubicBezTo>
                    <a:pt x="193" y="346"/>
                    <a:pt x="193" y="346"/>
                    <a:pt x="193" y="346"/>
                  </a:cubicBezTo>
                  <a:cubicBezTo>
                    <a:pt x="193" y="347"/>
                    <a:pt x="193" y="347"/>
                    <a:pt x="193" y="347"/>
                  </a:cubicBezTo>
                  <a:cubicBezTo>
                    <a:pt x="192" y="347"/>
                    <a:pt x="192" y="347"/>
                    <a:pt x="191" y="348"/>
                  </a:cubicBezTo>
                  <a:cubicBezTo>
                    <a:pt x="190" y="347"/>
                    <a:pt x="189" y="346"/>
                    <a:pt x="188" y="346"/>
                  </a:cubicBezTo>
                  <a:cubicBezTo>
                    <a:pt x="188" y="346"/>
                    <a:pt x="188" y="346"/>
                    <a:pt x="188" y="346"/>
                  </a:cubicBezTo>
                  <a:close/>
                  <a:moveTo>
                    <a:pt x="194" y="344"/>
                  </a:moveTo>
                  <a:cubicBezTo>
                    <a:pt x="194" y="345"/>
                    <a:pt x="194" y="345"/>
                    <a:pt x="194" y="345"/>
                  </a:cubicBezTo>
                  <a:cubicBezTo>
                    <a:pt x="193" y="345"/>
                    <a:pt x="193" y="345"/>
                    <a:pt x="192" y="345"/>
                  </a:cubicBezTo>
                  <a:cubicBezTo>
                    <a:pt x="192" y="345"/>
                    <a:pt x="192" y="345"/>
                    <a:pt x="193" y="344"/>
                  </a:cubicBezTo>
                  <a:cubicBezTo>
                    <a:pt x="193" y="344"/>
                    <a:pt x="193" y="344"/>
                    <a:pt x="193" y="344"/>
                  </a:cubicBezTo>
                  <a:cubicBezTo>
                    <a:pt x="193" y="344"/>
                    <a:pt x="193" y="344"/>
                    <a:pt x="193" y="344"/>
                  </a:cubicBezTo>
                  <a:cubicBezTo>
                    <a:pt x="193" y="344"/>
                    <a:pt x="193" y="344"/>
                    <a:pt x="193" y="344"/>
                  </a:cubicBezTo>
                  <a:cubicBezTo>
                    <a:pt x="193" y="344"/>
                    <a:pt x="193" y="344"/>
                    <a:pt x="193" y="345"/>
                  </a:cubicBezTo>
                  <a:cubicBezTo>
                    <a:pt x="193" y="345"/>
                    <a:pt x="194" y="344"/>
                    <a:pt x="194" y="344"/>
                  </a:cubicBezTo>
                  <a:close/>
                  <a:moveTo>
                    <a:pt x="194" y="339"/>
                  </a:moveTo>
                  <a:cubicBezTo>
                    <a:pt x="194" y="339"/>
                    <a:pt x="194" y="339"/>
                    <a:pt x="194" y="339"/>
                  </a:cubicBezTo>
                  <a:cubicBezTo>
                    <a:pt x="194" y="339"/>
                    <a:pt x="194" y="339"/>
                    <a:pt x="194" y="339"/>
                  </a:cubicBezTo>
                  <a:close/>
                  <a:moveTo>
                    <a:pt x="196" y="353"/>
                  </a:moveTo>
                  <a:cubicBezTo>
                    <a:pt x="196" y="352"/>
                    <a:pt x="196" y="352"/>
                    <a:pt x="196" y="352"/>
                  </a:cubicBezTo>
                  <a:cubicBezTo>
                    <a:pt x="196" y="352"/>
                    <a:pt x="196" y="352"/>
                    <a:pt x="196" y="353"/>
                  </a:cubicBezTo>
                  <a:close/>
                  <a:moveTo>
                    <a:pt x="196" y="340"/>
                  </a:moveTo>
                  <a:cubicBezTo>
                    <a:pt x="196" y="341"/>
                    <a:pt x="196" y="341"/>
                    <a:pt x="196" y="341"/>
                  </a:cubicBezTo>
                  <a:cubicBezTo>
                    <a:pt x="196" y="341"/>
                    <a:pt x="196" y="341"/>
                    <a:pt x="196" y="341"/>
                  </a:cubicBezTo>
                  <a:cubicBezTo>
                    <a:pt x="196" y="341"/>
                    <a:pt x="195" y="341"/>
                    <a:pt x="195" y="340"/>
                  </a:cubicBezTo>
                  <a:cubicBezTo>
                    <a:pt x="195" y="340"/>
                    <a:pt x="196" y="340"/>
                    <a:pt x="196" y="340"/>
                  </a:cubicBezTo>
                  <a:close/>
                  <a:moveTo>
                    <a:pt x="195" y="344"/>
                  </a:moveTo>
                  <a:cubicBezTo>
                    <a:pt x="195" y="344"/>
                    <a:pt x="195" y="345"/>
                    <a:pt x="196" y="345"/>
                  </a:cubicBezTo>
                  <a:cubicBezTo>
                    <a:pt x="196" y="345"/>
                    <a:pt x="196" y="345"/>
                    <a:pt x="196" y="346"/>
                  </a:cubicBezTo>
                  <a:cubicBezTo>
                    <a:pt x="195" y="345"/>
                    <a:pt x="195" y="345"/>
                    <a:pt x="194" y="345"/>
                  </a:cubicBezTo>
                  <a:cubicBezTo>
                    <a:pt x="194" y="345"/>
                    <a:pt x="194" y="345"/>
                    <a:pt x="195" y="344"/>
                  </a:cubicBezTo>
                  <a:close/>
                  <a:moveTo>
                    <a:pt x="194" y="336"/>
                  </a:moveTo>
                  <a:cubicBezTo>
                    <a:pt x="194" y="337"/>
                    <a:pt x="194" y="337"/>
                    <a:pt x="194" y="337"/>
                  </a:cubicBezTo>
                  <a:cubicBezTo>
                    <a:pt x="194" y="337"/>
                    <a:pt x="194" y="337"/>
                    <a:pt x="194" y="337"/>
                  </a:cubicBezTo>
                  <a:cubicBezTo>
                    <a:pt x="194" y="337"/>
                    <a:pt x="194" y="337"/>
                    <a:pt x="194" y="337"/>
                  </a:cubicBezTo>
                  <a:cubicBezTo>
                    <a:pt x="194" y="338"/>
                    <a:pt x="194" y="338"/>
                    <a:pt x="194" y="338"/>
                  </a:cubicBezTo>
                  <a:cubicBezTo>
                    <a:pt x="193" y="338"/>
                    <a:pt x="193" y="338"/>
                    <a:pt x="193" y="338"/>
                  </a:cubicBezTo>
                  <a:cubicBezTo>
                    <a:pt x="194" y="338"/>
                    <a:pt x="194" y="338"/>
                    <a:pt x="194" y="338"/>
                  </a:cubicBezTo>
                  <a:cubicBezTo>
                    <a:pt x="194" y="338"/>
                    <a:pt x="194" y="338"/>
                    <a:pt x="194" y="338"/>
                  </a:cubicBezTo>
                  <a:cubicBezTo>
                    <a:pt x="193" y="338"/>
                    <a:pt x="193" y="338"/>
                    <a:pt x="193" y="338"/>
                  </a:cubicBezTo>
                  <a:cubicBezTo>
                    <a:pt x="193" y="338"/>
                    <a:pt x="193" y="338"/>
                    <a:pt x="193" y="338"/>
                  </a:cubicBezTo>
                  <a:cubicBezTo>
                    <a:pt x="192" y="338"/>
                    <a:pt x="192" y="338"/>
                    <a:pt x="190" y="337"/>
                  </a:cubicBezTo>
                  <a:cubicBezTo>
                    <a:pt x="191" y="336"/>
                    <a:pt x="192" y="334"/>
                    <a:pt x="192" y="333"/>
                  </a:cubicBezTo>
                  <a:cubicBezTo>
                    <a:pt x="192" y="333"/>
                    <a:pt x="193" y="333"/>
                    <a:pt x="193" y="333"/>
                  </a:cubicBezTo>
                  <a:cubicBezTo>
                    <a:pt x="193" y="333"/>
                    <a:pt x="193" y="334"/>
                    <a:pt x="193" y="334"/>
                  </a:cubicBezTo>
                  <a:cubicBezTo>
                    <a:pt x="193" y="334"/>
                    <a:pt x="193" y="334"/>
                    <a:pt x="193" y="334"/>
                  </a:cubicBezTo>
                  <a:cubicBezTo>
                    <a:pt x="193" y="334"/>
                    <a:pt x="193" y="334"/>
                    <a:pt x="193" y="334"/>
                  </a:cubicBezTo>
                  <a:cubicBezTo>
                    <a:pt x="193" y="334"/>
                    <a:pt x="193" y="334"/>
                    <a:pt x="194" y="334"/>
                  </a:cubicBezTo>
                  <a:cubicBezTo>
                    <a:pt x="194" y="334"/>
                    <a:pt x="194" y="336"/>
                    <a:pt x="194" y="337"/>
                  </a:cubicBezTo>
                  <a:cubicBezTo>
                    <a:pt x="194" y="336"/>
                    <a:pt x="194" y="336"/>
                    <a:pt x="194" y="336"/>
                  </a:cubicBezTo>
                  <a:close/>
                  <a:moveTo>
                    <a:pt x="192" y="332"/>
                  </a:moveTo>
                  <a:cubicBezTo>
                    <a:pt x="192" y="332"/>
                    <a:pt x="192" y="332"/>
                    <a:pt x="193" y="332"/>
                  </a:cubicBezTo>
                  <a:cubicBezTo>
                    <a:pt x="192" y="332"/>
                    <a:pt x="192" y="332"/>
                    <a:pt x="192" y="332"/>
                  </a:cubicBezTo>
                  <a:cubicBezTo>
                    <a:pt x="191" y="332"/>
                    <a:pt x="191" y="332"/>
                    <a:pt x="191" y="332"/>
                  </a:cubicBezTo>
                  <a:cubicBezTo>
                    <a:pt x="192" y="332"/>
                    <a:pt x="192" y="332"/>
                    <a:pt x="192" y="332"/>
                  </a:cubicBezTo>
                  <a:close/>
                  <a:moveTo>
                    <a:pt x="191" y="330"/>
                  </a:moveTo>
                  <a:cubicBezTo>
                    <a:pt x="191" y="330"/>
                    <a:pt x="191" y="330"/>
                    <a:pt x="191" y="330"/>
                  </a:cubicBezTo>
                  <a:cubicBezTo>
                    <a:pt x="193" y="329"/>
                    <a:pt x="193" y="329"/>
                    <a:pt x="194" y="329"/>
                  </a:cubicBezTo>
                  <a:cubicBezTo>
                    <a:pt x="194" y="329"/>
                    <a:pt x="194" y="329"/>
                    <a:pt x="194" y="330"/>
                  </a:cubicBezTo>
                  <a:cubicBezTo>
                    <a:pt x="193" y="329"/>
                    <a:pt x="193" y="329"/>
                    <a:pt x="191" y="330"/>
                  </a:cubicBezTo>
                  <a:close/>
                  <a:moveTo>
                    <a:pt x="196" y="295"/>
                  </a:moveTo>
                  <a:cubicBezTo>
                    <a:pt x="196" y="295"/>
                    <a:pt x="196" y="295"/>
                    <a:pt x="196" y="295"/>
                  </a:cubicBezTo>
                  <a:cubicBezTo>
                    <a:pt x="196" y="295"/>
                    <a:pt x="196" y="295"/>
                    <a:pt x="196" y="295"/>
                  </a:cubicBezTo>
                  <a:cubicBezTo>
                    <a:pt x="196" y="295"/>
                    <a:pt x="196" y="295"/>
                    <a:pt x="196" y="295"/>
                  </a:cubicBezTo>
                  <a:close/>
                  <a:moveTo>
                    <a:pt x="196" y="288"/>
                  </a:moveTo>
                  <a:cubicBezTo>
                    <a:pt x="196" y="287"/>
                    <a:pt x="195" y="286"/>
                    <a:pt x="195" y="284"/>
                  </a:cubicBezTo>
                  <a:cubicBezTo>
                    <a:pt x="196" y="285"/>
                    <a:pt x="197" y="285"/>
                    <a:pt x="197" y="286"/>
                  </a:cubicBezTo>
                  <a:cubicBezTo>
                    <a:pt x="199" y="285"/>
                    <a:pt x="199" y="285"/>
                    <a:pt x="199" y="285"/>
                  </a:cubicBezTo>
                  <a:cubicBezTo>
                    <a:pt x="198" y="285"/>
                    <a:pt x="197" y="286"/>
                    <a:pt x="197" y="287"/>
                  </a:cubicBezTo>
                  <a:cubicBezTo>
                    <a:pt x="197" y="287"/>
                    <a:pt x="198" y="287"/>
                    <a:pt x="199" y="286"/>
                  </a:cubicBezTo>
                  <a:cubicBezTo>
                    <a:pt x="200" y="287"/>
                    <a:pt x="199" y="288"/>
                    <a:pt x="199" y="288"/>
                  </a:cubicBezTo>
                  <a:cubicBezTo>
                    <a:pt x="199" y="288"/>
                    <a:pt x="199" y="288"/>
                    <a:pt x="199" y="288"/>
                  </a:cubicBezTo>
                  <a:lnTo>
                    <a:pt x="196" y="288"/>
                  </a:lnTo>
                  <a:close/>
                  <a:moveTo>
                    <a:pt x="199" y="290"/>
                  </a:moveTo>
                  <a:cubicBezTo>
                    <a:pt x="199" y="290"/>
                    <a:pt x="199" y="289"/>
                    <a:pt x="199" y="289"/>
                  </a:cubicBezTo>
                  <a:cubicBezTo>
                    <a:pt x="199" y="288"/>
                    <a:pt x="200" y="288"/>
                    <a:pt x="201" y="288"/>
                  </a:cubicBezTo>
                  <a:cubicBezTo>
                    <a:pt x="200" y="289"/>
                    <a:pt x="199" y="290"/>
                    <a:pt x="199" y="290"/>
                  </a:cubicBezTo>
                  <a:close/>
                  <a:moveTo>
                    <a:pt x="200" y="284"/>
                  </a:moveTo>
                  <a:cubicBezTo>
                    <a:pt x="200" y="283"/>
                    <a:pt x="200" y="283"/>
                    <a:pt x="200" y="283"/>
                  </a:cubicBezTo>
                  <a:cubicBezTo>
                    <a:pt x="200" y="283"/>
                    <a:pt x="200" y="283"/>
                    <a:pt x="200" y="283"/>
                  </a:cubicBezTo>
                  <a:cubicBezTo>
                    <a:pt x="200" y="283"/>
                    <a:pt x="200" y="283"/>
                    <a:pt x="200" y="283"/>
                  </a:cubicBezTo>
                  <a:cubicBezTo>
                    <a:pt x="199" y="283"/>
                    <a:pt x="198" y="282"/>
                    <a:pt x="197" y="282"/>
                  </a:cubicBezTo>
                  <a:cubicBezTo>
                    <a:pt x="198" y="282"/>
                    <a:pt x="199" y="282"/>
                    <a:pt x="200" y="283"/>
                  </a:cubicBezTo>
                  <a:cubicBezTo>
                    <a:pt x="200" y="282"/>
                    <a:pt x="201" y="282"/>
                    <a:pt x="201" y="281"/>
                  </a:cubicBezTo>
                  <a:cubicBezTo>
                    <a:pt x="201" y="282"/>
                    <a:pt x="201" y="283"/>
                    <a:pt x="203" y="284"/>
                  </a:cubicBezTo>
                  <a:cubicBezTo>
                    <a:pt x="202" y="285"/>
                    <a:pt x="201" y="282"/>
                    <a:pt x="200" y="284"/>
                  </a:cubicBezTo>
                  <a:close/>
                  <a:moveTo>
                    <a:pt x="197" y="275"/>
                  </a:moveTo>
                  <a:cubicBezTo>
                    <a:pt x="197" y="275"/>
                    <a:pt x="197" y="275"/>
                    <a:pt x="197" y="275"/>
                  </a:cubicBezTo>
                  <a:cubicBezTo>
                    <a:pt x="198" y="275"/>
                    <a:pt x="198" y="275"/>
                    <a:pt x="198" y="276"/>
                  </a:cubicBezTo>
                  <a:cubicBezTo>
                    <a:pt x="198" y="275"/>
                    <a:pt x="198" y="275"/>
                    <a:pt x="198" y="275"/>
                  </a:cubicBezTo>
                  <a:cubicBezTo>
                    <a:pt x="200" y="275"/>
                    <a:pt x="201" y="278"/>
                    <a:pt x="203" y="277"/>
                  </a:cubicBezTo>
                  <a:cubicBezTo>
                    <a:pt x="202" y="280"/>
                    <a:pt x="202" y="280"/>
                    <a:pt x="202" y="280"/>
                  </a:cubicBezTo>
                  <a:cubicBezTo>
                    <a:pt x="201" y="280"/>
                    <a:pt x="201" y="280"/>
                    <a:pt x="201" y="280"/>
                  </a:cubicBezTo>
                  <a:cubicBezTo>
                    <a:pt x="201" y="279"/>
                    <a:pt x="199" y="277"/>
                    <a:pt x="197" y="276"/>
                  </a:cubicBezTo>
                  <a:cubicBezTo>
                    <a:pt x="199" y="277"/>
                    <a:pt x="198" y="278"/>
                    <a:pt x="197" y="279"/>
                  </a:cubicBezTo>
                  <a:cubicBezTo>
                    <a:pt x="197" y="278"/>
                    <a:pt x="197" y="277"/>
                    <a:pt x="197" y="275"/>
                  </a:cubicBezTo>
                  <a:close/>
                  <a:moveTo>
                    <a:pt x="199" y="285"/>
                  </a:moveTo>
                  <a:cubicBezTo>
                    <a:pt x="199" y="285"/>
                    <a:pt x="199" y="285"/>
                    <a:pt x="199" y="285"/>
                  </a:cubicBezTo>
                  <a:cubicBezTo>
                    <a:pt x="197" y="285"/>
                    <a:pt x="196" y="283"/>
                    <a:pt x="194" y="283"/>
                  </a:cubicBezTo>
                  <a:cubicBezTo>
                    <a:pt x="194" y="283"/>
                    <a:pt x="194" y="283"/>
                    <a:pt x="194" y="283"/>
                  </a:cubicBezTo>
                  <a:cubicBezTo>
                    <a:pt x="191" y="283"/>
                    <a:pt x="191" y="283"/>
                    <a:pt x="191" y="283"/>
                  </a:cubicBezTo>
                  <a:cubicBezTo>
                    <a:pt x="190" y="282"/>
                    <a:pt x="191" y="281"/>
                    <a:pt x="192" y="279"/>
                  </a:cubicBezTo>
                  <a:cubicBezTo>
                    <a:pt x="193" y="279"/>
                    <a:pt x="193" y="280"/>
                    <a:pt x="194" y="280"/>
                  </a:cubicBezTo>
                  <a:cubicBezTo>
                    <a:pt x="194" y="280"/>
                    <a:pt x="193" y="280"/>
                    <a:pt x="193" y="280"/>
                  </a:cubicBezTo>
                  <a:cubicBezTo>
                    <a:pt x="193" y="280"/>
                    <a:pt x="193" y="280"/>
                    <a:pt x="193" y="280"/>
                  </a:cubicBezTo>
                  <a:cubicBezTo>
                    <a:pt x="192" y="281"/>
                    <a:pt x="192" y="282"/>
                    <a:pt x="194" y="282"/>
                  </a:cubicBezTo>
                  <a:cubicBezTo>
                    <a:pt x="193" y="284"/>
                    <a:pt x="198" y="283"/>
                    <a:pt x="199" y="285"/>
                  </a:cubicBezTo>
                  <a:close/>
                  <a:moveTo>
                    <a:pt x="195" y="267"/>
                  </a:moveTo>
                  <a:cubicBezTo>
                    <a:pt x="195" y="267"/>
                    <a:pt x="195" y="267"/>
                    <a:pt x="195" y="267"/>
                  </a:cubicBezTo>
                  <a:cubicBezTo>
                    <a:pt x="195" y="267"/>
                    <a:pt x="195" y="267"/>
                    <a:pt x="195" y="267"/>
                  </a:cubicBezTo>
                  <a:cubicBezTo>
                    <a:pt x="195" y="267"/>
                    <a:pt x="195" y="267"/>
                    <a:pt x="195" y="267"/>
                  </a:cubicBezTo>
                  <a:close/>
                  <a:moveTo>
                    <a:pt x="198" y="271"/>
                  </a:moveTo>
                  <a:cubicBezTo>
                    <a:pt x="198" y="270"/>
                    <a:pt x="198" y="270"/>
                    <a:pt x="199" y="270"/>
                  </a:cubicBezTo>
                  <a:cubicBezTo>
                    <a:pt x="200" y="270"/>
                    <a:pt x="199" y="270"/>
                    <a:pt x="198" y="271"/>
                  </a:cubicBezTo>
                  <a:close/>
                  <a:moveTo>
                    <a:pt x="200" y="266"/>
                  </a:moveTo>
                  <a:cubicBezTo>
                    <a:pt x="200" y="267"/>
                    <a:pt x="199" y="267"/>
                    <a:pt x="199" y="267"/>
                  </a:cubicBezTo>
                  <a:cubicBezTo>
                    <a:pt x="199" y="267"/>
                    <a:pt x="199" y="266"/>
                    <a:pt x="199" y="266"/>
                  </a:cubicBezTo>
                  <a:cubicBezTo>
                    <a:pt x="198" y="266"/>
                    <a:pt x="198" y="266"/>
                    <a:pt x="198" y="266"/>
                  </a:cubicBezTo>
                  <a:cubicBezTo>
                    <a:pt x="197" y="266"/>
                    <a:pt x="197" y="266"/>
                    <a:pt x="197" y="266"/>
                  </a:cubicBezTo>
                  <a:cubicBezTo>
                    <a:pt x="199" y="266"/>
                    <a:pt x="199" y="265"/>
                    <a:pt x="197" y="265"/>
                  </a:cubicBezTo>
                  <a:cubicBezTo>
                    <a:pt x="197" y="265"/>
                    <a:pt x="197" y="265"/>
                    <a:pt x="197" y="265"/>
                  </a:cubicBezTo>
                  <a:cubicBezTo>
                    <a:pt x="196" y="265"/>
                    <a:pt x="196" y="265"/>
                    <a:pt x="196" y="265"/>
                  </a:cubicBezTo>
                  <a:cubicBezTo>
                    <a:pt x="196" y="265"/>
                    <a:pt x="196" y="265"/>
                    <a:pt x="196" y="265"/>
                  </a:cubicBezTo>
                  <a:cubicBezTo>
                    <a:pt x="196" y="265"/>
                    <a:pt x="196" y="265"/>
                    <a:pt x="196" y="265"/>
                  </a:cubicBezTo>
                  <a:cubicBezTo>
                    <a:pt x="195" y="266"/>
                    <a:pt x="195" y="266"/>
                    <a:pt x="195" y="266"/>
                  </a:cubicBezTo>
                  <a:cubicBezTo>
                    <a:pt x="195" y="266"/>
                    <a:pt x="195" y="267"/>
                    <a:pt x="195" y="267"/>
                  </a:cubicBezTo>
                  <a:cubicBezTo>
                    <a:pt x="194" y="267"/>
                    <a:pt x="193" y="267"/>
                    <a:pt x="193" y="267"/>
                  </a:cubicBezTo>
                  <a:cubicBezTo>
                    <a:pt x="193" y="266"/>
                    <a:pt x="192" y="266"/>
                    <a:pt x="192" y="266"/>
                  </a:cubicBezTo>
                  <a:cubicBezTo>
                    <a:pt x="195" y="266"/>
                    <a:pt x="195" y="266"/>
                    <a:pt x="195" y="266"/>
                  </a:cubicBezTo>
                  <a:cubicBezTo>
                    <a:pt x="195" y="265"/>
                    <a:pt x="195" y="265"/>
                    <a:pt x="195" y="265"/>
                  </a:cubicBezTo>
                  <a:cubicBezTo>
                    <a:pt x="196" y="265"/>
                    <a:pt x="194" y="265"/>
                    <a:pt x="192" y="265"/>
                  </a:cubicBezTo>
                  <a:cubicBezTo>
                    <a:pt x="192" y="265"/>
                    <a:pt x="191" y="264"/>
                    <a:pt x="191" y="264"/>
                  </a:cubicBezTo>
                  <a:cubicBezTo>
                    <a:pt x="193" y="263"/>
                    <a:pt x="189" y="262"/>
                    <a:pt x="193" y="261"/>
                  </a:cubicBezTo>
                  <a:cubicBezTo>
                    <a:pt x="192" y="261"/>
                    <a:pt x="192" y="261"/>
                    <a:pt x="192" y="261"/>
                  </a:cubicBezTo>
                  <a:cubicBezTo>
                    <a:pt x="192" y="261"/>
                    <a:pt x="192" y="260"/>
                    <a:pt x="193" y="260"/>
                  </a:cubicBezTo>
                  <a:cubicBezTo>
                    <a:pt x="193" y="260"/>
                    <a:pt x="193" y="260"/>
                    <a:pt x="193" y="260"/>
                  </a:cubicBezTo>
                  <a:cubicBezTo>
                    <a:pt x="193" y="261"/>
                    <a:pt x="193" y="262"/>
                    <a:pt x="195" y="263"/>
                  </a:cubicBezTo>
                  <a:cubicBezTo>
                    <a:pt x="197" y="262"/>
                    <a:pt x="193" y="262"/>
                    <a:pt x="195" y="261"/>
                  </a:cubicBezTo>
                  <a:cubicBezTo>
                    <a:pt x="195" y="261"/>
                    <a:pt x="196" y="262"/>
                    <a:pt x="197" y="262"/>
                  </a:cubicBezTo>
                  <a:cubicBezTo>
                    <a:pt x="195" y="263"/>
                    <a:pt x="196" y="263"/>
                    <a:pt x="198" y="264"/>
                  </a:cubicBezTo>
                  <a:cubicBezTo>
                    <a:pt x="198" y="265"/>
                    <a:pt x="198" y="265"/>
                    <a:pt x="198" y="265"/>
                  </a:cubicBezTo>
                  <a:cubicBezTo>
                    <a:pt x="198" y="264"/>
                    <a:pt x="198" y="264"/>
                    <a:pt x="198" y="264"/>
                  </a:cubicBezTo>
                  <a:cubicBezTo>
                    <a:pt x="199" y="264"/>
                    <a:pt x="200" y="265"/>
                    <a:pt x="200" y="266"/>
                  </a:cubicBezTo>
                  <a:close/>
                  <a:moveTo>
                    <a:pt x="195" y="259"/>
                  </a:moveTo>
                  <a:cubicBezTo>
                    <a:pt x="195" y="258"/>
                    <a:pt x="195" y="258"/>
                    <a:pt x="195" y="258"/>
                  </a:cubicBezTo>
                  <a:cubicBezTo>
                    <a:pt x="195" y="258"/>
                    <a:pt x="195" y="258"/>
                    <a:pt x="195" y="258"/>
                  </a:cubicBezTo>
                  <a:lnTo>
                    <a:pt x="195" y="259"/>
                  </a:lnTo>
                  <a:close/>
                  <a:moveTo>
                    <a:pt x="199" y="249"/>
                  </a:moveTo>
                  <a:cubicBezTo>
                    <a:pt x="201" y="249"/>
                    <a:pt x="201" y="249"/>
                    <a:pt x="201" y="249"/>
                  </a:cubicBezTo>
                  <a:cubicBezTo>
                    <a:pt x="203" y="250"/>
                    <a:pt x="203" y="250"/>
                    <a:pt x="203" y="250"/>
                  </a:cubicBezTo>
                  <a:cubicBezTo>
                    <a:pt x="203" y="250"/>
                    <a:pt x="203" y="250"/>
                    <a:pt x="203" y="250"/>
                  </a:cubicBezTo>
                  <a:cubicBezTo>
                    <a:pt x="203" y="252"/>
                    <a:pt x="199" y="251"/>
                    <a:pt x="200" y="251"/>
                  </a:cubicBezTo>
                  <a:cubicBezTo>
                    <a:pt x="196" y="252"/>
                    <a:pt x="199" y="253"/>
                    <a:pt x="200" y="255"/>
                  </a:cubicBezTo>
                  <a:cubicBezTo>
                    <a:pt x="197" y="253"/>
                    <a:pt x="197" y="256"/>
                    <a:pt x="195" y="255"/>
                  </a:cubicBezTo>
                  <a:cubicBezTo>
                    <a:pt x="198" y="256"/>
                    <a:pt x="198" y="256"/>
                    <a:pt x="198" y="256"/>
                  </a:cubicBezTo>
                  <a:cubicBezTo>
                    <a:pt x="198" y="257"/>
                    <a:pt x="201" y="258"/>
                    <a:pt x="198" y="259"/>
                  </a:cubicBezTo>
                  <a:cubicBezTo>
                    <a:pt x="198" y="257"/>
                    <a:pt x="195" y="257"/>
                    <a:pt x="194" y="257"/>
                  </a:cubicBezTo>
                  <a:cubicBezTo>
                    <a:pt x="194" y="257"/>
                    <a:pt x="194" y="257"/>
                    <a:pt x="194" y="257"/>
                  </a:cubicBezTo>
                  <a:cubicBezTo>
                    <a:pt x="193" y="256"/>
                    <a:pt x="193" y="256"/>
                    <a:pt x="193" y="256"/>
                  </a:cubicBezTo>
                  <a:cubicBezTo>
                    <a:pt x="193" y="256"/>
                    <a:pt x="193" y="256"/>
                    <a:pt x="193" y="256"/>
                  </a:cubicBezTo>
                  <a:cubicBezTo>
                    <a:pt x="194" y="256"/>
                    <a:pt x="194" y="257"/>
                    <a:pt x="194" y="257"/>
                  </a:cubicBezTo>
                  <a:cubicBezTo>
                    <a:pt x="194" y="256"/>
                    <a:pt x="194" y="256"/>
                    <a:pt x="194" y="256"/>
                  </a:cubicBezTo>
                  <a:cubicBezTo>
                    <a:pt x="195" y="256"/>
                    <a:pt x="195" y="257"/>
                    <a:pt x="196" y="257"/>
                  </a:cubicBezTo>
                  <a:cubicBezTo>
                    <a:pt x="195" y="255"/>
                    <a:pt x="195" y="255"/>
                    <a:pt x="195" y="255"/>
                  </a:cubicBezTo>
                  <a:cubicBezTo>
                    <a:pt x="196" y="255"/>
                    <a:pt x="196" y="255"/>
                    <a:pt x="196" y="255"/>
                  </a:cubicBezTo>
                  <a:cubicBezTo>
                    <a:pt x="195" y="255"/>
                    <a:pt x="195" y="254"/>
                    <a:pt x="194" y="254"/>
                  </a:cubicBezTo>
                  <a:cubicBezTo>
                    <a:pt x="195" y="253"/>
                    <a:pt x="195" y="252"/>
                    <a:pt x="195" y="252"/>
                  </a:cubicBezTo>
                  <a:cubicBezTo>
                    <a:pt x="193" y="251"/>
                    <a:pt x="193" y="251"/>
                    <a:pt x="193" y="251"/>
                  </a:cubicBezTo>
                  <a:cubicBezTo>
                    <a:pt x="193" y="251"/>
                    <a:pt x="193" y="251"/>
                    <a:pt x="192" y="251"/>
                  </a:cubicBezTo>
                  <a:cubicBezTo>
                    <a:pt x="193" y="251"/>
                    <a:pt x="194" y="250"/>
                    <a:pt x="195" y="249"/>
                  </a:cubicBezTo>
                  <a:cubicBezTo>
                    <a:pt x="195" y="250"/>
                    <a:pt x="195" y="250"/>
                    <a:pt x="195" y="250"/>
                  </a:cubicBezTo>
                  <a:cubicBezTo>
                    <a:pt x="193" y="250"/>
                    <a:pt x="196" y="252"/>
                    <a:pt x="196" y="253"/>
                  </a:cubicBezTo>
                  <a:cubicBezTo>
                    <a:pt x="198" y="251"/>
                    <a:pt x="196" y="251"/>
                    <a:pt x="196" y="250"/>
                  </a:cubicBezTo>
                  <a:cubicBezTo>
                    <a:pt x="197" y="251"/>
                    <a:pt x="198" y="249"/>
                    <a:pt x="199" y="249"/>
                  </a:cubicBezTo>
                  <a:close/>
                  <a:moveTo>
                    <a:pt x="198" y="240"/>
                  </a:moveTo>
                  <a:cubicBezTo>
                    <a:pt x="198" y="240"/>
                    <a:pt x="198" y="240"/>
                    <a:pt x="198" y="240"/>
                  </a:cubicBezTo>
                  <a:cubicBezTo>
                    <a:pt x="198" y="240"/>
                    <a:pt x="198" y="240"/>
                    <a:pt x="198" y="240"/>
                  </a:cubicBezTo>
                  <a:cubicBezTo>
                    <a:pt x="198" y="240"/>
                    <a:pt x="198" y="240"/>
                    <a:pt x="198" y="240"/>
                  </a:cubicBezTo>
                  <a:close/>
                  <a:moveTo>
                    <a:pt x="200" y="241"/>
                  </a:moveTo>
                  <a:cubicBezTo>
                    <a:pt x="201" y="241"/>
                    <a:pt x="201" y="242"/>
                    <a:pt x="200" y="242"/>
                  </a:cubicBezTo>
                  <a:cubicBezTo>
                    <a:pt x="201" y="242"/>
                    <a:pt x="201" y="242"/>
                    <a:pt x="201" y="242"/>
                  </a:cubicBezTo>
                  <a:cubicBezTo>
                    <a:pt x="201" y="242"/>
                    <a:pt x="200" y="243"/>
                    <a:pt x="200" y="243"/>
                  </a:cubicBezTo>
                  <a:cubicBezTo>
                    <a:pt x="199" y="242"/>
                    <a:pt x="197" y="241"/>
                    <a:pt x="198" y="240"/>
                  </a:cubicBezTo>
                  <a:cubicBezTo>
                    <a:pt x="199" y="241"/>
                    <a:pt x="200" y="241"/>
                    <a:pt x="200" y="241"/>
                  </a:cubicBezTo>
                  <a:close/>
                  <a:moveTo>
                    <a:pt x="199" y="238"/>
                  </a:moveTo>
                  <a:cubicBezTo>
                    <a:pt x="199" y="238"/>
                    <a:pt x="198" y="237"/>
                    <a:pt x="199" y="237"/>
                  </a:cubicBezTo>
                  <a:cubicBezTo>
                    <a:pt x="199" y="237"/>
                    <a:pt x="199" y="237"/>
                    <a:pt x="199" y="237"/>
                  </a:cubicBezTo>
                  <a:cubicBezTo>
                    <a:pt x="196" y="236"/>
                    <a:pt x="198" y="234"/>
                    <a:pt x="199" y="233"/>
                  </a:cubicBezTo>
                  <a:cubicBezTo>
                    <a:pt x="199" y="233"/>
                    <a:pt x="199" y="233"/>
                    <a:pt x="199" y="233"/>
                  </a:cubicBezTo>
                  <a:cubicBezTo>
                    <a:pt x="201" y="232"/>
                    <a:pt x="201" y="232"/>
                    <a:pt x="201" y="232"/>
                  </a:cubicBezTo>
                  <a:cubicBezTo>
                    <a:pt x="202" y="234"/>
                    <a:pt x="201" y="237"/>
                    <a:pt x="199" y="238"/>
                  </a:cubicBezTo>
                  <a:close/>
                  <a:moveTo>
                    <a:pt x="197" y="222"/>
                  </a:moveTo>
                  <a:cubicBezTo>
                    <a:pt x="198" y="222"/>
                    <a:pt x="199" y="222"/>
                    <a:pt x="199" y="222"/>
                  </a:cubicBezTo>
                  <a:cubicBezTo>
                    <a:pt x="198" y="222"/>
                    <a:pt x="198" y="222"/>
                    <a:pt x="197" y="222"/>
                  </a:cubicBezTo>
                  <a:close/>
                  <a:moveTo>
                    <a:pt x="199" y="227"/>
                  </a:moveTo>
                  <a:cubicBezTo>
                    <a:pt x="199" y="227"/>
                    <a:pt x="200" y="227"/>
                    <a:pt x="200" y="227"/>
                  </a:cubicBezTo>
                  <a:cubicBezTo>
                    <a:pt x="200" y="227"/>
                    <a:pt x="200" y="227"/>
                    <a:pt x="199" y="228"/>
                  </a:cubicBezTo>
                  <a:cubicBezTo>
                    <a:pt x="199" y="227"/>
                    <a:pt x="199" y="227"/>
                    <a:pt x="199" y="227"/>
                  </a:cubicBezTo>
                  <a:close/>
                  <a:moveTo>
                    <a:pt x="201" y="204"/>
                  </a:moveTo>
                  <a:cubicBezTo>
                    <a:pt x="200" y="204"/>
                    <a:pt x="200" y="205"/>
                    <a:pt x="199" y="205"/>
                  </a:cubicBezTo>
                  <a:cubicBezTo>
                    <a:pt x="199" y="204"/>
                    <a:pt x="199" y="204"/>
                    <a:pt x="199" y="204"/>
                  </a:cubicBezTo>
                  <a:cubicBezTo>
                    <a:pt x="199" y="204"/>
                    <a:pt x="199" y="204"/>
                    <a:pt x="199" y="204"/>
                  </a:cubicBezTo>
                  <a:cubicBezTo>
                    <a:pt x="199" y="204"/>
                    <a:pt x="199" y="204"/>
                    <a:pt x="199" y="204"/>
                  </a:cubicBezTo>
                  <a:cubicBezTo>
                    <a:pt x="199" y="204"/>
                    <a:pt x="198" y="203"/>
                    <a:pt x="197" y="203"/>
                  </a:cubicBezTo>
                  <a:cubicBezTo>
                    <a:pt x="197" y="200"/>
                    <a:pt x="197" y="200"/>
                    <a:pt x="197" y="200"/>
                  </a:cubicBezTo>
                  <a:cubicBezTo>
                    <a:pt x="199" y="201"/>
                    <a:pt x="200" y="203"/>
                    <a:pt x="201" y="204"/>
                  </a:cubicBezTo>
                  <a:close/>
                  <a:moveTo>
                    <a:pt x="196" y="194"/>
                  </a:moveTo>
                  <a:cubicBezTo>
                    <a:pt x="198" y="194"/>
                    <a:pt x="198" y="194"/>
                    <a:pt x="198" y="194"/>
                  </a:cubicBezTo>
                  <a:cubicBezTo>
                    <a:pt x="198" y="195"/>
                    <a:pt x="201" y="197"/>
                    <a:pt x="198" y="197"/>
                  </a:cubicBezTo>
                  <a:cubicBezTo>
                    <a:pt x="198" y="196"/>
                    <a:pt x="197" y="196"/>
                    <a:pt x="196" y="195"/>
                  </a:cubicBezTo>
                  <a:cubicBezTo>
                    <a:pt x="196" y="195"/>
                    <a:pt x="196" y="195"/>
                    <a:pt x="196" y="194"/>
                  </a:cubicBezTo>
                  <a:cubicBezTo>
                    <a:pt x="196" y="194"/>
                    <a:pt x="196" y="194"/>
                    <a:pt x="196" y="194"/>
                  </a:cubicBezTo>
                  <a:close/>
                  <a:moveTo>
                    <a:pt x="196" y="219"/>
                  </a:moveTo>
                  <a:cubicBezTo>
                    <a:pt x="197" y="219"/>
                    <a:pt x="197" y="219"/>
                    <a:pt x="197" y="219"/>
                  </a:cubicBezTo>
                  <a:cubicBezTo>
                    <a:pt x="198" y="218"/>
                    <a:pt x="199" y="219"/>
                    <a:pt x="200" y="219"/>
                  </a:cubicBezTo>
                  <a:cubicBezTo>
                    <a:pt x="199" y="216"/>
                    <a:pt x="199" y="216"/>
                    <a:pt x="199" y="216"/>
                  </a:cubicBezTo>
                  <a:cubicBezTo>
                    <a:pt x="199" y="216"/>
                    <a:pt x="198" y="216"/>
                    <a:pt x="197" y="216"/>
                  </a:cubicBezTo>
                  <a:cubicBezTo>
                    <a:pt x="197" y="216"/>
                    <a:pt x="197" y="215"/>
                    <a:pt x="197" y="214"/>
                  </a:cubicBezTo>
                  <a:cubicBezTo>
                    <a:pt x="197" y="214"/>
                    <a:pt x="198" y="214"/>
                    <a:pt x="198" y="214"/>
                  </a:cubicBezTo>
                  <a:cubicBezTo>
                    <a:pt x="199" y="214"/>
                    <a:pt x="199" y="214"/>
                    <a:pt x="199" y="214"/>
                  </a:cubicBezTo>
                  <a:cubicBezTo>
                    <a:pt x="199" y="215"/>
                    <a:pt x="199" y="215"/>
                    <a:pt x="199" y="215"/>
                  </a:cubicBezTo>
                  <a:cubicBezTo>
                    <a:pt x="199" y="214"/>
                    <a:pt x="199" y="214"/>
                    <a:pt x="199" y="214"/>
                  </a:cubicBezTo>
                  <a:cubicBezTo>
                    <a:pt x="199" y="214"/>
                    <a:pt x="200" y="214"/>
                    <a:pt x="200" y="214"/>
                  </a:cubicBezTo>
                  <a:cubicBezTo>
                    <a:pt x="201" y="215"/>
                    <a:pt x="201" y="215"/>
                    <a:pt x="201" y="215"/>
                  </a:cubicBezTo>
                  <a:cubicBezTo>
                    <a:pt x="201" y="215"/>
                    <a:pt x="200" y="215"/>
                    <a:pt x="199" y="215"/>
                  </a:cubicBezTo>
                  <a:cubicBezTo>
                    <a:pt x="199" y="216"/>
                    <a:pt x="199" y="216"/>
                    <a:pt x="199" y="216"/>
                  </a:cubicBezTo>
                  <a:cubicBezTo>
                    <a:pt x="200" y="216"/>
                    <a:pt x="201" y="216"/>
                    <a:pt x="202" y="215"/>
                  </a:cubicBezTo>
                  <a:cubicBezTo>
                    <a:pt x="202" y="215"/>
                    <a:pt x="202" y="216"/>
                    <a:pt x="203" y="215"/>
                  </a:cubicBezTo>
                  <a:cubicBezTo>
                    <a:pt x="202" y="218"/>
                    <a:pt x="202" y="218"/>
                    <a:pt x="202" y="218"/>
                  </a:cubicBezTo>
                  <a:cubicBezTo>
                    <a:pt x="201" y="218"/>
                    <a:pt x="201" y="218"/>
                    <a:pt x="200" y="218"/>
                  </a:cubicBezTo>
                  <a:cubicBezTo>
                    <a:pt x="203" y="220"/>
                    <a:pt x="200" y="221"/>
                    <a:pt x="203" y="222"/>
                  </a:cubicBezTo>
                  <a:cubicBezTo>
                    <a:pt x="202" y="223"/>
                    <a:pt x="201" y="220"/>
                    <a:pt x="200" y="222"/>
                  </a:cubicBezTo>
                  <a:cubicBezTo>
                    <a:pt x="200" y="221"/>
                    <a:pt x="198" y="220"/>
                    <a:pt x="196" y="220"/>
                  </a:cubicBezTo>
                  <a:cubicBezTo>
                    <a:pt x="196" y="220"/>
                    <a:pt x="196" y="220"/>
                    <a:pt x="196" y="220"/>
                  </a:cubicBezTo>
                  <a:cubicBezTo>
                    <a:pt x="196" y="220"/>
                    <a:pt x="196" y="220"/>
                    <a:pt x="196" y="220"/>
                  </a:cubicBezTo>
                  <a:cubicBezTo>
                    <a:pt x="196" y="220"/>
                    <a:pt x="195" y="220"/>
                    <a:pt x="195" y="220"/>
                  </a:cubicBezTo>
                  <a:cubicBezTo>
                    <a:pt x="195" y="219"/>
                    <a:pt x="195" y="219"/>
                    <a:pt x="195" y="218"/>
                  </a:cubicBezTo>
                  <a:cubicBezTo>
                    <a:pt x="195" y="218"/>
                    <a:pt x="196" y="219"/>
                    <a:pt x="196" y="219"/>
                  </a:cubicBezTo>
                  <a:close/>
                  <a:moveTo>
                    <a:pt x="194" y="220"/>
                  </a:moveTo>
                  <a:cubicBezTo>
                    <a:pt x="194" y="221"/>
                    <a:pt x="195" y="221"/>
                    <a:pt x="196" y="221"/>
                  </a:cubicBezTo>
                  <a:cubicBezTo>
                    <a:pt x="196" y="222"/>
                    <a:pt x="196" y="222"/>
                    <a:pt x="196" y="223"/>
                  </a:cubicBezTo>
                  <a:cubicBezTo>
                    <a:pt x="194" y="222"/>
                    <a:pt x="194" y="222"/>
                    <a:pt x="193" y="223"/>
                  </a:cubicBezTo>
                  <a:cubicBezTo>
                    <a:pt x="193" y="223"/>
                    <a:pt x="192" y="223"/>
                    <a:pt x="192" y="223"/>
                  </a:cubicBezTo>
                  <a:cubicBezTo>
                    <a:pt x="193" y="222"/>
                    <a:pt x="192" y="220"/>
                    <a:pt x="194" y="220"/>
                  </a:cubicBezTo>
                  <a:close/>
                  <a:moveTo>
                    <a:pt x="193" y="180"/>
                  </a:moveTo>
                  <a:cubicBezTo>
                    <a:pt x="193" y="180"/>
                    <a:pt x="193" y="179"/>
                    <a:pt x="193" y="179"/>
                  </a:cubicBezTo>
                  <a:cubicBezTo>
                    <a:pt x="193" y="179"/>
                    <a:pt x="193" y="179"/>
                    <a:pt x="193" y="179"/>
                  </a:cubicBezTo>
                  <a:cubicBezTo>
                    <a:pt x="193" y="179"/>
                    <a:pt x="193" y="180"/>
                    <a:pt x="193" y="180"/>
                  </a:cubicBezTo>
                  <a:close/>
                  <a:moveTo>
                    <a:pt x="192" y="176"/>
                  </a:moveTo>
                  <a:cubicBezTo>
                    <a:pt x="191" y="176"/>
                    <a:pt x="191" y="175"/>
                    <a:pt x="190" y="175"/>
                  </a:cubicBezTo>
                  <a:cubicBezTo>
                    <a:pt x="191" y="174"/>
                    <a:pt x="190" y="173"/>
                    <a:pt x="190" y="173"/>
                  </a:cubicBezTo>
                  <a:cubicBezTo>
                    <a:pt x="192" y="173"/>
                    <a:pt x="192" y="173"/>
                    <a:pt x="192" y="173"/>
                  </a:cubicBezTo>
                  <a:cubicBezTo>
                    <a:pt x="193" y="174"/>
                    <a:pt x="195" y="176"/>
                    <a:pt x="192" y="176"/>
                  </a:cubicBezTo>
                  <a:close/>
                  <a:moveTo>
                    <a:pt x="193" y="169"/>
                  </a:moveTo>
                  <a:cubicBezTo>
                    <a:pt x="192" y="170"/>
                    <a:pt x="196" y="169"/>
                    <a:pt x="196" y="168"/>
                  </a:cubicBezTo>
                  <a:cubicBezTo>
                    <a:pt x="196" y="169"/>
                    <a:pt x="197" y="170"/>
                    <a:pt x="196" y="171"/>
                  </a:cubicBezTo>
                  <a:cubicBezTo>
                    <a:pt x="199" y="170"/>
                    <a:pt x="199" y="170"/>
                    <a:pt x="199" y="170"/>
                  </a:cubicBezTo>
                  <a:cubicBezTo>
                    <a:pt x="199" y="171"/>
                    <a:pt x="199" y="171"/>
                    <a:pt x="199" y="171"/>
                  </a:cubicBezTo>
                  <a:cubicBezTo>
                    <a:pt x="201" y="170"/>
                    <a:pt x="201" y="170"/>
                    <a:pt x="201" y="170"/>
                  </a:cubicBezTo>
                  <a:cubicBezTo>
                    <a:pt x="202" y="173"/>
                    <a:pt x="201" y="176"/>
                    <a:pt x="198" y="177"/>
                  </a:cubicBezTo>
                  <a:cubicBezTo>
                    <a:pt x="194" y="175"/>
                    <a:pt x="195" y="171"/>
                    <a:pt x="190" y="170"/>
                  </a:cubicBezTo>
                  <a:cubicBezTo>
                    <a:pt x="189" y="171"/>
                    <a:pt x="194" y="172"/>
                    <a:pt x="190" y="173"/>
                  </a:cubicBezTo>
                  <a:cubicBezTo>
                    <a:pt x="190" y="172"/>
                    <a:pt x="190" y="172"/>
                    <a:pt x="189" y="172"/>
                  </a:cubicBezTo>
                  <a:cubicBezTo>
                    <a:pt x="189" y="170"/>
                    <a:pt x="189" y="170"/>
                    <a:pt x="189" y="170"/>
                  </a:cubicBezTo>
                  <a:cubicBezTo>
                    <a:pt x="189" y="170"/>
                    <a:pt x="189" y="170"/>
                    <a:pt x="189" y="170"/>
                  </a:cubicBezTo>
                  <a:cubicBezTo>
                    <a:pt x="189" y="169"/>
                    <a:pt x="189" y="169"/>
                    <a:pt x="188" y="169"/>
                  </a:cubicBezTo>
                  <a:cubicBezTo>
                    <a:pt x="188" y="169"/>
                    <a:pt x="188" y="169"/>
                    <a:pt x="188" y="169"/>
                  </a:cubicBezTo>
                  <a:cubicBezTo>
                    <a:pt x="189" y="169"/>
                    <a:pt x="190" y="169"/>
                    <a:pt x="191" y="169"/>
                  </a:cubicBezTo>
                  <a:cubicBezTo>
                    <a:pt x="191" y="167"/>
                    <a:pt x="191" y="167"/>
                    <a:pt x="191" y="167"/>
                  </a:cubicBezTo>
                  <a:cubicBezTo>
                    <a:pt x="191" y="167"/>
                    <a:pt x="191" y="166"/>
                    <a:pt x="191" y="166"/>
                  </a:cubicBezTo>
                  <a:cubicBezTo>
                    <a:pt x="191" y="167"/>
                    <a:pt x="195" y="167"/>
                    <a:pt x="193" y="169"/>
                  </a:cubicBezTo>
                  <a:close/>
                  <a:moveTo>
                    <a:pt x="191" y="165"/>
                  </a:moveTo>
                  <a:cubicBezTo>
                    <a:pt x="191" y="165"/>
                    <a:pt x="191" y="165"/>
                    <a:pt x="191" y="165"/>
                  </a:cubicBezTo>
                  <a:cubicBezTo>
                    <a:pt x="191" y="165"/>
                    <a:pt x="191" y="165"/>
                    <a:pt x="191" y="166"/>
                  </a:cubicBezTo>
                  <a:lnTo>
                    <a:pt x="191" y="165"/>
                  </a:lnTo>
                  <a:close/>
                  <a:moveTo>
                    <a:pt x="193" y="162"/>
                  </a:moveTo>
                  <a:cubicBezTo>
                    <a:pt x="192" y="163"/>
                    <a:pt x="192" y="163"/>
                    <a:pt x="191" y="164"/>
                  </a:cubicBezTo>
                  <a:cubicBezTo>
                    <a:pt x="191" y="163"/>
                    <a:pt x="189" y="162"/>
                    <a:pt x="188" y="161"/>
                  </a:cubicBezTo>
                  <a:cubicBezTo>
                    <a:pt x="188" y="161"/>
                    <a:pt x="189" y="161"/>
                    <a:pt x="190" y="161"/>
                  </a:cubicBezTo>
                  <a:cubicBezTo>
                    <a:pt x="190" y="161"/>
                    <a:pt x="190" y="160"/>
                    <a:pt x="191" y="160"/>
                  </a:cubicBezTo>
                  <a:cubicBezTo>
                    <a:pt x="191" y="161"/>
                    <a:pt x="190" y="162"/>
                    <a:pt x="193" y="162"/>
                  </a:cubicBezTo>
                  <a:close/>
                  <a:moveTo>
                    <a:pt x="190" y="155"/>
                  </a:moveTo>
                  <a:cubicBezTo>
                    <a:pt x="189" y="155"/>
                    <a:pt x="189" y="154"/>
                    <a:pt x="189" y="154"/>
                  </a:cubicBezTo>
                  <a:cubicBezTo>
                    <a:pt x="191" y="155"/>
                    <a:pt x="192" y="155"/>
                    <a:pt x="192" y="157"/>
                  </a:cubicBezTo>
                  <a:cubicBezTo>
                    <a:pt x="191" y="157"/>
                    <a:pt x="191" y="158"/>
                    <a:pt x="190" y="158"/>
                  </a:cubicBezTo>
                  <a:cubicBezTo>
                    <a:pt x="190" y="157"/>
                    <a:pt x="189" y="156"/>
                    <a:pt x="187" y="155"/>
                  </a:cubicBezTo>
                  <a:lnTo>
                    <a:pt x="190" y="155"/>
                  </a:lnTo>
                  <a:close/>
                  <a:moveTo>
                    <a:pt x="184" y="134"/>
                  </a:moveTo>
                  <a:cubicBezTo>
                    <a:pt x="183" y="134"/>
                    <a:pt x="183" y="134"/>
                    <a:pt x="183" y="134"/>
                  </a:cubicBezTo>
                  <a:cubicBezTo>
                    <a:pt x="184" y="135"/>
                    <a:pt x="185" y="134"/>
                    <a:pt x="186" y="134"/>
                  </a:cubicBezTo>
                  <a:cubicBezTo>
                    <a:pt x="186" y="135"/>
                    <a:pt x="186" y="135"/>
                    <a:pt x="186" y="135"/>
                  </a:cubicBezTo>
                  <a:cubicBezTo>
                    <a:pt x="186" y="138"/>
                    <a:pt x="182" y="135"/>
                    <a:pt x="180" y="136"/>
                  </a:cubicBezTo>
                  <a:cubicBezTo>
                    <a:pt x="180" y="135"/>
                    <a:pt x="183" y="133"/>
                    <a:pt x="184" y="134"/>
                  </a:cubicBezTo>
                  <a:close/>
                  <a:moveTo>
                    <a:pt x="183" y="220"/>
                  </a:moveTo>
                  <a:cubicBezTo>
                    <a:pt x="183" y="220"/>
                    <a:pt x="183" y="220"/>
                    <a:pt x="182" y="219"/>
                  </a:cubicBezTo>
                  <a:cubicBezTo>
                    <a:pt x="182" y="219"/>
                    <a:pt x="182" y="219"/>
                    <a:pt x="182" y="219"/>
                  </a:cubicBezTo>
                  <a:cubicBezTo>
                    <a:pt x="182" y="219"/>
                    <a:pt x="183" y="219"/>
                    <a:pt x="183" y="219"/>
                  </a:cubicBezTo>
                  <a:lnTo>
                    <a:pt x="183" y="220"/>
                  </a:lnTo>
                  <a:close/>
                  <a:moveTo>
                    <a:pt x="181" y="600"/>
                  </a:moveTo>
                  <a:cubicBezTo>
                    <a:pt x="181" y="600"/>
                    <a:pt x="181" y="600"/>
                    <a:pt x="181" y="600"/>
                  </a:cubicBezTo>
                  <a:cubicBezTo>
                    <a:pt x="182" y="600"/>
                    <a:pt x="182" y="600"/>
                    <a:pt x="184" y="600"/>
                  </a:cubicBezTo>
                  <a:cubicBezTo>
                    <a:pt x="184" y="601"/>
                    <a:pt x="184" y="601"/>
                    <a:pt x="184" y="601"/>
                  </a:cubicBezTo>
                  <a:cubicBezTo>
                    <a:pt x="184" y="601"/>
                    <a:pt x="184" y="601"/>
                    <a:pt x="184" y="601"/>
                  </a:cubicBezTo>
                  <a:cubicBezTo>
                    <a:pt x="184" y="601"/>
                    <a:pt x="184" y="601"/>
                    <a:pt x="184" y="601"/>
                  </a:cubicBezTo>
                  <a:cubicBezTo>
                    <a:pt x="184" y="601"/>
                    <a:pt x="185" y="601"/>
                    <a:pt x="184" y="601"/>
                  </a:cubicBezTo>
                  <a:lnTo>
                    <a:pt x="181" y="600"/>
                  </a:lnTo>
                  <a:close/>
                  <a:moveTo>
                    <a:pt x="186" y="629"/>
                  </a:moveTo>
                  <a:cubicBezTo>
                    <a:pt x="186" y="629"/>
                    <a:pt x="186" y="629"/>
                    <a:pt x="185" y="629"/>
                  </a:cubicBezTo>
                  <a:cubicBezTo>
                    <a:pt x="185" y="628"/>
                    <a:pt x="186" y="628"/>
                    <a:pt x="186" y="628"/>
                  </a:cubicBezTo>
                  <a:cubicBezTo>
                    <a:pt x="187" y="628"/>
                    <a:pt x="187" y="628"/>
                    <a:pt x="186" y="629"/>
                  </a:cubicBezTo>
                  <a:close/>
                  <a:moveTo>
                    <a:pt x="185" y="623"/>
                  </a:moveTo>
                  <a:cubicBezTo>
                    <a:pt x="185" y="623"/>
                    <a:pt x="185" y="623"/>
                    <a:pt x="185" y="623"/>
                  </a:cubicBezTo>
                  <a:cubicBezTo>
                    <a:pt x="184" y="622"/>
                    <a:pt x="184" y="621"/>
                    <a:pt x="184" y="621"/>
                  </a:cubicBezTo>
                  <a:cubicBezTo>
                    <a:pt x="184" y="621"/>
                    <a:pt x="184" y="620"/>
                    <a:pt x="185" y="620"/>
                  </a:cubicBezTo>
                  <a:cubicBezTo>
                    <a:pt x="186" y="621"/>
                    <a:pt x="189" y="621"/>
                    <a:pt x="188" y="622"/>
                  </a:cubicBezTo>
                  <a:cubicBezTo>
                    <a:pt x="187" y="623"/>
                    <a:pt x="186" y="623"/>
                    <a:pt x="185" y="623"/>
                  </a:cubicBezTo>
                  <a:close/>
                  <a:moveTo>
                    <a:pt x="189" y="665"/>
                  </a:moveTo>
                  <a:cubicBezTo>
                    <a:pt x="189" y="665"/>
                    <a:pt x="189" y="665"/>
                    <a:pt x="189" y="665"/>
                  </a:cubicBezTo>
                  <a:cubicBezTo>
                    <a:pt x="189" y="665"/>
                    <a:pt x="189" y="665"/>
                    <a:pt x="189" y="665"/>
                  </a:cubicBezTo>
                  <a:cubicBezTo>
                    <a:pt x="189" y="665"/>
                    <a:pt x="189" y="665"/>
                    <a:pt x="189" y="665"/>
                  </a:cubicBezTo>
                  <a:close/>
                  <a:moveTo>
                    <a:pt x="189" y="642"/>
                  </a:moveTo>
                  <a:cubicBezTo>
                    <a:pt x="189" y="643"/>
                    <a:pt x="190" y="643"/>
                    <a:pt x="190" y="643"/>
                  </a:cubicBezTo>
                  <a:cubicBezTo>
                    <a:pt x="189" y="643"/>
                    <a:pt x="189" y="644"/>
                    <a:pt x="189" y="644"/>
                  </a:cubicBezTo>
                  <a:cubicBezTo>
                    <a:pt x="188" y="644"/>
                    <a:pt x="188" y="644"/>
                    <a:pt x="188" y="644"/>
                  </a:cubicBezTo>
                  <a:cubicBezTo>
                    <a:pt x="186" y="644"/>
                    <a:pt x="188" y="643"/>
                    <a:pt x="189" y="642"/>
                  </a:cubicBezTo>
                  <a:close/>
                  <a:moveTo>
                    <a:pt x="188" y="620"/>
                  </a:moveTo>
                  <a:cubicBezTo>
                    <a:pt x="187" y="620"/>
                    <a:pt x="186" y="620"/>
                    <a:pt x="185" y="619"/>
                  </a:cubicBezTo>
                  <a:cubicBezTo>
                    <a:pt x="186" y="619"/>
                    <a:pt x="188" y="619"/>
                    <a:pt x="189" y="619"/>
                  </a:cubicBezTo>
                  <a:cubicBezTo>
                    <a:pt x="188" y="619"/>
                    <a:pt x="188" y="620"/>
                    <a:pt x="188" y="620"/>
                  </a:cubicBezTo>
                  <a:close/>
                  <a:moveTo>
                    <a:pt x="188" y="617"/>
                  </a:moveTo>
                  <a:cubicBezTo>
                    <a:pt x="188" y="617"/>
                    <a:pt x="188" y="617"/>
                    <a:pt x="188" y="617"/>
                  </a:cubicBezTo>
                  <a:cubicBezTo>
                    <a:pt x="188" y="617"/>
                    <a:pt x="188" y="617"/>
                    <a:pt x="188" y="617"/>
                  </a:cubicBezTo>
                  <a:cubicBezTo>
                    <a:pt x="188" y="617"/>
                    <a:pt x="188" y="617"/>
                    <a:pt x="188" y="617"/>
                  </a:cubicBezTo>
                  <a:close/>
                  <a:moveTo>
                    <a:pt x="189" y="615"/>
                  </a:moveTo>
                  <a:cubicBezTo>
                    <a:pt x="190" y="615"/>
                    <a:pt x="191" y="616"/>
                    <a:pt x="191" y="616"/>
                  </a:cubicBezTo>
                  <a:cubicBezTo>
                    <a:pt x="190" y="616"/>
                    <a:pt x="190" y="616"/>
                    <a:pt x="190" y="616"/>
                  </a:cubicBezTo>
                  <a:cubicBezTo>
                    <a:pt x="190" y="616"/>
                    <a:pt x="190" y="616"/>
                    <a:pt x="190" y="616"/>
                  </a:cubicBezTo>
                  <a:cubicBezTo>
                    <a:pt x="190" y="616"/>
                    <a:pt x="190" y="615"/>
                    <a:pt x="189" y="615"/>
                  </a:cubicBezTo>
                  <a:close/>
                  <a:moveTo>
                    <a:pt x="190" y="618"/>
                  </a:moveTo>
                  <a:cubicBezTo>
                    <a:pt x="190" y="619"/>
                    <a:pt x="190" y="619"/>
                    <a:pt x="190" y="619"/>
                  </a:cubicBezTo>
                  <a:cubicBezTo>
                    <a:pt x="190" y="618"/>
                    <a:pt x="189" y="618"/>
                    <a:pt x="189" y="618"/>
                  </a:cubicBezTo>
                  <a:cubicBezTo>
                    <a:pt x="189" y="618"/>
                    <a:pt x="189" y="618"/>
                    <a:pt x="189" y="618"/>
                  </a:cubicBezTo>
                  <a:cubicBezTo>
                    <a:pt x="189" y="617"/>
                    <a:pt x="189" y="617"/>
                    <a:pt x="189" y="617"/>
                  </a:cubicBezTo>
                  <a:cubicBezTo>
                    <a:pt x="189" y="617"/>
                    <a:pt x="190" y="617"/>
                    <a:pt x="190" y="618"/>
                  </a:cubicBezTo>
                  <a:close/>
                  <a:moveTo>
                    <a:pt x="190" y="620"/>
                  </a:moveTo>
                  <a:cubicBezTo>
                    <a:pt x="189" y="620"/>
                    <a:pt x="189" y="620"/>
                    <a:pt x="189" y="620"/>
                  </a:cubicBezTo>
                  <a:cubicBezTo>
                    <a:pt x="189" y="620"/>
                    <a:pt x="189" y="620"/>
                    <a:pt x="189" y="620"/>
                  </a:cubicBezTo>
                  <a:cubicBezTo>
                    <a:pt x="189" y="620"/>
                    <a:pt x="189" y="620"/>
                    <a:pt x="190" y="620"/>
                  </a:cubicBezTo>
                  <a:close/>
                  <a:moveTo>
                    <a:pt x="190" y="625"/>
                  </a:moveTo>
                  <a:cubicBezTo>
                    <a:pt x="190" y="625"/>
                    <a:pt x="189" y="625"/>
                    <a:pt x="189" y="625"/>
                  </a:cubicBezTo>
                  <a:cubicBezTo>
                    <a:pt x="190" y="624"/>
                    <a:pt x="190" y="624"/>
                    <a:pt x="190" y="623"/>
                  </a:cubicBezTo>
                  <a:cubicBezTo>
                    <a:pt x="190" y="623"/>
                    <a:pt x="190" y="623"/>
                    <a:pt x="190" y="624"/>
                  </a:cubicBezTo>
                  <a:cubicBezTo>
                    <a:pt x="190" y="623"/>
                    <a:pt x="191" y="623"/>
                    <a:pt x="191" y="623"/>
                  </a:cubicBezTo>
                  <a:cubicBezTo>
                    <a:pt x="192" y="624"/>
                    <a:pt x="191" y="625"/>
                    <a:pt x="192" y="625"/>
                  </a:cubicBezTo>
                  <a:cubicBezTo>
                    <a:pt x="191" y="625"/>
                    <a:pt x="190" y="625"/>
                    <a:pt x="190" y="625"/>
                  </a:cubicBezTo>
                  <a:close/>
                  <a:moveTo>
                    <a:pt x="191" y="622"/>
                  </a:moveTo>
                  <a:cubicBezTo>
                    <a:pt x="190" y="621"/>
                    <a:pt x="190" y="621"/>
                    <a:pt x="190" y="621"/>
                  </a:cubicBezTo>
                  <a:cubicBezTo>
                    <a:pt x="194" y="622"/>
                    <a:pt x="194" y="622"/>
                    <a:pt x="194" y="622"/>
                  </a:cubicBezTo>
                  <a:cubicBezTo>
                    <a:pt x="194" y="623"/>
                    <a:pt x="192" y="622"/>
                    <a:pt x="191" y="622"/>
                  </a:cubicBezTo>
                  <a:close/>
                  <a:moveTo>
                    <a:pt x="193" y="612"/>
                  </a:moveTo>
                  <a:cubicBezTo>
                    <a:pt x="194" y="611"/>
                    <a:pt x="194" y="611"/>
                    <a:pt x="194" y="611"/>
                  </a:cubicBezTo>
                  <a:cubicBezTo>
                    <a:pt x="194" y="611"/>
                    <a:pt x="194" y="612"/>
                    <a:pt x="193" y="612"/>
                  </a:cubicBezTo>
                  <a:close/>
                  <a:moveTo>
                    <a:pt x="194" y="610"/>
                  </a:moveTo>
                  <a:cubicBezTo>
                    <a:pt x="193" y="610"/>
                    <a:pt x="193" y="610"/>
                    <a:pt x="193" y="610"/>
                  </a:cubicBezTo>
                  <a:cubicBezTo>
                    <a:pt x="193" y="610"/>
                    <a:pt x="193" y="610"/>
                    <a:pt x="193" y="609"/>
                  </a:cubicBezTo>
                  <a:cubicBezTo>
                    <a:pt x="193" y="610"/>
                    <a:pt x="193" y="610"/>
                    <a:pt x="194" y="610"/>
                  </a:cubicBezTo>
                  <a:close/>
                  <a:moveTo>
                    <a:pt x="189" y="611"/>
                  </a:moveTo>
                  <a:cubicBezTo>
                    <a:pt x="188" y="612"/>
                    <a:pt x="190" y="612"/>
                    <a:pt x="191" y="612"/>
                  </a:cubicBezTo>
                  <a:cubicBezTo>
                    <a:pt x="191" y="613"/>
                    <a:pt x="192" y="613"/>
                    <a:pt x="192" y="613"/>
                  </a:cubicBezTo>
                  <a:cubicBezTo>
                    <a:pt x="192" y="614"/>
                    <a:pt x="192" y="614"/>
                    <a:pt x="192" y="614"/>
                  </a:cubicBezTo>
                  <a:cubicBezTo>
                    <a:pt x="192" y="614"/>
                    <a:pt x="192" y="613"/>
                    <a:pt x="192" y="613"/>
                  </a:cubicBezTo>
                  <a:cubicBezTo>
                    <a:pt x="193" y="614"/>
                    <a:pt x="194" y="614"/>
                    <a:pt x="193" y="615"/>
                  </a:cubicBezTo>
                  <a:cubicBezTo>
                    <a:pt x="193" y="614"/>
                    <a:pt x="193" y="614"/>
                    <a:pt x="193" y="614"/>
                  </a:cubicBezTo>
                  <a:cubicBezTo>
                    <a:pt x="192" y="616"/>
                    <a:pt x="192" y="617"/>
                    <a:pt x="194" y="618"/>
                  </a:cubicBezTo>
                  <a:cubicBezTo>
                    <a:pt x="191" y="619"/>
                    <a:pt x="192" y="617"/>
                    <a:pt x="191" y="616"/>
                  </a:cubicBezTo>
                  <a:cubicBezTo>
                    <a:pt x="192" y="616"/>
                    <a:pt x="191" y="615"/>
                    <a:pt x="189" y="615"/>
                  </a:cubicBezTo>
                  <a:cubicBezTo>
                    <a:pt x="189" y="615"/>
                    <a:pt x="189" y="614"/>
                    <a:pt x="189" y="614"/>
                  </a:cubicBezTo>
                  <a:cubicBezTo>
                    <a:pt x="189" y="614"/>
                    <a:pt x="189" y="614"/>
                    <a:pt x="190" y="614"/>
                  </a:cubicBezTo>
                  <a:cubicBezTo>
                    <a:pt x="189" y="614"/>
                    <a:pt x="189" y="613"/>
                    <a:pt x="188" y="613"/>
                  </a:cubicBezTo>
                  <a:cubicBezTo>
                    <a:pt x="188" y="613"/>
                    <a:pt x="188" y="612"/>
                    <a:pt x="188" y="612"/>
                  </a:cubicBezTo>
                  <a:cubicBezTo>
                    <a:pt x="188" y="612"/>
                    <a:pt x="187" y="612"/>
                    <a:pt x="187" y="612"/>
                  </a:cubicBezTo>
                  <a:cubicBezTo>
                    <a:pt x="187" y="611"/>
                    <a:pt x="188" y="611"/>
                    <a:pt x="189" y="611"/>
                  </a:cubicBezTo>
                  <a:close/>
                  <a:moveTo>
                    <a:pt x="187" y="603"/>
                  </a:moveTo>
                  <a:cubicBezTo>
                    <a:pt x="188" y="603"/>
                    <a:pt x="188" y="603"/>
                    <a:pt x="189" y="603"/>
                  </a:cubicBezTo>
                  <a:cubicBezTo>
                    <a:pt x="188" y="603"/>
                    <a:pt x="188" y="603"/>
                    <a:pt x="187" y="604"/>
                  </a:cubicBezTo>
                  <a:lnTo>
                    <a:pt x="187" y="603"/>
                  </a:lnTo>
                  <a:close/>
                  <a:moveTo>
                    <a:pt x="189" y="603"/>
                  </a:moveTo>
                  <a:cubicBezTo>
                    <a:pt x="188" y="602"/>
                    <a:pt x="188" y="602"/>
                    <a:pt x="188" y="602"/>
                  </a:cubicBezTo>
                  <a:cubicBezTo>
                    <a:pt x="188" y="602"/>
                    <a:pt x="188" y="602"/>
                    <a:pt x="188" y="602"/>
                  </a:cubicBezTo>
                  <a:cubicBezTo>
                    <a:pt x="188" y="602"/>
                    <a:pt x="188" y="602"/>
                    <a:pt x="188" y="602"/>
                  </a:cubicBezTo>
                  <a:cubicBezTo>
                    <a:pt x="188" y="602"/>
                    <a:pt x="188" y="602"/>
                    <a:pt x="188" y="602"/>
                  </a:cubicBezTo>
                  <a:cubicBezTo>
                    <a:pt x="188" y="602"/>
                    <a:pt x="188" y="602"/>
                    <a:pt x="188" y="602"/>
                  </a:cubicBezTo>
                  <a:cubicBezTo>
                    <a:pt x="189" y="602"/>
                    <a:pt x="189" y="602"/>
                    <a:pt x="190" y="602"/>
                  </a:cubicBezTo>
                  <a:cubicBezTo>
                    <a:pt x="189" y="602"/>
                    <a:pt x="189" y="602"/>
                    <a:pt x="189" y="603"/>
                  </a:cubicBezTo>
                  <a:close/>
                  <a:moveTo>
                    <a:pt x="190" y="602"/>
                  </a:moveTo>
                  <a:cubicBezTo>
                    <a:pt x="190" y="602"/>
                    <a:pt x="190" y="601"/>
                    <a:pt x="190" y="601"/>
                  </a:cubicBezTo>
                  <a:cubicBezTo>
                    <a:pt x="190" y="601"/>
                    <a:pt x="190" y="601"/>
                    <a:pt x="191" y="601"/>
                  </a:cubicBezTo>
                  <a:cubicBezTo>
                    <a:pt x="190" y="601"/>
                    <a:pt x="190" y="602"/>
                    <a:pt x="190" y="602"/>
                  </a:cubicBezTo>
                  <a:close/>
                  <a:moveTo>
                    <a:pt x="190" y="597"/>
                  </a:moveTo>
                  <a:cubicBezTo>
                    <a:pt x="190" y="597"/>
                    <a:pt x="189" y="597"/>
                    <a:pt x="188" y="596"/>
                  </a:cubicBezTo>
                  <a:cubicBezTo>
                    <a:pt x="188" y="596"/>
                    <a:pt x="188" y="596"/>
                    <a:pt x="188" y="596"/>
                  </a:cubicBezTo>
                  <a:cubicBezTo>
                    <a:pt x="189" y="596"/>
                    <a:pt x="189" y="596"/>
                    <a:pt x="189" y="596"/>
                  </a:cubicBezTo>
                  <a:cubicBezTo>
                    <a:pt x="191" y="597"/>
                    <a:pt x="191" y="597"/>
                    <a:pt x="191" y="597"/>
                  </a:cubicBezTo>
                  <a:cubicBezTo>
                    <a:pt x="191" y="597"/>
                    <a:pt x="191" y="597"/>
                    <a:pt x="190" y="597"/>
                  </a:cubicBezTo>
                  <a:close/>
                  <a:moveTo>
                    <a:pt x="193" y="599"/>
                  </a:moveTo>
                  <a:cubicBezTo>
                    <a:pt x="194" y="598"/>
                    <a:pt x="193" y="598"/>
                    <a:pt x="192" y="597"/>
                  </a:cubicBezTo>
                  <a:cubicBezTo>
                    <a:pt x="192" y="597"/>
                    <a:pt x="192" y="597"/>
                    <a:pt x="192" y="597"/>
                  </a:cubicBezTo>
                  <a:cubicBezTo>
                    <a:pt x="192" y="597"/>
                    <a:pt x="192" y="597"/>
                    <a:pt x="192" y="597"/>
                  </a:cubicBezTo>
                  <a:cubicBezTo>
                    <a:pt x="192" y="597"/>
                    <a:pt x="192" y="597"/>
                    <a:pt x="192" y="597"/>
                  </a:cubicBezTo>
                  <a:cubicBezTo>
                    <a:pt x="192" y="597"/>
                    <a:pt x="193" y="597"/>
                    <a:pt x="193" y="597"/>
                  </a:cubicBezTo>
                  <a:cubicBezTo>
                    <a:pt x="193" y="598"/>
                    <a:pt x="193" y="598"/>
                    <a:pt x="194" y="599"/>
                  </a:cubicBezTo>
                  <a:cubicBezTo>
                    <a:pt x="194" y="599"/>
                    <a:pt x="193" y="599"/>
                    <a:pt x="193" y="599"/>
                  </a:cubicBezTo>
                  <a:close/>
                  <a:moveTo>
                    <a:pt x="195" y="593"/>
                  </a:moveTo>
                  <a:cubicBezTo>
                    <a:pt x="195" y="593"/>
                    <a:pt x="195" y="593"/>
                    <a:pt x="195" y="593"/>
                  </a:cubicBezTo>
                  <a:cubicBezTo>
                    <a:pt x="192" y="594"/>
                    <a:pt x="194" y="592"/>
                    <a:pt x="191" y="595"/>
                  </a:cubicBezTo>
                  <a:cubicBezTo>
                    <a:pt x="190" y="595"/>
                    <a:pt x="190" y="595"/>
                    <a:pt x="190" y="595"/>
                  </a:cubicBezTo>
                  <a:cubicBezTo>
                    <a:pt x="189" y="594"/>
                    <a:pt x="189" y="594"/>
                    <a:pt x="189" y="594"/>
                  </a:cubicBezTo>
                  <a:cubicBezTo>
                    <a:pt x="189" y="594"/>
                    <a:pt x="189" y="594"/>
                    <a:pt x="189" y="593"/>
                  </a:cubicBezTo>
                  <a:cubicBezTo>
                    <a:pt x="190" y="593"/>
                    <a:pt x="191" y="593"/>
                    <a:pt x="191" y="594"/>
                  </a:cubicBezTo>
                  <a:cubicBezTo>
                    <a:pt x="189" y="593"/>
                    <a:pt x="189" y="593"/>
                    <a:pt x="189" y="593"/>
                  </a:cubicBezTo>
                  <a:cubicBezTo>
                    <a:pt x="189" y="592"/>
                    <a:pt x="189" y="592"/>
                    <a:pt x="190" y="591"/>
                  </a:cubicBezTo>
                  <a:cubicBezTo>
                    <a:pt x="190" y="591"/>
                    <a:pt x="190" y="591"/>
                    <a:pt x="191" y="591"/>
                  </a:cubicBezTo>
                  <a:cubicBezTo>
                    <a:pt x="191" y="591"/>
                    <a:pt x="192" y="591"/>
                    <a:pt x="192" y="591"/>
                  </a:cubicBezTo>
                  <a:cubicBezTo>
                    <a:pt x="192" y="591"/>
                    <a:pt x="192" y="591"/>
                    <a:pt x="192" y="591"/>
                  </a:cubicBezTo>
                  <a:cubicBezTo>
                    <a:pt x="192" y="591"/>
                    <a:pt x="192" y="591"/>
                    <a:pt x="192" y="591"/>
                  </a:cubicBezTo>
                  <a:cubicBezTo>
                    <a:pt x="194" y="591"/>
                    <a:pt x="194" y="593"/>
                    <a:pt x="195" y="593"/>
                  </a:cubicBezTo>
                  <a:close/>
                  <a:moveTo>
                    <a:pt x="191" y="588"/>
                  </a:moveTo>
                  <a:cubicBezTo>
                    <a:pt x="191" y="588"/>
                    <a:pt x="191" y="588"/>
                    <a:pt x="191" y="587"/>
                  </a:cubicBezTo>
                  <a:cubicBezTo>
                    <a:pt x="191" y="587"/>
                    <a:pt x="191" y="587"/>
                    <a:pt x="191" y="587"/>
                  </a:cubicBezTo>
                  <a:cubicBezTo>
                    <a:pt x="191" y="588"/>
                    <a:pt x="191" y="588"/>
                    <a:pt x="191" y="588"/>
                  </a:cubicBezTo>
                  <a:close/>
                  <a:moveTo>
                    <a:pt x="192" y="590"/>
                  </a:moveTo>
                  <a:cubicBezTo>
                    <a:pt x="192" y="590"/>
                    <a:pt x="192" y="590"/>
                    <a:pt x="192" y="589"/>
                  </a:cubicBezTo>
                  <a:cubicBezTo>
                    <a:pt x="193" y="589"/>
                    <a:pt x="194" y="590"/>
                    <a:pt x="193" y="591"/>
                  </a:cubicBezTo>
                  <a:cubicBezTo>
                    <a:pt x="193" y="590"/>
                    <a:pt x="192" y="590"/>
                    <a:pt x="192" y="590"/>
                  </a:cubicBezTo>
                  <a:close/>
                  <a:moveTo>
                    <a:pt x="194" y="583"/>
                  </a:moveTo>
                  <a:cubicBezTo>
                    <a:pt x="194" y="583"/>
                    <a:pt x="194" y="583"/>
                    <a:pt x="194" y="583"/>
                  </a:cubicBezTo>
                  <a:cubicBezTo>
                    <a:pt x="193" y="583"/>
                    <a:pt x="192" y="582"/>
                    <a:pt x="191" y="582"/>
                  </a:cubicBezTo>
                  <a:cubicBezTo>
                    <a:pt x="191" y="582"/>
                    <a:pt x="190" y="582"/>
                    <a:pt x="190" y="582"/>
                  </a:cubicBezTo>
                  <a:cubicBezTo>
                    <a:pt x="190" y="582"/>
                    <a:pt x="190" y="582"/>
                    <a:pt x="190" y="582"/>
                  </a:cubicBezTo>
                  <a:cubicBezTo>
                    <a:pt x="190" y="581"/>
                    <a:pt x="189" y="581"/>
                    <a:pt x="188" y="581"/>
                  </a:cubicBezTo>
                  <a:cubicBezTo>
                    <a:pt x="188" y="580"/>
                    <a:pt x="188" y="580"/>
                    <a:pt x="188" y="580"/>
                  </a:cubicBezTo>
                  <a:cubicBezTo>
                    <a:pt x="189" y="580"/>
                    <a:pt x="190" y="581"/>
                    <a:pt x="191" y="581"/>
                  </a:cubicBezTo>
                  <a:cubicBezTo>
                    <a:pt x="193" y="580"/>
                    <a:pt x="194" y="581"/>
                    <a:pt x="193" y="579"/>
                  </a:cubicBezTo>
                  <a:cubicBezTo>
                    <a:pt x="194" y="579"/>
                    <a:pt x="194" y="579"/>
                    <a:pt x="194" y="579"/>
                  </a:cubicBezTo>
                  <a:cubicBezTo>
                    <a:pt x="196" y="580"/>
                    <a:pt x="196" y="582"/>
                    <a:pt x="196" y="583"/>
                  </a:cubicBezTo>
                  <a:cubicBezTo>
                    <a:pt x="195" y="583"/>
                    <a:pt x="195" y="583"/>
                    <a:pt x="194" y="583"/>
                  </a:cubicBezTo>
                  <a:close/>
                  <a:moveTo>
                    <a:pt x="190" y="574"/>
                  </a:moveTo>
                  <a:cubicBezTo>
                    <a:pt x="189" y="574"/>
                    <a:pt x="189" y="574"/>
                    <a:pt x="189" y="573"/>
                  </a:cubicBezTo>
                  <a:cubicBezTo>
                    <a:pt x="190" y="574"/>
                    <a:pt x="190" y="574"/>
                    <a:pt x="191" y="574"/>
                  </a:cubicBezTo>
                  <a:cubicBezTo>
                    <a:pt x="191" y="574"/>
                    <a:pt x="190" y="574"/>
                    <a:pt x="190" y="574"/>
                  </a:cubicBezTo>
                  <a:close/>
                  <a:moveTo>
                    <a:pt x="191" y="575"/>
                  </a:moveTo>
                  <a:cubicBezTo>
                    <a:pt x="192" y="576"/>
                    <a:pt x="192" y="576"/>
                    <a:pt x="192" y="576"/>
                  </a:cubicBezTo>
                  <a:cubicBezTo>
                    <a:pt x="191" y="576"/>
                    <a:pt x="191" y="576"/>
                    <a:pt x="191" y="576"/>
                  </a:cubicBezTo>
                  <a:cubicBezTo>
                    <a:pt x="191" y="576"/>
                    <a:pt x="191" y="576"/>
                    <a:pt x="191" y="575"/>
                  </a:cubicBezTo>
                  <a:close/>
                  <a:moveTo>
                    <a:pt x="191" y="576"/>
                  </a:moveTo>
                  <a:cubicBezTo>
                    <a:pt x="190" y="576"/>
                    <a:pt x="190" y="577"/>
                    <a:pt x="190" y="577"/>
                  </a:cubicBezTo>
                  <a:cubicBezTo>
                    <a:pt x="190" y="577"/>
                    <a:pt x="190" y="577"/>
                    <a:pt x="190" y="577"/>
                  </a:cubicBezTo>
                  <a:cubicBezTo>
                    <a:pt x="190" y="576"/>
                    <a:pt x="190" y="576"/>
                    <a:pt x="191" y="576"/>
                  </a:cubicBezTo>
                  <a:close/>
                  <a:moveTo>
                    <a:pt x="192" y="575"/>
                  </a:moveTo>
                  <a:cubicBezTo>
                    <a:pt x="192" y="575"/>
                    <a:pt x="192" y="575"/>
                    <a:pt x="192" y="574"/>
                  </a:cubicBezTo>
                  <a:cubicBezTo>
                    <a:pt x="193" y="575"/>
                    <a:pt x="193" y="575"/>
                    <a:pt x="193" y="575"/>
                  </a:cubicBezTo>
                  <a:cubicBezTo>
                    <a:pt x="192" y="575"/>
                    <a:pt x="192" y="575"/>
                    <a:pt x="192" y="575"/>
                  </a:cubicBezTo>
                  <a:close/>
                  <a:moveTo>
                    <a:pt x="197" y="574"/>
                  </a:moveTo>
                  <a:cubicBezTo>
                    <a:pt x="196" y="575"/>
                    <a:pt x="198" y="576"/>
                    <a:pt x="196" y="576"/>
                  </a:cubicBezTo>
                  <a:cubicBezTo>
                    <a:pt x="196" y="575"/>
                    <a:pt x="194" y="575"/>
                    <a:pt x="193" y="574"/>
                  </a:cubicBezTo>
                  <a:cubicBezTo>
                    <a:pt x="193" y="574"/>
                    <a:pt x="194" y="573"/>
                    <a:pt x="194" y="573"/>
                  </a:cubicBezTo>
                  <a:lnTo>
                    <a:pt x="197" y="574"/>
                  </a:lnTo>
                  <a:close/>
                  <a:moveTo>
                    <a:pt x="196" y="573"/>
                  </a:moveTo>
                  <a:cubicBezTo>
                    <a:pt x="195" y="573"/>
                    <a:pt x="195" y="573"/>
                    <a:pt x="194" y="573"/>
                  </a:cubicBezTo>
                  <a:cubicBezTo>
                    <a:pt x="194" y="573"/>
                    <a:pt x="195" y="573"/>
                    <a:pt x="195" y="573"/>
                  </a:cubicBezTo>
                  <a:cubicBezTo>
                    <a:pt x="196" y="573"/>
                    <a:pt x="196" y="573"/>
                    <a:pt x="196" y="573"/>
                  </a:cubicBezTo>
                  <a:close/>
                  <a:moveTo>
                    <a:pt x="193" y="572"/>
                  </a:moveTo>
                  <a:cubicBezTo>
                    <a:pt x="193" y="572"/>
                    <a:pt x="193" y="572"/>
                    <a:pt x="193" y="572"/>
                  </a:cubicBezTo>
                  <a:cubicBezTo>
                    <a:pt x="194" y="571"/>
                    <a:pt x="194" y="571"/>
                    <a:pt x="195" y="570"/>
                  </a:cubicBezTo>
                  <a:cubicBezTo>
                    <a:pt x="195" y="570"/>
                    <a:pt x="195" y="570"/>
                    <a:pt x="195" y="570"/>
                  </a:cubicBezTo>
                  <a:cubicBezTo>
                    <a:pt x="195" y="570"/>
                    <a:pt x="195" y="570"/>
                    <a:pt x="195" y="570"/>
                  </a:cubicBezTo>
                  <a:cubicBezTo>
                    <a:pt x="195" y="572"/>
                    <a:pt x="193" y="572"/>
                    <a:pt x="192" y="573"/>
                  </a:cubicBezTo>
                  <a:cubicBezTo>
                    <a:pt x="192" y="573"/>
                    <a:pt x="192" y="573"/>
                    <a:pt x="192" y="573"/>
                  </a:cubicBezTo>
                  <a:cubicBezTo>
                    <a:pt x="192" y="573"/>
                    <a:pt x="192" y="573"/>
                    <a:pt x="192" y="573"/>
                  </a:cubicBezTo>
                  <a:cubicBezTo>
                    <a:pt x="192" y="573"/>
                    <a:pt x="191" y="573"/>
                    <a:pt x="191" y="573"/>
                  </a:cubicBezTo>
                  <a:cubicBezTo>
                    <a:pt x="191" y="573"/>
                    <a:pt x="190" y="572"/>
                    <a:pt x="190" y="571"/>
                  </a:cubicBezTo>
                  <a:cubicBezTo>
                    <a:pt x="191" y="571"/>
                    <a:pt x="191" y="571"/>
                    <a:pt x="191" y="572"/>
                  </a:cubicBezTo>
                  <a:lnTo>
                    <a:pt x="193" y="572"/>
                  </a:lnTo>
                  <a:close/>
                  <a:moveTo>
                    <a:pt x="192" y="565"/>
                  </a:moveTo>
                  <a:cubicBezTo>
                    <a:pt x="193" y="564"/>
                    <a:pt x="192" y="564"/>
                    <a:pt x="192" y="564"/>
                  </a:cubicBezTo>
                  <a:cubicBezTo>
                    <a:pt x="192" y="564"/>
                    <a:pt x="192" y="564"/>
                    <a:pt x="192" y="564"/>
                  </a:cubicBezTo>
                  <a:cubicBezTo>
                    <a:pt x="190" y="564"/>
                    <a:pt x="190" y="564"/>
                    <a:pt x="190" y="564"/>
                  </a:cubicBezTo>
                  <a:cubicBezTo>
                    <a:pt x="190" y="563"/>
                    <a:pt x="190" y="563"/>
                    <a:pt x="190" y="563"/>
                  </a:cubicBezTo>
                  <a:cubicBezTo>
                    <a:pt x="190" y="563"/>
                    <a:pt x="190" y="563"/>
                    <a:pt x="190" y="563"/>
                  </a:cubicBezTo>
                  <a:cubicBezTo>
                    <a:pt x="189" y="563"/>
                    <a:pt x="189" y="563"/>
                    <a:pt x="189" y="563"/>
                  </a:cubicBezTo>
                  <a:cubicBezTo>
                    <a:pt x="191" y="563"/>
                    <a:pt x="191" y="563"/>
                    <a:pt x="191" y="563"/>
                  </a:cubicBezTo>
                  <a:cubicBezTo>
                    <a:pt x="190" y="563"/>
                    <a:pt x="190" y="563"/>
                    <a:pt x="189" y="563"/>
                  </a:cubicBezTo>
                  <a:cubicBezTo>
                    <a:pt x="192" y="562"/>
                    <a:pt x="192" y="562"/>
                    <a:pt x="192" y="562"/>
                  </a:cubicBezTo>
                  <a:cubicBezTo>
                    <a:pt x="193" y="563"/>
                    <a:pt x="193" y="564"/>
                    <a:pt x="193" y="565"/>
                  </a:cubicBezTo>
                  <a:lnTo>
                    <a:pt x="192" y="565"/>
                  </a:lnTo>
                  <a:close/>
                  <a:moveTo>
                    <a:pt x="194" y="539"/>
                  </a:moveTo>
                  <a:cubicBezTo>
                    <a:pt x="193" y="538"/>
                    <a:pt x="193" y="538"/>
                    <a:pt x="193" y="538"/>
                  </a:cubicBezTo>
                  <a:cubicBezTo>
                    <a:pt x="192" y="538"/>
                    <a:pt x="192" y="538"/>
                    <a:pt x="192" y="538"/>
                  </a:cubicBezTo>
                  <a:cubicBezTo>
                    <a:pt x="192" y="538"/>
                    <a:pt x="192" y="538"/>
                    <a:pt x="192" y="538"/>
                  </a:cubicBezTo>
                  <a:cubicBezTo>
                    <a:pt x="192" y="537"/>
                    <a:pt x="192" y="537"/>
                    <a:pt x="192" y="537"/>
                  </a:cubicBezTo>
                  <a:cubicBezTo>
                    <a:pt x="191" y="537"/>
                    <a:pt x="191" y="537"/>
                    <a:pt x="191" y="537"/>
                  </a:cubicBezTo>
                  <a:cubicBezTo>
                    <a:pt x="192" y="538"/>
                    <a:pt x="192" y="538"/>
                    <a:pt x="192" y="538"/>
                  </a:cubicBezTo>
                  <a:cubicBezTo>
                    <a:pt x="191" y="538"/>
                    <a:pt x="191" y="538"/>
                    <a:pt x="191" y="538"/>
                  </a:cubicBezTo>
                  <a:cubicBezTo>
                    <a:pt x="191" y="537"/>
                    <a:pt x="192" y="537"/>
                    <a:pt x="192" y="536"/>
                  </a:cubicBezTo>
                  <a:cubicBezTo>
                    <a:pt x="192" y="536"/>
                    <a:pt x="192" y="536"/>
                    <a:pt x="192" y="536"/>
                  </a:cubicBezTo>
                  <a:cubicBezTo>
                    <a:pt x="193" y="537"/>
                    <a:pt x="193" y="538"/>
                    <a:pt x="194" y="539"/>
                  </a:cubicBezTo>
                  <a:close/>
                  <a:moveTo>
                    <a:pt x="193" y="530"/>
                  </a:moveTo>
                  <a:cubicBezTo>
                    <a:pt x="193" y="531"/>
                    <a:pt x="193" y="531"/>
                    <a:pt x="193" y="531"/>
                  </a:cubicBezTo>
                  <a:cubicBezTo>
                    <a:pt x="193" y="531"/>
                    <a:pt x="193" y="531"/>
                    <a:pt x="193" y="531"/>
                  </a:cubicBezTo>
                  <a:cubicBezTo>
                    <a:pt x="193" y="531"/>
                    <a:pt x="193" y="531"/>
                    <a:pt x="193" y="530"/>
                  </a:cubicBezTo>
                  <a:close/>
                  <a:moveTo>
                    <a:pt x="194" y="566"/>
                  </a:moveTo>
                  <a:cubicBezTo>
                    <a:pt x="193" y="565"/>
                    <a:pt x="193" y="565"/>
                    <a:pt x="193" y="565"/>
                  </a:cubicBezTo>
                  <a:cubicBezTo>
                    <a:pt x="193" y="565"/>
                    <a:pt x="193" y="565"/>
                    <a:pt x="194" y="565"/>
                  </a:cubicBezTo>
                  <a:cubicBezTo>
                    <a:pt x="194" y="565"/>
                    <a:pt x="195" y="565"/>
                    <a:pt x="195" y="566"/>
                  </a:cubicBezTo>
                  <a:cubicBezTo>
                    <a:pt x="195" y="566"/>
                    <a:pt x="195" y="566"/>
                    <a:pt x="194" y="566"/>
                  </a:cubicBezTo>
                  <a:close/>
                  <a:moveTo>
                    <a:pt x="195" y="561"/>
                  </a:moveTo>
                  <a:cubicBezTo>
                    <a:pt x="195" y="561"/>
                    <a:pt x="195" y="561"/>
                    <a:pt x="195" y="561"/>
                  </a:cubicBezTo>
                  <a:cubicBezTo>
                    <a:pt x="195" y="561"/>
                    <a:pt x="195" y="561"/>
                    <a:pt x="196" y="561"/>
                  </a:cubicBezTo>
                  <a:cubicBezTo>
                    <a:pt x="195" y="561"/>
                    <a:pt x="195" y="561"/>
                    <a:pt x="195" y="561"/>
                  </a:cubicBezTo>
                  <a:close/>
                  <a:moveTo>
                    <a:pt x="196" y="558"/>
                  </a:moveTo>
                  <a:cubicBezTo>
                    <a:pt x="196" y="558"/>
                    <a:pt x="196" y="557"/>
                    <a:pt x="195" y="557"/>
                  </a:cubicBezTo>
                  <a:cubicBezTo>
                    <a:pt x="195" y="555"/>
                    <a:pt x="196" y="556"/>
                    <a:pt x="197" y="556"/>
                  </a:cubicBezTo>
                  <a:cubicBezTo>
                    <a:pt x="198" y="557"/>
                    <a:pt x="197" y="558"/>
                    <a:pt x="196" y="558"/>
                  </a:cubicBezTo>
                  <a:close/>
                  <a:moveTo>
                    <a:pt x="195" y="555"/>
                  </a:moveTo>
                  <a:cubicBezTo>
                    <a:pt x="196" y="555"/>
                    <a:pt x="196" y="555"/>
                    <a:pt x="196" y="555"/>
                  </a:cubicBezTo>
                  <a:cubicBezTo>
                    <a:pt x="196" y="555"/>
                    <a:pt x="195" y="555"/>
                    <a:pt x="195" y="555"/>
                  </a:cubicBezTo>
                  <a:cubicBezTo>
                    <a:pt x="195" y="555"/>
                    <a:pt x="195" y="555"/>
                    <a:pt x="195" y="555"/>
                  </a:cubicBezTo>
                  <a:close/>
                  <a:moveTo>
                    <a:pt x="202" y="551"/>
                  </a:moveTo>
                  <a:cubicBezTo>
                    <a:pt x="201" y="552"/>
                    <a:pt x="202" y="554"/>
                    <a:pt x="201" y="555"/>
                  </a:cubicBezTo>
                  <a:cubicBezTo>
                    <a:pt x="204" y="554"/>
                    <a:pt x="204" y="554"/>
                    <a:pt x="204" y="554"/>
                  </a:cubicBezTo>
                  <a:cubicBezTo>
                    <a:pt x="204" y="555"/>
                    <a:pt x="204" y="555"/>
                    <a:pt x="204" y="555"/>
                  </a:cubicBezTo>
                  <a:cubicBezTo>
                    <a:pt x="206" y="554"/>
                    <a:pt x="206" y="554"/>
                    <a:pt x="206" y="554"/>
                  </a:cubicBezTo>
                  <a:cubicBezTo>
                    <a:pt x="206" y="556"/>
                    <a:pt x="205" y="559"/>
                    <a:pt x="201" y="560"/>
                  </a:cubicBezTo>
                  <a:cubicBezTo>
                    <a:pt x="198" y="558"/>
                    <a:pt x="200" y="555"/>
                    <a:pt x="196" y="553"/>
                  </a:cubicBezTo>
                  <a:cubicBezTo>
                    <a:pt x="197" y="552"/>
                    <a:pt x="197" y="552"/>
                    <a:pt x="197" y="552"/>
                  </a:cubicBezTo>
                  <a:cubicBezTo>
                    <a:pt x="197" y="552"/>
                    <a:pt x="197" y="552"/>
                    <a:pt x="197" y="552"/>
                  </a:cubicBezTo>
                  <a:cubicBezTo>
                    <a:pt x="197" y="552"/>
                    <a:pt x="197" y="552"/>
                    <a:pt x="197" y="552"/>
                  </a:cubicBezTo>
                  <a:cubicBezTo>
                    <a:pt x="198" y="552"/>
                    <a:pt x="198" y="552"/>
                    <a:pt x="198" y="552"/>
                  </a:cubicBezTo>
                  <a:cubicBezTo>
                    <a:pt x="198" y="552"/>
                    <a:pt x="198" y="551"/>
                    <a:pt x="198" y="551"/>
                  </a:cubicBezTo>
                  <a:cubicBezTo>
                    <a:pt x="198" y="551"/>
                    <a:pt x="198" y="551"/>
                    <a:pt x="198" y="551"/>
                  </a:cubicBezTo>
                  <a:cubicBezTo>
                    <a:pt x="198" y="551"/>
                    <a:pt x="198" y="551"/>
                    <a:pt x="198" y="550"/>
                  </a:cubicBezTo>
                  <a:cubicBezTo>
                    <a:pt x="199" y="551"/>
                    <a:pt x="200" y="551"/>
                    <a:pt x="198" y="552"/>
                  </a:cubicBezTo>
                  <a:cubicBezTo>
                    <a:pt x="198" y="553"/>
                    <a:pt x="202" y="553"/>
                    <a:pt x="202" y="551"/>
                  </a:cubicBezTo>
                  <a:close/>
                  <a:moveTo>
                    <a:pt x="197" y="541"/>
                  </a:moveTo>
                  <a:cubicBezTo>
                    <a:pt x="197" y="541"/>
                    <a:pt x="197" y="541"/>
                    <a:pt x="197" y="541"/>
                  </a:cubicBezTo>
                  <a:cubicBezTo>
                    <a:pt x="198" y="542"/>
                    <a:pt x="198" y="542"/>
                    <a:pt x="198" y="542"/>
                  </a:cubicBezTo>
                  <a:cubicBezTo>
                    <a:pt x="198" y="542"/>
                    <a:pt x="197" y="542"/>
                    <a:pt x="197" y="542"/>
                  </a:cubicBezTo>
                  <a:cubicBezTo>
                    <a:pt x="197" y="542"/>
                    <a:pt x="197" y="542"/>
                    <a:pt x="197" y="541"/>
                  </a:cubicBezTo>
                  <a:close/>
                  <a:moveTo>
                    <a:pt x="196" y="541"/>
                  </a:moveTo>
                  <a:cubicBezTo>
                    <a:pt x="196" y="542"/>
                    <a:pt x="196" y="542"/>
                    <a:pt x="196" y="542"/>
                  </a:cubicBezTo>
                  <a:cubicBezTo>
                    <a:pt x="196" y="542"/>
                    <a:pt x="196" y="542"/>
                    <a:pt x="196" y="542"/>
                  </a:cubicBezTo>
                  <a:cubicBezTo>
                    <a:pt x="196" y="542"/>
                    <a:pt x="196" y="541"/>
                    <a:pt x="196" y="541"/>
                  </a:cubicBezTo>
                  <a:close/>
                  <a:moveTo>
                    <a:pt x="195" y="544"/>
                  </a:moveTo>
                  <a:cubicBezTo>
                    <a:pt x="195" y="544"/>
                    <a:pt x="196" y="544"/>
                    <a:pt x="196" y="544"/>
                  </a:cubicBezTo>
                  <a:cubicBezTo>
                    <a:pt x="196" y="544"/>
                    <a:pt x="195" y="544"/>
                    <a:pt x="195" y="544"/>
                  </a:cubicBezTo>
                  <a:cubicBezTo>
                    <a:pt x="195" y="543"/>
                    <a:pt x="195" y="543"/>
                    <a:pt x="195" y="543"/>
                  </a:cubicBezTo>
                  <a:cubicBezTo>
                    <a:pt x="195" y="543"/>
                    <a:pt x="196" y="543"/>
                    <a:pt x="196" y="543"/>
                  </a:cubicBezTo>
                  <a:cubicBezTo>
                    <a:pt x="197" y="544"/>
                    <a:pt x="197" y="544"/>
                    <a:pt x="197" y="544"/>
                  </a:cubicBezTo>
                  <a:cubicBezTo>
                    <a:pt x="197" y="544"/>
                    <a:pt x="197" y="544"/>
                    <a:pt x="197" y="544"/>
                  </a:cubicBezTo>
                  <a:cubicBezTo>
                    <a:pt x="197" y="544"/>
                    <a:pt x="197" y="544"/>
                    <a:pt x="197" y="544"/>
                  </a:cubicBezTo>
                  <a:cubicBezTo>
                    <a:pt x="197" y="543"/>
                    <a:pt x="197" y="543"/>
                    <a:pt x="197" y="543"/>
                  </a:cubicBezTo>
                  <a:cubicBezTo>
                    <a:pt x="201" y="544"/>
                    <a:pt x="196" y="546"/>
                    <a:pt x="201" y="546"/>
                  </a:cubicBezTo>
                  <a:cubicBezTo>
                    <a:pt x="200" y="547"/>
                    <a:pt x="199" y="547"/>
                    <a:pt x="199" y="547"/>
                  </a:cubicBezTo>
                  <a:cubicBezTo>
                    <a:pt x="198" y="547"/>
                    <a:pt x="198" y="547"/>
                    <a:pt x="197" y="548"/>
                  </a:cubicBezTo>
                  <a:cubicBezTo>
                    <a:pt x="198" y="549"/>
                    <a:pt x="198" y="549"/>
                    <a:pt x="198" y="549"/>
                  </a:cubicBezTo>
                  <a:cubicBezTo>
                    <a:pt x="198" y="549"/>
                    <a:pt x="197" y="549"/>
                    <a:pt x="197" y="549"/>
                  </a:cubicBezTo>
                  <a:cubicBezTo>
                    <a:pt x="195" y="548"/>
                    <a:pt x="195" y="546"/>
                    <a:pt x="195" y="544"/>
                  </a:cubicBezTo>
                  <a:close/>
                  <a:moveTo>
                    <a:pt x="195" y="554"/>
                  </a:moveTo>
                  <a:cubicBezTo>
                    <a:pt x="195" y="554"/>
                    <a:pt x="195" y="554"/>
                    <a:pt x="195" y="553"/>
                  </a:cubicBezTo>
                  <a:cubicBezTo>
                    <a:pt x="196" y="554"/>
                    <a:pt x="197" y="555"/>
                    <a:pt x="194" y="555"/>
                  </a:cubicBezTo>
                  <a:cubicBezTo>
                    <a:pt x="194" y="554"/>
                    <a:pt x="194" y="554"/>
                    <a:pt x="194" y="554"/>
                  </a:cubicBezTo>
                  <a:lnTo>
                    <a:pt x="195" y="554"/>
                  </a:lnTo>
                  <a:close/>
                  <a:moveTo>
                    <a:pt x="194" y="531"/>
                  </a:moveTo>
                  <a:cubicBezTo>
                    <a:pt x="195" y="531"/>
                    <a:pt x="195" y="531"/>
                    <a:pt x="195" y="531"/>
                  </a:cubicBezTo>
                  <a:cubicBezTo>
                    <a:pt x="195" y="531"/>
                    <a:pt x="195" y="531"/>
                    <a:pt x="195" y="531"/>
                  </a:cubicBezTo>
                  <a:cubicBezTo>
                    <a:pt x="195" y="531"/>
                    <a:pt x="195" y="531"/>
                    <a:pt x="194" y="531"/>
                  </a:cubicBezTo>
                  <a:close/>
                  <a:moveTo>
                    <a:pt x="199" y="533"/>
                  </a:moveTo>
                  <a:cubicBezTo>
                    <a:pt x="198" y="533"/>
                    <a:pt x="198" y="533"/>
                    <a:pt x="198" y="533"/>
                  </a:cubicBezTo>
                  <a:cubicBezTo>
                    <a:pt x="197" y="532"/>
                    <a:pt x="197" y="532"/>
                    <a:pt x="197" y="532"/>
                  </a:cubicBezTo>
                  <a:cubicBezTo>
                    <a:pt x="199" y="531"/>
                    <a:pt x="199" y="531"/>
                    <a:pt x="199" y="531"/>
                  </a:cubicBezTo>
                  <a:cubicBezTo>
                    <a:pt x="199" y="532"/>
                    <a:pt x="199" y="532"/>
                    <a:pt x="199" y="532"/>
                  </a:cubicBezTo>
                  <a:cubicBezTo>
                    <a:pt x="199" y="532"/>
                    <a:pt x="199" y="532"/>
                    <a:pt x="199" y="532"/>
                  </a:cubicBezTo>
                  <a:cubicBezTo>
                    <a:pt x="199" y="533"/>
                    <a:pt x="199" y="533"/>
                    <a:pt x="199" y="533"/>
                  </a:cubicBezTo>
                  <a:close/>
                  <a:moveTo>
                    <a:pt x="200" y="532"/>
                  </a:moveTo>
                  <a:cubicBezTo>
                    <a:pt x="200" y="531"/>
                    <a:pt x="200" y="531"/>
                    <a:pt x="200" y="531"/>
                  </a:cubicBezTo>
                  <a:cubicBezTo>
                    <a:pt x="200" y="531"/>
                    <a:pt x="200" y="531"/>
                    <a:pt x="200" y="531"/>
                  </a:cubicBezTo>
                  <a:cubicBezTo>
                    <a:pt x="200" y="531"/>
                    <a:pt x="200" y="531"/>
                    <a:pt x="200" y="532"/>
                  </a:cubicBezTo>
                  <a:close/>
                  <a:moveTo>
                    <a:pt x="201" y="533"/>
                  </a:moveTo>
                  <a:cubicBezTo>
                    <a:pt x="202" y="533"/>
                    <a:pt x="202" y="532"/>
                    <a:pt x="203" y="533"/>
                  </a:cubicBezTo>
                  <a:cubicBezTo>
                    <a:pt x="202" y="533"/>
                    <a:pt x="202" y="532"/>
                    <a:pt x="202" y="532"/>
                  </a:cubicBezTo>
                  <a:cubicBezTo>
                    <a:pt x="207" y="534"/>
                    <a:pt x="207" y="534"/>
                    <a:pt x="207" y="534"/>
                  </a:cubicBezTo>
                  <a:cubicBezTo>
                    <a:pt x="204" y="535"/>
                    <a:pt x="202" y="534"/>
                    <a:pt x="201" y="533"/>
                  </a:cubicBezTo>
                  <a:close/>
                  <a:moveTo>
                    <a:pt x="205" y="533"/>
                  </a:moveTo>
                  <a:cubicBezTo>
                    <a:pt x="204" y="533"/>
                    <a:pt x="203" y="532"/>
                    <a:pt x="202" y="532"/>
                  </a:cubicBezTo>
                  <a:cubicBezTo>
                    <a:pt x="202" y="532"/>
                    <a:pt x="201" y="531"/>
                    <a:pt x="199" y="530"/>
                  </a:cubicBezTo>
                  <a:cubicBezTo>
                    <a:pt x="200" y="531"/>
                    <a:pt x="200" y="531"/>
                    <a:pt x="200" y="531"/>
                  </a:cubicBezTo>
                  <a:cubicBezTo>
                    <a:pt x="200" y="531"/>
                    <a:pt x="200" y="531"/>
                    <a:pt x="199" y="531"/>
                  </a:cubicBezTo>
                  <a:cubicBezTo>
                    <a:pt x="199" y="531"/>
                    <a:pt x="199" y="531"/>
                    <a:pt x="199" y="531"/>
                  </a:cubicBezTo>
                  <a:cubicBezTo>
                    <a:pt x="199" y="531"/>
                    <a:pt x="199" y="531"/>
                    <a:pt x="199" y="531"/>
                  </a:cubicBezTo>
                  <a:cubicBezTo>
                    <a:pt x="199" y="531"/>
                    <a:pt x="199" y="531"/>
                    <a:pt x="199" y="531"/>
                  </a:cubicBezTo>
                  <a:cubicBezTo>
                    <a:pt x="198" y="531"/>
                    <a:pt x="198" y="531"/>
                    <a:pt x="198" y="531"/>
                  </a:cubicBezTo>
                  <a:cubicBezTo>
                    <a:pt x="198" y="531"/>
                    <a:pt x="198" y="531"/>
                    <a:pt x="198" y="531"/>
                  </a:cubicBezTo>
                  <a:cubicBezTo>
                    <a:pt x="197" y="531"/>
                    <a:pt x="197" y="531"/>
                    <a:pt x="196" y="530"/>
                  </a:cubicBezTo>
                  <a:cubicBezTo>
                    <a:pt x="196" y="530"/>
                    <a:pt x="196" y="530"/>
                    <a:pt x="196" y="530"/>
                  </a:cubicBezTo>
                  <a:cubicBezTo>
                    <a:pt x="195" y="529"/>
                    <a:pt x="195" y="529"/>
                    <a:pt x="194" y="530"/>
                  </a:cubicBezTo>
                  <a:cubicBezTo>
                    <a:pt x="194" y="530"/>
                    <a:pt x="194" y="530"/>
                    <a:pt x="194" y="530"/>
                  </a:cubicBezTo>
                  <a:cubicBezTo>
                    <a:pt x="194" y="530"/>
                    <a:pt x="194" y="530"/>
                    <a:pt x="194" y="530"/>
                  </a:cubicBezTo>
                  <a:cubicBezTo>
                    <a:pt x="194" y="530"/>
                    <a:pt x="194" y="530"/>
                    <a:pt x="194" y="530"/>
                  </a:cubicBezTo>
                  <a:cubicBezTo>
                    <a:pt x="194" y="530"/>
                    <a:pt x="193" y="530"/>
                    <a:pt x="193" y="530"/>
                  </a:cubicBezTo>
                  <a:cubicBezTo>
                    <a:pt x="193" y="530"/>
                    <a:pt x="193" y="530"/>
                    <a:pt x="193" y="530"/>
                  </a:cubicBezTo>
                  <a:cubicBezTo>
                    <a:pt x="193" y="530"/>
                    <a:pt x="192" y="530"/>
                    <a:pt x="192" y="530"/>
                  </a:cubicBezTo>
                  <a:cubicBezTo>
                    <a:pt x="192" y="530"/>
                    <a:pt x="192" y="530"/>
                    <a:pt x="192" y="530"/>
                  </a:cubicBezTo>
                  <a:cubicBezTo>
                    <a:pt x="191" y="531"/>
                    <a:pt x="192" y="530"/>
                    <a:pt x="191" y="532"/>
                  </a:cubicBezTo>
                  <a:cubicBezTo>
                    <a:pt x="191" y="532"/>
                    <a:pt x="191" y="531"/>
                    <a:pt x="190" y="531"/>
                  </a:cubicBezTo>
                  <a:cubicBezTo>
                    <a:pt x="190" y="531"/>
                    <a:pt x="190" y="531"/>
                    <a:pt x="190" y="531"/>
                  </a:cubicBezTo>
                  <a:cubicBezTo>
                    <a:pt x="190" y="531"/>
                    <a:pt x="190" y="531"/>
                    <a:pt x="190" y="531"/>
                  </a:cubicBezTo>
                  <a:cubicBezTo>
                    <a:pt x="189" y="531"/>
                    <a:pt x="189" y="530"/>
                    <a:pt x="189" y="530"/>
                  </a:cubicBezTo>
                  <a:cubicBezTo>
                    <a:pt x="189" y="529"/>
                    <a:pt x="189" y="529"/>
                    <a:pt x="190" y="529"/>
                  </a:cubicBezTo>
                  <a:cubicBezTo>
                    <a:pt x="190" y="529"/>
                    <a:pt x="190" y="529"/>
                    <a:pt x="190" y="529"/>
                  </a:cubicBezTo>
                  <a:cubicBezTo>
                    <a:pt x="190" y="529"/>
                    <a:pt x="190" y="529"/>
                    <a:pt x="190" y="529"/>
                  </a:cubicBezTo>
                  <a:cubicBezTo>
                    <a:pt x="192" y="530"/>
                    <a:pt x="193" y="529"/>
                    <a:pt x="194" y="529"/>
                  </a:cubicBezTo>
                  <a:cubicBezTo>
                    <a:pt x="194" y="529"/>
                    <a:pt x="194" y="529"/>
                    <a:pt x="194" y="530"/>
                  </a:cubicBezTo>
                  <a:cubicBezTo>
                    <a:pt x="194" y="529"/>
                    <a:pt x="194" y="529"/>
                    <a:pt x="195" y="529"/>
                  </a:cubicBezTo>
                  <a:cubicBezTo>
                    <a:pt x="196" y="529"/>
                    <a:pt x="197" y="530"/>
                    <a:pt x="198" y="529"/>
                  </a:cubicBezTo>
                  <a:cubicBezTo>
                    <a:pt x="198" y="529"/>
                    <a:pt x="198" y="529"/>
                    <a:pt x="198" y="528"/>
                  </a:cubicBezTo>
                  <a:cubicBezTo>
                    <a:pt x="199" y="529"/>
                    <a:pt x="199" y="529"/>
                    <a:pt x="200" y="529"/>
                  </a:cubicBezTo>
                  <a:cubicBezTo>
                    <a:pt x="200" y="529"/>
                    <a:pt x="200" y="529"/>
                    <a:pt x="200" y="528"/>
                  </a:cubicBezTo>
                  <a:cubicBezTo>
                    <a:pt x="203" y="531"/>
                    <a:pt x="203" y="531"/>
                    <a:pt x="203" y="531"/>
                  </a:cubicBezTo>
                  <a:cubicBezTo>
                    <a:pt x="205" y="532"/>
                    <a:pt x="205" y="531"/>
                    <a:pt x="206" y="531"/>
                  </a:cubicBezTo>
                  <a:cubicBezTo>
                    <a:pt x="208" y="532"/>
                    <a:pt x="207" y="533"/>
                    <a:pt x="205" y="533"/>
                  </a:cubicBezTo>
                  <a:close/>
                  <a:moveTo>
                    <a:pt x="205" y="511"/>
                  </a:moveTo>
                  <a:cubicBezTo>
                    <a:pt x="207" y="512"/>
                    <a:pt x="209" y="513"/>
                    <a:pt x="208" y="514"/>
                  </a:cubicBezTo>
                  <a:cubicBezTo>
                    <a:pt x="208" y="514"/>
                    <a:pt x="207" y="514"/>
                    <a:pt x="206" y="514"/>
                  </a:cubicBezTo>
                  <a:cubicBezTo>
                    <a:pt x="207" y="514"/>
                    <a:pt x="207" y="513"/>
                    <a:pt x="207" y="512"/>
                  </a:cubicBezTo>
                  <a:cubicBezTo>
                    <a:pt x="206" y="512"/>
                    <a:pt x="207" y="514"/>
                    <a:pt x="205" y="513"/>
                  </a:cubicBezTo>
                  <a:cubicBezTo>
                    <a:pt x="203" y="512"/>
                    <a:pt x="204" y="512"/>
                    <a:pt x="205" y="511"/>
                  </a:cubicBezTo>
                  <a:close/>
                  <a:moveTo>
                    <a:pt x="204" y="515"/>
                  </a:moveTo>
                  <a:cubicBezTo>
                    <a:pt x="204" y="516"/>
                    <a:pt x="200" y="516"/>
                    <a:pt x="204" y="518"/>
                  </a:cubicBezTo>
                  <a:cubicBezTo>
                    <a:pt x="201" y="517"/>
                    <a:pt x="201" y="517"/>
                    <a:pt x="201" y="517"/>
                  </a:cubicBezTo>
                  <a:cubicBezTo>
                    <a:pt x="202" y="517"/>
                    <a:pt x="202" y="518"/>
                    <a:pt x="203" y="518"/>
                  </a:cubicBezTo>
                  <a:cubicBezTo>
                    <a:pt x="202" y="518"/>
                    <a:pt x="202" y="518"/>
                    <a:pt x="201" y="518"/>
                  </a:cubicBezTo>
                  <a:cubicBezTo>
                    <a:pt x="201" y="517"/>
                    <a:pt x="201" y="517"/>
                    <a:pt x="201" y="516"/>
                  </a:cubicBezTo>
                  <a:cubicBezTo>
                    <a:pt x="202" y="516"/>
                    <a:pt x="203" y="515"/>
                    <a:pt x="204" y="515"/>
                  </a:cubicBezTo>
                  <a:close/>
                  <a:moveTo>
                    <a:pt x="204" y="511"/>
                  </a:moveTo>
                  <a:cubicBezTo>
                    <a:pt x="204" y="511"/>
                    <a:pt x="204" y="511"/>
                    <a:pt x="204" y="511"/>
                  </a:cubicBezTo>
                  <a:cubicBezTo>
                    <a:pt x="204" y="513"/>
                    <a:pt x="203" y="515"/>
                    <a:pt x="201" y="516"/>
                  </a:cubicBezTo>
                  <a:cubicBezTo>
                    <a:pt x="202" y="515"/>
                    <a:pt x="203" y="513"/>
                    <a:pt x="204" y="511"/>
                  </a:cubicBezTo>
                  <a:close/>
                  <a:moveTo>
                    <a:pt x="213" y="502"/>
                  </a:moveTo>
                  <a:cubicBezTo>
                    <a:pt x="213" y="500"/>
                    <a:pt x="208" y="500"/>
                    <a:pt x="211" y="498"/>
                  </a:cubicBezTo>
                  <a:cubicBezTo>
                    <a:pt x="211" y="498"/>
                    <a:pt x="210" y="498"/>
                    <a:pt x="209" y="498"/>
                  </a:cubicBezTo>
                  <a:cubicBezTo>
                    <a:pt x="209" y="498"/>
                    <a:pt x="209" y="498"/>
                    <a:pt x="210" y="498"/>
                  </a:cubicBezTo>
                  <a:cubicBezTo>
                    <a:pt x="209" y="497"/>
                    <a:pt x="208" y="497"/>
                    <a:pt x="208" y="497"/>
                  </a:cubicBezTo>
                  <a:cubicBezTo>
                    <a:pt x="207" y="498"/>
                    <a:pt x="207" y="498"/>
                    <a:pt x="207" y="498"/>
                  </a:cubicBezTo>
                  <a:cubicBezTo>
                    <a:pt x="207" y="498"/>
                    <a:pt x="208" y="498"/>
                    <a:pt x="208" y="498"/>
                  </a:cubicBezTo>
                  <a:cubicBezTo>
                    <a:pt x="208" y="500"/>
                    <a:pt x="207" y="502"/>
                    <a:pt x="207" y="504"/>
                  </a:cubicBezTo>
                  <a:cubicBezTo>
                    <a:pt x="205" y="503"/>
                    <a:pt x="204" y="503"/>
                    <a:pt x="203" y="502"/>
                  </a:cubicBezTo>
                  <a:cubicBezTo>
                    <a:pt x="203" y="502"/>
                    <a:pt x="203" y="502"/>
                    <a:pt x="203" y="502"/>
                  </a:cubicBezTo>
                  <a:cubicBezTo>
                    <a:pt x="203" y="502"/>
                    <a:pt x="203" y="502"/>
                    <a:pt x="203" y="502"/>
                  </a:cubicBezTo>
                  <a:cubicBezTo>
                    <a:pt x="203" y="501"/>
                    <a:pt x="203" y="501"/>
                    <a:pt x="203" y="500"/>
                  </a:cubicBezTo>
                  <a:cubicBezTo>
                    <a:pt x="203" y="501"/>
                    <a:pt x="203" y="501"/>
                    <a:pt x="203" y="501"/>
                  </a:cubicBezTo>
                  <a:cubicBezTo>
                    <a:pt x="203" y="501"/>
                    <a:pt x="203" y="500"/>
                    <a:pt x="203" y="500"/>
                  </a:cubicBezTo>
                  <a:cubicBezTo>
                    <a:pt x="204" y="500"/>
                    <a:pt x="204" y="500"/>
                    <a:pt x="204" y="500"/>
                  </a:cubicBezTo>
                  <a:cubicBezTo>
                    <a:pt x="204" y="500"/>
                    <a:pt x="204" y="500"/>
                    <a:pt x="205" y="499"/>
                  </a:cubicBezTo>
                  <a:cubicBezTo>
                    <a:pt x="205" y="500"/>
                    <a:pt x="206" y="500"/>
                    <a:pt x="207" y="501"/>
                  </a:cubicBezTo>
                  <a:cubicBezTo>
                    <a:pt x="207" y="498"/>
                    <a:pt x="207" y="498"/>
                    <a:pt x="207" y="498"/>
                  </a:cubicBezTo>
                  <a:cubicBezTo>
                    <a:pt x="207" y="498"/>
                    <a:pt x="206" y="498"/>
                    <a:pt x="205" y="498"/>
                  </a:cubicBezTo>
                  <a:cubicBezTo>
                    <a:pt x="205" y="497"/>
                    <a:pt x="205" y="496"/>
                    <a:pt x="205" y="495"/>
                  </a:cubicBezTo>
                  <a:cubicBezTo>
                    <a:pt x="205" y="495"/>
                    <a:pt x="206" y="496"/>
                    <a:pt x="207" y="496"/>
                  </a:cubicBezTo>
                  <a:cubicBezTo>
                    <a:pt x="207" y="496"/>
                    <a:pt x="207" y="496"/>
                    <a:pt x="207" y="496"/>
                  </a:cubicBezTo>
                  <a:cubicBezTo>
                    <a:pt x="208" y="497"/>
                    <a:pt x="208" y="497"/>
                    <a:pt x="208" y="497"/>
                  </a:cubicBezTo>
                  <a:cubicBezTo>
                    <a:pt x="208" y="496"/>
                    <a:pt x="208" y="496"/>
                    <a:pt x="208" y="496"/>
                  </a:cubicBezTo>
                  <a:cubicBezTo>
                    <a:pt x="208" y="496"/>
                    <a:pt x="208" y="497"/>
                    <a:pt x="209" y="496"/>
                  </a:cubicBezTo>
                  <a:cubicBezTo>
                    <a:pt x="209" y="496"/>
                    <a:pt x="209" y="495"/>
                    <a:pt x="210" y="495"/>
                  </a:cubicBezTo>
                  <a:cubicBezTo>
                    <a:pt x="210" y="495"/>
                    <a:pt x="210" y="496"/>
                    <a:pt x="211" y="496"/>
                  </a:cubicBezTo>
                  <a:cubicBezTo>
                    <a:pt x="211" y="496"/>
                    <a:pt x="210" y="496"/>
                    <a:pt x="210" y="496"/>
                  </a:cubicBezTo>
                  <a:cubicBezTo>
                    <a:pt x="213" y="498"/>
                    <a:pt x="213" y="498"/>
                    <a:pt x="213" y="498"/>
                  </a:cubicBezTo>
                  <a:cubicBezTo>
                    <a:pt x="214" y="497"/>
                    <a:pt x="214" y="497"/>
                    <a:pt x="214" y="497"/>
                  </a:cubicBezTo>
                  <a:cubicBezTo>
                    <a:pt x="217" y="498"/>
                    <a:pt x="216" y="502"/>
                    <a:pt x="213" y="502"/>
                  </a:cubicBezTo>
                  <a:close/>
                  <a:moveTo>
                    <a:pt x="216" y="485"/>
                  </a:moveTo>
                  <a:cubicBezTo>
                    <a:pt x="217" y="484"/>
                    <a:pt x="217" y="484"/>
                    <a:pt x="217" y="484"/>
                  </a:cubicBezTo>
                  <a:lnTo>
                    <a:pt x="216" y="485"/>
                  </a:lnTo>
                  <a:close/>
                  <a:moveTo>
                    <a:pt x="215" y="487"/>
                  </a:moveTo>
                  <a:cubicBezTo>
                    <a:pt x="217" y="487"/>
                    <a:pt x="220" y="487"/>
                    <a:pt x="219" y="486"/>
                  </a:cubicBezTo>
                  <a:cubicBezTo>
                    <a:pt x="216" y="486"/>
                    <a:pt x="216" y="486"/>
                    <a:pt x="216" y="486"/>
                  </a:cubicBezTo>
                  <a:lnTo>
                    <a:pt x="215" y="487"/>
                  </a:lnTo>
                  <a:close/>
                  <a:moveTo>
                    <a:pt x="215" y="486"/>
                  </a:moveTo>
                  <a:cubicBezTo>
                    <a:pt x="216" y="486"/>
                    <a:pt x="216" y="486"/>
                    <a:pt x="216" y="486"/>
                  </a:cubicBezTo>
                  <a:cubicBezTo>
                    <a:pt x="216" y="485"/>
                    <a:pt x="216" y="485"/>
                    <a:pt x="216" y="485"/>
                  </a:cubicBezTo>
                  <a:lnTo>
                    <a:pt x="215" y="486"/>
                  </a:lnTo>
                  <a:close/>
                  <a:moveTo>
                    <a:pt x="219" y="481"/>
                  </a:moveTo>
                  <a:cubicBezTo>
                    <a:pt x="220" y="481"/>
                    <a:pt x="220" y="481"/>
                    <a:pt x="219" y="480"/>
                  </a:cubicBezTo>
                  <a:cubicBezTo>
                    <a:pt x="219" y="481"/>
                    <a:pt x="218" y="481"/>
                    <a:pt x="219" y="481"/>
                  </a:cubicBezTo>
                  <a:close/>
                  <a:moveTo>
                    <a:pt x="214" y="478"/>
                  </a:moveTo>
                  <a:cubicBezTo>
                    <a:pt x="213" y="476"/>
                    <a:pt x="218" y="477"/>
                    <a:pt x="214" y="476"/>
                  </a:cubicBezTo>
                  <a:cubicBezTo>
                    <a:pt x="212" y="476"/>
                    <a:pt x="213" y="478"/>
                    <a:pt x="213" y="478"/>
                  </a:cubicBezTo>
                  <a:cubicBezTo>
                    <a:pt x="220" y="479"/>
                    <a:pt x="220" y="479"/>
                    <a:pt x="220" y="479"/>
                  </a:cubicBezTo>
                  <a:cubicBezTo>
                    <a:pt x="219" y="477"/>
                    <a:pt x="216" y="477"/>
                    <a:pt x="214" y="478"/>
                  </a:cubicBezTo>
                  <a:close/>
                  <a:moveTo>
                    <a:pt x="215" y="489"/>
                  </a:moveTo>
                  <a:cubicBezTo>
                    <a:pt x="214" y="488"/>
                    <a:pt x="214" y="488"/>
                    <a:pt x="214" y="488"/>
                  </a:cubicBezTo>
                  <a:cubicBezTo>
                    <a:pt x="213" y="489"/>
                    <a:pt x="213" y="489"/>
                    <a:pt x="213" y="489"/>
                  </a:cubicBezTo>
                  <a:lnTo>
                    <a:pt x="215" y="489"/>
                  </a:lnTo>
                  <a:close/>
                  <a:moveTo>
                    <a:pt x="212" y="487"/>
                  </a:moveTo>
                  <a:cubicBezTo>
                    <a:pt x="214" y="488"/>
                    <a:pt x="214" y="488"/>
                    <a:pt x="214" y="488"/>
                  </a:cubicBezTo>
                  <a:cubicBezTo>
                    <a:pt x="215" y="487"/>
                    <a:pt x="215" y="487"/>
                    <a:pt x="215" y="487"/>
                  </a:cubicBezTo>
                  <a:cubicBezTo>
                    <a:pt x="214" y="487"/>
                    <a:pt x="213" y="487"/>
                    <a:pt x="212" y="487"/>
                  </a:cubicBezTo>
                  <a:close/>
                  <a:moveTo>
                    <a:pt x="201" y="575"/>
                  </a:moveTo>
                  <a:cubicBezTo>
                    <a:pt x="202" y="575"/>
                    <a:pt x="202" y="575"/>
                    <a:pt x="202" y="575"/>
                  </a:cubicBezTo>
                  <a:cubicBezTo>
                    <a:pt x="201" y="574"/>
                    <a:pt x="201" y="574"/>
                    <a:pt x="201" y="574"/>
                  </a:cubicBezTo>
                  <a:cubicBezTo>
                    <a:pt x="200" y="574"/>
                    <a:pt x="200" y="574"/>
                    <a:pt x="200" y="574"/>
                  </a:cubicBezTo>
                  <a:lnTo>
                    <a:pt x="201" y="575"/>
                  </a:lnTo>
                  <a:close/>
                  <a:moveTo>
                    <a:pt x="220" y="454"/>
                  </a:moveTo>
                  <a:cubicBezTo>
                    <a:pt x="221" y="454"/>
                    <a:pt x="221" y="454"/>
                    <a:pt x="221" y="454"/>
                  </a:cubicBezTo>
                  <a:cubicBezTo>
                    <a:pt x="221" y="454"/>
                    <a:pt x="220" y="454"/>
                    <a:pt x="220" y="454"/>
                  </a:cubicBezTo>
                  <a:close/>
                  <a:moveTo>
                    <a:pt x="213" y="446"/>
                  </a:moveTo>
                  <a:cubicBezTo>
                    <a:pt x="212" y="445"/>
                    <a:pt x="212" y="445"/>
                    <a:pt x="212" y="445"/>
                  </a:cubicBezTo>
                  <a:cubicBezTo>
                    <a:pt x="211" y="446"/>
                    <a:pt x="211" y="446"/>
                    <a:pt x="211" y="446"/>
                  </a:cubicBezTo>
                  <a:lnTo>
                    <a:pt x="213" y="446"/>
                  </a:lnTo>
                  <a:close/>
                  <a:moveTo>
                    <a:pt x="213" y="444"/>
                  </a:moveTo>
                  <a:cubicBezTo>
                    <a:pt x="212" y="444"/>
                    <a:pt x="210" y="444"/>
                    <a:pt x="210" y="444"/>
                  </a:cubicBezTo>
                  <a:cubicBezTo>
                    <a:pt x="212" y="445"/>
                    <a:pt x="212" y="445"/>
                    <a:pt x="212" y="445"/>
                  </a:cubicBezTo>
                  <a:lnTo>
                    <a:pt x="213" y="444"/>
                  </a:lnTo>
                  <a:close/>
                  <a:moveTo>
                    <a:pt x="190" y="531"/>
                  </a:moveTo>
                  <a:cubicBezTo>
                    <a:pt x="189" y="530"/>
                    <a:pt x="189" y="530"/>
                    <a:pt x="189" y="530"/>
                  </a:cubicBezTo>
                  <a:cubicBezTo>
                    <a:pt x="189" y="531"/>
                    <a:pt x="190" y="531"/>
                    <a:pt x="190" y="531"/>
                  </a:cubicBezTo>
                  <a:close/>
                  <a:moveTo>
                    <a:pt x="217" y="443"/>
                  </a:moveTo>
                  <a:cubicBezTo>
                    <a:pt x="213" y="443"/>
                    <a:pt x="213" y="443"/>
                    <a:pt x="213" y="443"/>
                  </a:cubicBezTo>
                  <a:cubicBezTo>
                    <a:pt x="213" y="444"/>
                    <a:pt x="213" y="444"/>
                    <a:pt x="213" y="444"/>
                  </a:cubicBezTo>
                  <a:cubicBezTo>
                    <a:pt x="215" y="444"/>
                    <a:pt x="217" y="444"/>
                    <a:pt x="217" y="443"/>
                  </a:cubicBezTo>
                  <a:close/>
                  <a:moveTo>
                    <a:pt x="215" y="465"/>
                  </a:moveTo>
                  <a:cubicBezTo>
                    <a:pt x="215" y="466"/>
                    <a:pt x="215" y="466"/>
                    <a:pt x="215" y="466"/>
                  </a:cubicBezTo>
                  <a:cubicBezTo>
                    <a:pt x="215" y="466"/>
                    <a:pt x="215" y="465"/>
                    <a:pt x="215" y="465"/>
                  </a:cubicBezTo>
                  <a:close/>
                  <a:moveTo>
                    <a:pt x="213" y="431"/>
                  </a:moveTo>
                  <a:cubicBezTo>
                    <a:pt x="213" y="431"/>
                    <a:pt x="213" y="431"/>
                    <a:pt x="213" y="431"/>
                  </a:cubicBezTo>
                  <a:cubicBezTo>
                    <a:pt x="213" y="431"/>
                    <a:pt x="213" y="431"/>
                    <a:pt x="213" y="431"/>
                  </a:cubicBezTo>
                  <a:close/>
                  <a:moveTo>
                    <a:pt x="218" y="412"/>
                  </a:moveTo>
                  <a:cubicBezTo>
                    <a:pt x="219" y="411"/>
                    <a:pt x="219" y="411"/>
                    <a:pt x="219" y="411"/>
                  </a:cubicBezTo>
                  <a:cubicBezTo>
                    <a:pt x="218" y="411"/>
                    <a:pt x="218" y="411"/>
                    <a:pt x="218" y="412"/>
                  </a:cubicBezTo>
                  <a:close/>
                  <a:moveTo>
                    <a:pt x="217" y="438"/>
                  </a:moveTo>
                  <a:cubicBezTo>
                    <a:pt x="218" y="439"/>
                    <a:pt x="217" y="438"/>
                    <a:pt x="217" y="437"/>
                  </a:cubicBezTo>
                  <a:cubicBezTo>
                    <a:pt x="217" y="438"/>
                    <a:pt x="216" y="438"/>
                    <a:pt x="217" y="438"/>
                  </a:cubicBezTo>
                  <a:close/>
                  <a:moveTo>
                    <a:pt x="217" y="422"/>
                  </a:moveTo>
                  <a:cubicBezTo>
                    <a:pt x="217" y="425"/>
                    <a:pt x="216" y="427"/>
                    <a:pt x="216" y="431"/>
                  </a:cubicBezTo>
                  <a:lnTo>
                    <a:pt x="217" y="422"/>
                  </a:lnTo>
                  <a:close/>
                  <a:moveTo>
                    <a:pt x="206" y="455"/>
                  </a:moveTo>
                  <a:cubicBezTo>
                    <a:pt x="206" y="454"/>
                    <a:pt x="206" y="454"/>
                    <a:pt x="206" y="454"/>
                  </a:cubicBezTo>
                  <a:cubicBezTo>
                    <a:pt x="205" y="454"/>
                    <a:pt x="205" y="454"/>
                    <a:pt x="206" y="455"/>
                  </a:cubicBezTo>
                  <a:close/>
                  <a:moveTo>
                    <a:pt x="214" y="432"/>
                  </a:moveTo>
                  <a:cubicBezTo>
                    <a:pt x="212" y="432"/>
                    <a:pt x="212" y="432"/>
                    <a:pt x="212" y="432"/>
                  </a:cubicBezTo>
                  <a:cubicBezTo>
                    <a:pt x="216" y="434"/>
                    <a:pt x="216" y="434"/>
                    <a:pt x="216" y="434"/>
                  </a:cubicBezTo>
                  <a:cubicBezTo>
                    <a:pt x="216" y="431"/>
                    <a:pt x="216" y="431"/>
                    <a:pt x="216" y="431"/>
                  </a:cubicBezTo>
                  <a:cubicBezTo>
                    <a:pt x="213" y="431"/>
                    <a:pt x="213" y="431"/>
                    <a:pt x="213" y="431"/>
                  </a:cubicBezTo>
                  <a:cubicBezTo>
                    <a:pt x="214" y="431"/>
                    <a:pt x="215" y="432"/>
                    <a:pt x="214" y="432"/>
                  </a:cubicBezTo>
                  <a:close/>
                  <a:moveTo>
                    <a:pt x="213" y="443"/>
                  </a:moveTo>
                  <a:cubicBezTo>
                    <a:pt x="213" y="443"/>
                    <a:pt x="213" y="443"/>
                    <a:pt x="213" y="443"/>
                  </a:cubicBezTo>
                  <a:cubicBezTo>
                    <a:pt x="214" y="442"/>
                    <a:pt x="214" y="442"/>
                    <a:pt x="214" y="442"/>
                  </a:cubicBezTo>
                  <a:lnTo>
                    <a:pt x="213" y="443"/>
                  </a:lnTo>
                  <a:close/>
                  <a:moveTo>
                    <a:pt x="214" y="442"/>
                  </a:moveTo>
                  <a:cubicBezTo>
                    <a:pt x="215" y="442"/>
                    <a:pt x="215" y="441"/>
                    <a:pt x="215" y="441"/>
                  </a:cubicBezTo>
                  <a:lnTo>
                    <a:pt x="214" y="442"/>
                  </a:lnTo>
                  <a:close/>
                  <a:moveTo>
                    <a:pt x="218" y="436"/>
                  </a:moveTo>
                  <a:cubicBezTo>
                    <a:pt x="217" y="435"/>
                    <a:pt x="213" y="434"/>
                    <a:pt x="212" y="435"/>
                  </a:cubicBezTo>
                  <a:cubicBezTo>
                    <a:pt x="210" y="433"/>
                    <a:pt x="215" y="435"/>
                    <a:pt x="212" y="433"/>
                  </a:cubicBezTo>
                  <a:cubicBezTo>
                    <a:pt x="210" y="433"/>
                    <a:pt x="211" y="435"/>
                    <a:pt x="211" y="435"/>
                  </a:cubicBezTo>
                  <a:lnTo>
                    <a:pt x="218" y="436"/>
                  </a:lnTo>
                  <a:close/>
                  <a:moveTo>
                    <a:pt x="20" y="746"/>
                  </a:moveTo>
                  <a:cubicBezTo>
                    <a:pt x="20" y="745"/>
                    <a:pt x="20" y="745"/>
                    <a:pt x="20" y="745"/>
                  </a:cubicBezTo>
                  <a:cubicBezTo>
                    <a:pt x="20" y="745"/>
                    <a:pt x="20" y="745"/>
                    <a:pt x="20" y="746"/>
                  </a:cubicBezTo>
                  <a:close/>
                  <a:moveTo>
                    <a:pt x="19" y="721"/>
                  </a:moveTo>
                  <a:cubicBezTo>
                    <a:pt x="20" y="721"/>
                    <a:pt x="21" y="721"/>
                    <a:pt x="21" y="722"/>
                  </a:cubicBezTo>
                  <a:cubicBezTo>
                    <a:pt x="22" y="721"/>
                    <a:pt x="22" y="721"/>
                    <a:pt x="22" y="721"/>
                  </a:cubicBezTo>
                  <a:cubicBezTo>
                    <a:pt x="21" y="720"/>
                    <a:pt x="20" y="721"/>
                    <a:pt x="19" y="721"/>
                  </a:cubicBezTo>
                  <a:close/>
                  <a:moveTo>
                    <a:pt x="30" y="771"/>
                  </a:moveTo>
                  <a:cubicBezTo>
                    <a:pt x="30" y="771"/>
                    <a:pt x="30" y="771"/>
                    <a:pt x="30" y="771"/>
                  </a:cubicBezTo>
                  <a:cubicBezTo>
                    <a:pt x="30" y="771"/>
                    <a:pt x="30" y="771"/>
                    <a:pt x="30" y="771"/>
                  </a:cubicBezTo>
                  <a:close/>
                  <a:moveTo>
                    <a:pt x="29" y="777"/>
                  </a:moveTo>
                  <a:cubicBezTo>
                    <a:pt x="28" y="776"/>
                    <a:pt x="28" y="774"/>
                    <a:pt x="27" y="771"/>
                  </a:cubicBezTo>
                  <a:lnTo>
                    <a:pt x="29" y="777"/>
                  </a:lnTo>
                  <a:close/>
                  <a:moveTo>
                    <a:pt x="29" y="770"/>
                  </a:moveTo>
                  <a:cubicBezTo>
                    <a:pt x="31" y="770"/>
                    <a:pt x="31" y="770"/>
                    <a:pt x="31" y="770"/>
                  </a:cubicBezTo>
                  <a:cubicBezTo>
                    <a:pt x="27" y="769"/>
                    <a:pt x="27" y="769"/>
                    <a:pt x="27" y="769"/>
                  </a:cubicBezTo>
                  <a:cubicBezTo>
                    <a:pt x="27" y="771"/>
                    <a:pt x="27" y="771"/>
                    <a:pt x="27" y="771"/>
                  </a:cubicBezTo>
                  <a:cubicBezTo>
                    <a:pt x="30" y="771"/>
                    <a:pt x="30" y="771"/>
                    <a:pt x="30" y="771"/>
                  </a:cubicBezTo>
                  <a:cubicBezTo>
                    <a:pt x="29" y="771"/>
                    <a:pt x="28" y="770"/>
                    <a:pt x="29" y="770"/>
                  </a:cubicBezTo>
                  <a:close/>
                  <a:moveTo>
                    <a:pt x="31" y="723"/>
                  </a:moveTo>
                  <a:cubicBezTo>
                    <a:pt x="31" y="724"/>
                    <a:pt x="31" y="724"/>
                    <a:pt x="31" y="724"/>
                  </a:cubicBezTo>
                  <a:cubicBezTo>
                    <a:pt x="31" y="724"/>
                    <a:pt x="32" y="724"/>
                    <a:pt x="31" y="723"/>
                  </a:cubicBezTo>
                  <a:close/>
                  <a:moveTo>
                    <a:pt x="23" y="762"/>
                  </a:moveTo>
                  <a:cubicBezTo>
                    <a:pt x="27" y="762"/>
                    <a:pt x="27" y="762"/>
                    <a:pt x="27" y="762"/>
                  </a:cubicBezTo>
                  <a:cubicBezTo>
                    <a:pt x="28" y="761"/>
                    <a:pt x="28" y="761"/>
                    <a:pt x="28" y="761"/>
                  </a:cubicBezTo>
                  <a:cubicBezTo>
                    <a:pt x="25" y="761"/>
                    <a:pt x="23" y="761"/>
                    <a:pt x="23" y="762"/>
                  </a:cubicBezTo>
                  <a:close/>
                  <a:moveTo>
                    <a:pt x="27" y="760"/>
                  </a:moveTo>
                  <a:cubicBezTo>
                    <a:pt x="28" y="760"/>
                    <a:pt x="28" y="760"/>
                    <a:pt x="28" y="760"/>
                  </a:cubicBezTo>
                  <a:cubicBezTo>
                    <a:pt x="28" y="759"/>
                    <a:pt x="28" y="759"/>
                    <a:pt x="28" y="759"/>
                  </a:cubicBezTo>
                  <a:lnTo>
                    <a:pt x="27" y="760"/>
                  </a:lnTo>
                  <a:close/>
                  <a:moveTo>
                    <a:pt x="25" y="766"/>
                  </a:moveTo>
                  <a:cubicBezTo>
                    <a:pt x="25" y="766"/>
                    <a:pt x="25" y="766"/>
                    <a:pt x="25" y="765"/>
                  </a:cubicBezTo>
                  <a:cubicBezTo>
                    <a:pt x="23" y="765"/>
                    <a:pt x="24" y="766"/>
                    <a:pt x="25" y="766"/>
                  </a:cubicBezTo>
                  <a:close/>
                  <a:moveTo>
                    <a:pt x="28" y="760"/>
                  </a:moveTo>
                  <a:cubicBezTo>
                    <a:pt x="28" y="761"/>
                    <a:pt x="28" y="761"/>
                    <a:pt x="28" y="761"/>
                  </a:cubicBezTo>
                  <a:cubicBezTo>
                    <a:pt x="29" y="761"/>
                    <a:pt x="30" y="761"/>
                    <a:pt x="30" y="761"/>
                  </a:cubicBezTo>
                  <a:lnTo>
                    <a:pt x="28" y="760"/>
                  </a:lnTo>
                  <a:close/>
                  <a:moveTo>
                    <a:pt x="27" y="762"/>
                  </a:moveTo>
                  <a:cubicBezTo>
                    <a:pt x="27" y="762"/>
                    <a:pt x="27" y="762"/>
                    <a:pt x="27" y="762"/>
                  </a:cubicBezTo>
                  <a:cubicBezTo>
                    <a:pt x="26" y="763"/>
                    <a:pt x="26" y="763"/>
                    <a:pt x="26" y="763"/>
                  </a:cubicBezTo>
                  <a:lnTo>
                    <a:pt x="27" y="762"/>
                  </a:lnTo>
                  <a:close/>
                  <a:moveTo>
                    <a:pt x="26" y="763"/>
                  </a:moveTo>
                  <a:cubicBezTo>
                    <a:pt x="26" y="763"/>
                    <a:pt x="26" y="763"/>
                    <a:pt x="26" y="764"/>
                  </a:cubicBezTo>
                  <a:lnTo>
                    <a:pt x="26" y="763"/>
                  </a:lnTo>
                  <a:close/>
                  <a:moveTo>
                    <a:pt x="32" y="753"/>
                  </a:moveTo>
                  <a:cubicBezTo>
                    <a:pt x="32" y="753"/>
                    <a:pt x="32" y="753"/>
                    <a:pt x="32" y="753"/>
                  </a:cubicBezTo>
                  <a:cubicBezTo>
                    <a:pt x="32" y="753"/>
                    <a:pt x="32" y="753"/>
                    <a:pt x="32" y="753"/>
                  </a:cubicBezTo>
                  <a:close/>
                  <a:moveTo>
                    <a:pt x="22" y="750"/>
                  </a:moveTo>
                  <a:cubicBezTo>
                    <a:pt x="23" y="757"/>
                    <a:pt x="23" y="757"/>
                    <a:pt x="23" y="757"/>
                  </a:cubicBezTo>
                  <a:cubicBezTo>
                    <a:pt x="25" y="759"/>
                    <a:pt x="27" y="757"/>
                    <a:pt x="30" y="758"/>
                  </a:cubicBezTo>
                  <a:cubicBezTo>
                    <a:pt x="30" y="756"/>
                    <a:pt x="32" y="754"/>
                    <a:pt x="29" y="754"/>
                  </a:cubicBezTo>
                  <a:cubicBezTo>
                    <a:pt x="30" y="754"/>
                    <a:pt x="30" y="754"/>
                    <a:pt x="31" y="754"/>
                  </a:cubicBezTo>
                  <a:cubicBezTo>
                    <a:pt x="27" y="753"/>
                    <a:pt x="27" y="753"/>
                    <a:pt x="27" y="753"/>
                  </a:cubicBezTo>
                  <a:cubicBezTo>
                    <a:pt x="26" y="754"/>
                    <a:pt x="26" y="754"/>
                    <a:pt x="26" y="754"/>
                  </a:cubicBezTo>
                  <a:cubicBezTo>
                    <a:pt x="23" y="753"/>
                    <a:pt x="23" y="750"/>
                    <a:pt x="26" y="750"/>
                  </a:cubicBezTo>
                  <a:cubicBezTo>
                    <a:pt x="27" y="751"/>
                    <a:pt x="31" y="751"/>
                    <a:pt x="29" y="753"/>
                  </a:cubicBezTo>
                  <a:cubicBezTo>
                    <a:pt x="30" y="753"/>
                    <a:pt x="32" y="752"/>
                    <a:pt x="32" y="753"/>
                  </a:cubicBezTo>
                  <a:cubicBezTo>
                    <a:pt x="31" y="750"/>
                    <a:pt x="33" y="748"/>
                    <a:pt x="30" y="745"/>
                  </a:cubicBezTo>
                  <a:cubicBezTo>
                    <a:pt x="26" y="747"/>
                    <a:pt x="27" y="744"/>
                    <a:pt x="22" y="744"/>
                  </a:cubicBezTo>
                  <a:cubicBezTo>
                    <a:pt x="24" y="745"/>
                    <a:pt x="24" y="745"/>
                    <a:pt x="24" y="745"/>
                  </a:cubicBezTo>
                  <a:cubicBezTo>
                    <a:pt x="23" y="745"/>
                    <a:pt x="23" y="745"/>
                    <a:pt x="23" y="745"/>
                  </a:cubicBezTo>
                  <a:cubicBezTo>
                    <a:pt x="23" y="747"/>
                    <a:pt x="23" y="747"/>
                    <a:pt x="23" y="747"/>
                  </a:cubicBezTo>
                  <a:cubicBezTo>
                    <a:pt x="25" y="746"/>
                    <a:pt x="25" y="746"/>
                    <a:pt x="27" y="746"/>
                  </a:cubicBezTo>
                  <a:cubicBezTo>
                    <a:pt x="26" y="748"/>
                    <a:pt x="25" y="747"/>
                    <a:pt x="22" y="748"/>
                  </a:cubicBezTo>
                  <a:cubicBezTo>
                    <a:pt x="22" y="750"/>
                    <a:pt x="22" y="750"/>
                    <a:pt x="22" y="750"/>
                  </a:cubicBezTo>
                  <a:cubicBezTo>
                    <a:pt x="22" y="750"/>
                    <a:pt x="22" y="750"/>
                    <a:pt x="22" y="750"/>
                  </a:cubicBezTo>
                  <a:cubicBezTo>
                    <a:pt x="22" y="750"/>
                    <a:pt x="22" y="750"/>
                    <a:pt x="22" y="750"/>
                  </a:cubicBezTo>
                  <a:close/>
                  <a:moveTo>
                    <a:pt x="25" y="719"/>
                  </a:moveTo>
                  <a:cubicBezTo>
                    <a:pt x="23" y="720"/>
                    <a:pt x="23" y="719"/>
                    <a:pt x="22" y="719"/>
                  </a:cubicBezTo>
                  <a:cubicBezTo>
                    <a:pt x="22" y="721"/>
                    <a:pt x="22" y="721"/>
                    <a:pt x="22" y="721"/>
                  </a:cubicBezTo>
                  <a:cubicBezTo>
                    <a:pt x="23" y="721"/>
                    <a:pt x="24" y="721"/>
                    <a:pt x="25" y="721"/>
                  </a:cubicBezTo>
                  <a:lnTo>
                    <a:pt x="25" y="719"/>
                  </a:lnTo>
                  <a:close/>
                  <a:moveTo>
                    <a:pt x="157" y="767"/>
                  </a:moveTo>
                  <a:cubicBezTo>
                    <a:pt x="158" y="768"/>
                    <a:pt x="161" y="768"/>
                    <a:pt x="160" y="769"/>
                  </a:cubicBezTo>
                  <a:cubicBezTo>
                    <a:pt x="164" y="769"/>
                    <a:pt x="164" y="769"/>
                    <a:pt x="164" y="769"/>
                  </a:cubicBezTo>
                  <a:cubicBezTo>
                    <a:pt x="161" y="769"/>
                    <a:pt x="160" y="767"/>
                    <a:pt x="157" y="767"/>
                  </a:cubicBezTo>
                  <a:close/>
                  <a:moveTo>
                    <a:pt x="160" y="787"/>
                  </a:moveTo>
                  <a:cubicBezTo>
                    <a:pt x="160" y="788"/>
                    <a:pt x="159" y="788"/>
                    <a:pt x="160" y="788"/>
                  </a:cubicBezTo>
                  <a:cubicBezTo>
                    <a:pt x="162" y="788"/>
                    <a:pt x="160" y="788"/>
                    <a:pt x="160" y="787"/>
                  </a:cubicBezTo>
                  <a:close/>
                  <a:moveTo>
                    <a:pt x="164" y="768"/>
                  </a:moveTo>
                  <a:cubicBezTo>
                    <a:pt x="164" y="768"/>
                    <a:pt x="164" y="767"/>
                    <a:pt x="164" y="767"/>
                  </a:cubicBezTo>
                  <a:cubicBezTo>
                    <a:pt x="164" y="767"/>
                    <a:pt x="164" y="768"/>
                    <a:pt x="164" y="768"/>
                  </a:cubicBezTo>
                  <a:close/>
                  <a:moveTo>
                    <a:pt x="134" y="804"/>
                  </a:moveTo>
                  <a:cubicBezTo>
                    <a:pt x="135" y="805"/>
                    <a:pt x="135" y="806"/>
                    <a:pt x="137" y="805"/>
                  </a:cubicBezTo>
                  <a:cubicBezTo>
                    <a:pt x="135" y="805"/>
                    <a:pt x="137" y="804"/>
                    <a:pt x="134" y="804"/>
                  </a:cubicBezTo>
                  <a:close/>
                  <a:moveTo>
                    <a:pt x="203" y="639"/>
                  </a:moveTo>
                  <a:cubicBezTo>
                    <a:pt x="204" y="639"/>
                    <a:pt x="204" y="638"/>
                    <a:pt x="203" y="638"/>
                  </a:cubicBezTo>
                  <a:cubicBezTo>
                    <a:pt x="203" y="638"/>
                    <a:pt x="202" y="638"/>
                    <a:pt x="203" y="639"/>
                  </a:cubicBezTo>
                  <a:close/>
                  <a:moveTo>
                    <a:pt x="131" y="805"/>
                  </a:moveTo>
                  <a:cubicBezTo>
                    <a:pt x="132" y="805"/>
                    <a:pt x="133" y="805"/>
                    <a:pt x="133" y="806"/>
                  </a:cubicBezTo>
                  <a:cubicBezTo>
                    <a:pt x="133" y="805"/>
                    <a:pt x="133" y="805"/>
                    <a:pt x="133" y="805"/>
                  </a:cubicBezTo>
                  <a:lnTo>
                    <a:pt x="131" y="805"/>
                  </a:lnTo>
                  <a:close/>
                  <a:moveTo>
                    <a:pt x="150" y="794"/>
                  </a:moveTo>
                  <a:cubicBezTo>
                    <a:pt x="150" y="794"/>
                    <a:pt x="150" y="794"/>
                    <a:pt x="150" y="794"/>
                  </a:cubicBezTo>
                  <a:cubicBezTo>
                    <a:pt x="150" y="794"/>
                    <a:pt x="150" y="794"/>
                    <a:pt x="150" y="794"/>
                  </a:cubicBezTo>
                  <a:close/>
                  <a:moveTo>
                    <a:pt x="138" y="812"/>
                  </a:moveTo>
                  <a:cubicBezTo>
                    <a:pt x="139" y="812"/>
                    <a:pt x="141" y="812"/>
                    <a:pt x="141" y="813"/>
                  </a:cubicBezTo>
                  <a:cubicBezTo>
                    <a:pt x="141" y="813"/>
                    <a:pt x="141" y="813"/>
                    <a:pt x="141" y="813"/>
                  </a:cubicBezTo>
                  <a:cubicBezTo>
                    <a:pt x="146" y="813"/>
                    <a:pt x="146" y="813"/>
                    <a:pt x="146" y="813"/>
                  </a:cubicBezTo>
                  <a:cubicBezTo>
                    <a:pt x="145" y="812"/>
                    <a:pt x="145" y="812"/>
                    <a:pt x="145" y="812"/>
                  </a:cubicBezTo>
                  <a:cubicBezTo>
                    <a:pt x="151" y="813"/>
                    <a:pt x="151" y="813"/>
                    <a:pt x="151" y="813"/>
                  </a:cubicBezTo>
                  <a:cubicBezTo>
                    <a:pt x="156" y="813"/>
                    <a:pt x="153" y="811"/>
                    <a:pt x="155" y="811"/>
                  </a:cubicBezTo>
                  <a:cubicBezTo>
                    <a:pt x="151" y="811"/>
                    <a:pt x="153" y="810"/>
                    <a:pt x="149" y="812"/>
                  </a:cubicBezTo>
                  <a:cubicBezTo>
                    <a:pt x="145" y="811"/>
                    <a:pt x="145" y="811"/>
                    <a:pt x="145" y="811"/>
                  </a:cubicBezTo>
                  <a:cubicBezTo>
                    <a:pt x="146" y="809"/>
                    <a:pt x="146" y="809"/>
                    <a:pt x="146" y="809"/>
                  </a:cubicBezTo>
                  <a:cubicBezTo>
                    <a:pt x="145" y="809"/>
                    <a:pt x="143" y="808"/>
                    <a:pt x="142" y="809"/>
                  </a:cubicBezTo>
                  <a:cubicBezTo>
                    <a:pt x="142" y="809"/>
                    <a:pt x="143" y="809"/>
                    <a:pt x="143" y="809"/>
                  </a:cubicBezTo>
                  <a:cubicBezTo>
                    <a:pt x="139" y="809"/>
                    <a:pt x="141" y="807"/>
                    <a:pt x="138" y="808"/>
                  </a:cubicBezTo>
                  <a:cubicBezTo>
                    <a:pt x="139" y="809"/>
                    <a:pt x="138" y="809"/>
                    <a:pt x="140" y="810"/>
                  </a:cubicBezTo>
                  <a:cubicBezTo>
                    <a:pt x="140" y="811"/>
                    <a:pt x="139" y="812"/>
                    <a:pt x="138" y="812"/>
                  </a:cubicBezTo>
                  <a:close/>
                  <a:moveTo>
                    <a:pt x="201" y="661"/>
                  </a:moveTo>
                  <a:cubicBezTo>
                    <a:pt x="201" y="662"/>
                    <a:pt x="201" y="662"/>
                    <a:pt x="201" y="662"/>
                  </a:cubicBezTo>
                  <a:cubicBezTo>
                    <a:pt x="201" y="661"/>
                    <a:pt x="201" y="661"/>
                    <a:pt x="201" y="661"/>
                  </a:cubicBezTo>
                  <a:close/>
                  <a:moveTo>
                    <a:pt x="113" y="804"/>
                  </a:moveTo>
                  <a:cubicBezTo>
                    <a:pt x="113" y="804"/>
                    <a:pt x="113" y="804"/>
                    <a:pt x="113" y="804"/>
                  </a:cubicBezTo>
                  <a:cubicBezTo>
                    <a:pt x="114" y="804"/>
                    <a:pt x="114" y="804"/>
                    <a:pt x="114" y="804"/>
                  </a:cubicBezTo>
                  <a:lnTo>
                    <a:pt x="113" y="804"/>
                  </a:lnTo>
                  <a:close/>
                  <a:moveTo>
                    <a:pt x="203" y="643"/>
                  </a:moveTo>
                  <a:cubicBezTo>
                    <a:pt x="200" y="643"/>
                    <a:pt x="200" y="643"/>
                    <a:pt x="200" y="643"/>
                  </a:cubicBezTo>
                  <a:cubicBezTo>
                    <a:pt x="199" y="644"/>
                    <a:pt x="199" y="644"/>
                    <a:pt x="199" y="644"/>
                  </a:cubicBezTo>
                  <a:cubicBezTo>
                    <a:pt x="201" y="644"/>
                    <a:pt x="204" y="644"/>
                    <a:pt x="203" y="643"/>
                  </a:cubicBezTo>
                  <a:close/>
                  <a:moveTo>
                    <a:pt x="200" y="645"/>
                  </a:moveTo>
                  <a:cubicBezTo>
                    <a:pt x="198" y="644"/>
                    <a:pt x="198" y="644"/>
                    <a:pt x="198" y="644"/>
                  </a:cubicBezTo>
                  <a:cubicBezTo>
                    <a:pt x="198" y="645"/>
                    <a:pt x="198" y="645"/>
                    <a:pt x="198" y="645"/>
                  </a:cubicBezTo>
                  <a:lnTo>
                    <a:pt x="200" y="645"/>
                  </a:lnTo>
                  <a:close/>
                  <a:moveTo>
                    <a:pt x="134" y="804"/>
                  </a:moveTo>
                  <a:cubicBezTo>
                    <a:pt x="134" y="804"/>
                    <a:pt x="134" y="804"/>
                    <a:pt x="134" y="804"/>
                  </a:cubicBezTo>
                  <a:cubicBezTo>
                    <a:pt x="134" y="804"/>
                    <a:pt x="134" y="804"/>
                    <a:pt x="134" y="804"/>
                  </a:cubicBezTo>
                  <a:close/>
                  <a:moveTo>
                    <a:pt x="200" y="642"/>
                  </a:moveTo>
                  <a:cubicBezTo>
                    <a:pt x="201" y="641"/>
                    <a:pt x="201" y="641"/>
                    <a:pt x="201" y="641"/>
                  </a:cubicBezTo>
                  <a:lnTo>
                    <a:pt x="200" y="642"/>
                  </a:lnTo>
                  <a:close/>
                  <a:moveTo>
                    <a:pt x="142" y="806"/>
                  </a:moveTo>
                  <a:cubicBezTo>
                    <a:pt x="142" y="806"/>
                    <a:pt x="142" y="806"/>
                    <a:pt x="141" y="805"/>
                  </a:cubicBezTo>
                  <a:lnTo>
                    <a:pt x="142" y="806"/>
                  </a:lnTo>
                  <a:close/>
                  <a:moveTo>
                    <a:pt x="141" y="813"/>
                  </a:moveTo>
                  <a:cubicBezTo>
                    <a:pt x="141" y="813"/>
                    <a:pt x="141" y="813"/>
                    <a:pt x="141" y="813"/>
                  </a:cubicBezTo>
                  <a:cubicBezTo>
                    <a:pt x="141" y="814"/>
                    <a:pt x="139" y="814"/>
                    <a:pt x="138" y="814"/>
                  </a:cubicBezTo>
                  <a:cubicBezTo>
                    <a:pt x="140" y="815"/>
                    <a:pt x="138" y="815"/>
                    <a:pt x="142" y="815"/>
                  </a:cubicBezTo>
                  <a:cubicBezTo>
                    <a:pt x="144" y="816"/>
                    <a:pt x="141" y="817"/>
                    <a:pt x="140" y="816"/>
                  </a:cubicBezTo>
                  <a:cubicBezTo>
                    <a:pt x="142" y="818"/>
                    <a:pt x="142" y="818"/>
                    <a:pt x="142" y="818"/>
                  </a:cubicBezTo>
                  <a:cubicBezTo>
                    <a:pt x="143" y="817"/>
                    <a:pt x="143" y="817"/>
                    <a:pt x="143" y="817"/>
                  </a:cubicBezTo>
                  <a:cubicBezTo>
                    <a:pt x="146" y="817"/>
                    <a:pt x="142" y="819"/>
                    <a:pt x="146" y="819"/>
                  </a:cubicBezTo>
                  <a:cubicBezTo>
                    <a:pt x="145" y="817"/>
                    <a:pt x="145" y="817"/>
                    <a:pt x="145" y="817"/>
                  </a:cubicBezTo>
                  <a:cubicBezTo>
                    <a:pt x="147" y="817"/>
                    <a:pt x="147" y="817"/>
                    <a:pt x="147" y="817"/>
                  </a:cubicBezTo>
                  <a:cubicBezTo>
                    <a:pt x="145" y="817"/>
                    <a:pt x="146" y="816"/>
                    <a:pt x="146" y="815"/>
                  </a:cubicBezTo>
                  <a:cubicBezTo>
                    <a:pt x="147" y="815"/>
                    <a:pt x="148" y="815"/>
                    <a:pt x="148" y="816"/>
                  </a:cubicBezTo>
                  <a:cubicBezTo>
                    <a:pt x="148" y="813"/>
                    <a:pt x="142" y="815"/>
                    <a:pt x="141" y="813"/>
                  </a:cubicBezTo>
                  <a:close/>
                  <a:moveTo>
                    <a:pt x="202" y="625"/>
                  </a:moveTo>
                  <a:cubicBezTo>
                    <a:pt x="202" y="627"/>
                    <a:pt x="202" y="629"/>
                    <a:pt x="202" y="632"/>
                  </a:cubicBezTo>
                  <a:cubicBezTo>
                    <a:pt x="202" y="630"/>
                    <a:pt x="202" y="628"/>
                    <a:pt x="202" y="625"/>
                  </a:cubicBezTo>
                  <a:close/>
                  <a:moveTo>
                    <a:pt x="200" y="634"/>
                  </a:moveTo>
                  <a:cubicBezTo>
                    <a:pt x="198" y="633"/>
                    <a:pt x="198" y="633"/>
                    <a:pt x="198" y="633"/>
                  </a:cubicBezTo>
                  <a:cubicBezTo>
                    <a:pt x="202" y="635"/>
                    <a:pt x="202" y="635"/>
                    <a:pt x="202" y="635"/>
                  </a:cubicBezTo>
                  <a:cubicBezTo>
                    <a:pt x="202" y="633"/>
                    <a:pt x="202" y="633"/>
                    <a:pt x="202" y="633"/>
                  </a:cubicBezTo>
                  <a:cubicBezTo>
                    <a:pt x="199" y="632"/>
                    <a:pt x="199" y="632"/>
                    <a:pt x="199" y="632"/>
                  </a:cubicBezTo>
                  <a:cubicBezTo>
                    <a:pt x="200" y="633"/>
                    <a:pt x="201" y="634"/>
                    <a:pt x="200" y="634"/>
                  </a:cubicBezTo>
                  <a:close/>
                  <a:moveTo>
                    <a:pt x="115" y="806"/>
                  </a:moveTo>
                  <a:cubicBezTo>
                    <a:pt x="116" y="806"/>
                    <a:pt x="117" y="807"/>
                    <a:pt x="117" y="808"/>
                  </a:cubicBezTo>
                  <a:cubicBezTo>
                    <a:pt x="111" y="808"/>
                    <a:pt x="116" y="806"/>
                    <a:pt x="110" y="806"/>
                  </a:cubicBezTo>
                  <a:cubicBezTo>
                    <a:pt x="109" y="807"/>
                    <a:pt x="115" y="808"/>
                    <a:pt x="115" y="809"/>
                  </a:cubicBezTo>
                  <a:cubicBezTo>
                    <a:pt x="118" y="808"/>
                    <a:pt x="119" y="806"/>
                    <a:pt x="115" y="806"/>
                  </a:cubicBezTo>
                  <a:close/>
                  <a:moveTo>
                    <a:pt x="162" y="761"/>
                  </a:moveTo>
                  <a:cubicBezTo>
                    <a:pt x="164" y="760"/>
                    <a:pt x="164" y="760"/>
                    <a:pt x="164" y="760"/>
                  </a:cubicBezTo>
                  <a:cubicBezTo>
                    <a:pt x="162" y="761"/>
                    <a:pt x="162" y="761"/>
                    <a:pt x="162" y="761"/>
                  </a:cubicBezTo>
                  <a:close/>
                  <a:moveTo>
                    <a:pt x="202" y="616"/>
                  </a:moveTo>
                  <a:cubicBezTo>
                    <a:pt x="203" y="616"/>
                    <a:pt x="203" y="616"/>
                    <a:pt x="203" y="616"/>
                  </a:cubicBezTo>
                  <a:cubicBezTo>
                    <a:pt x="202" y="616"/>
                    <a:pt x="202" y="616"/>
                    <a:pt x="202" y="616"/>
                  </a:cubicBezTo>
                  <a:close/>
                  <a:moveTo>
                    <a:pt x="158" y="760"/>
                  </a:moveTo>
                  <a:cubicBezTo>
                    <a:pt x="157" y="760"/>
                    <a:pt x="157" y="760"/>
                    <a:pt x="157" y="760"/>
                  </a:cubicBezTo>
                  <a:cubicBezTo>
                    <a:pt x="158" y="760"/>
                    <a:pt x="158" y="760"/>
                    <a:pt x="158" y="760"/>
                  </a:cubicBezTo>
                  <a:close/>
                  <a:moveTo>
                    <a:pt x="104" y="800"/>
                  </a:moveTo>
                  <a:cubicBezTo>
                    <a:pt x="104" y="800"/>
                    <a:pt x="105" y="800"/>
                    <a:pt x="105" y="800"/>
                  </a:cubicBezTo>
                  <a:cubicBezTo>
                    <a:pt x="105" y="800"/>
                    <a:pt x="104" y="800"/>
                    <a:pt x="104" y="800"/>
                  </a:cubicBezTo>
                  <a:close/>
                  <a:moveTo>
                    <a:pt x="107" y="805"/>
                  </a:moveTo>
                  <a:cubicBezTo>
                    <a:pt x="108" y="806"/>
                    <a:pt x="108" y="806"/>
                    <a:pt x="108" y="806"/>
                  </a:cubicBezTo>
                  <a:cubicBezTo>
                    <a:pt x="109" y="806"/>
                    <a:pt x="109" y="806"/>
                    <a:pt x="109" y="806"/>
                  </a:cubicBezTo>
                  <a:cubicBezTo>
                    <a:pt x="107" y="805"/>
                    <a:pt x="107" y="805"/>
                    <a:pt x="107" y="805"/>
                  </a:cubicBezTo>
                  <a:close/>
                  <a:moveTo>
                    <a:pt x="199" y="632"/>
                  </a:moveTo>
                  <a:cubicBezTo>
                    <a:pt x="199" y="632"/>
                    <a:pt x="199" y="632"/>
                    <a:pt x="199" y="632"/>
                  </a:cubicBezTo>
                  <a:cubicBezTo>
                    <a:pt x="199" y="632"/>
                    <a:pt x="199" y="632"/>
                    <a:pt x="199" y="632"/>
                  </a:cubicBezTo>
                  <a:close/>
                  <a:moveTo>
                    <a:pt x="149" y="800"/>
                  </a:moveTo>
                  <a:cubicBezTo>
                    <a:pt x="149" y="800"/>
                    <a:pt x="149" y="800"/>
                    <a:pt x="149" y="800"/>
                  </a:cubicBezTo>
                  <a:cubicBezTo>
                    <a:pt x="149" y="800"/>
                    <a:pt x="149" y="800"/>
                    <a:pt x="149" y="800"/>
                  </a:cubicBezTo>
                  <a:close/>
                  <a:moveTo>
                    <a:pt x="164" y="756"/>
                  </a:moveTo>
                  <a:cubicBezTo>
                    <a:pt x="162" y="755"/>
                    <a:pt x="162" y="755"/>
                    <a:pt x="162" y="755"/>
                  </a:cubicBezTo>
                  <a:cubicBezTo>
                    <a:pt x="162" y="755"/>
                    <a:pt x="162" y="755"/>
                    <a:pt x="162" y="755"/>
                  </a:cubicBezTo>
                  <a:cubicBezTo>
                    <a:pt x="163" y="756"/>
                    <a:pt x="163" y="756"/>
                    <a:pt x="163" y="756"/>
                  </a:cubicBezTo>
                  <a:lnTo>
                    <a:pt x="164" y="756"/>
                  </a:lnTo>
                  <a:close/>
                </a:path>
              </a:pathLst>
            </a:custGeom>
            <a:solidFill>
              <a:srgbClr val="00C9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9"/>
            <p:cNvSpPr txBox="1"/>
            <p:nvPr/>
          </p:nvSpPr>
          <p:spPr>
            <a:xfrm>
              <a:off x="2353295" y="372353"/>
              <a:ext cx="1683558" cy="563206"/>
            </a:xfrm>
            <a:prstGeom prst="rect">
              <a:avLst/>
            </a:prstGeom>
            <a:noFill/>
          </p:spPr>
          <p:txBody>
            <a:bodyPr wrap="none" rtlCol="0" anchor="ctr">
              <a:spAutoFit/>
            </a:bodyPr>
            <a:lstStyle/>
            <a:p>
              <a:r>
                <a:rPr lang="zh-CN" altLang="en-US" sz="2000" dirty="0" smtClean="0">
                  <a:solidFill>
                    <a:schemeClr val="bg1"/>
                  </a:solidFill>
                  <a:latin typeface="黑体" panose="02010609060101010101" pitchFamily="49" charset="-122"/>
                  <a:ea typeface="黑体" panose="02010609060101010101" pitchFamily="49" charset="-122"/>
                </a:rPr>
                <a:t>效能</a:t>
              </a:r>
              <a:endParaRPr lang="zh-CN" altLang="en-US" sz="2000" dirty="0">
                <a:solidFill>
                  <a:schemeClr val="bg1"/>
                </a:solidFill>
                <a:latin typeface="黑体" panose="02010609060101010101" pitchFamily="49" charset="-122"/>
                <a:ea typeface="黑体" panose="02010609060101010101" pitchFamily="49" charset="-122"/>
              </a:endParaRPr>
            </a:p>
          </p:txBody>
        </p:sp>
      </p:grpSp>
    </p:spTree>
    <p:extLst>
      <p:ext uri="{BB962C8B-B14F-4D97-AF65-F5344CB8AC3E}">
        <p14:creationId xmlns:p14="http://schemas.microsoft.com/office/powerpoint/2010/main" val="222320660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2478</TotalTime>
  <Words>909</Words>
  <Application>Microsoft Macintosh PowerPoint</Application>
  <PresentationFormat>全屏显示(16:9)</PresentationFormat>
  <Paragraphs>361</Paragraphs>
  <Slides>33</Slides>
  <Notes>10</Notes>
  <HiddenSlides>0</HiddenSlides>
  <MMClips>0</MMClips>
  <ScaleCrop>false</ScaleCrop>
  <HeadingPairs>
    <vt:vector size="4" baseType="variant">
      <vt:variant>
        <vt:lpstr>主题</vt:lpstr>
      </vt:variant>
      <vt:variant>
        <vt:i4>3</vt:i4>
      </vt:variant>
      <vt:variant>
        <vt:lpstr>幻灯片标题</vt:lpstr>
      </vt:variant>
      <vt:variant>
        <vt:i4>33</vt:i4>
      </vt:variant>
    </vt:vector>
  </HeadingPairs>
  <TitlesOfParts>
    <vt:vector size="36" baseType="lpstr">
      <vt:lpstr>Office 主题</vt:lpstr>
      <vt:lpstr>1_Office 主题</vt:lpstr>
      <vt:lpstr>3_Office 主题</vt:lpstr>
      <vt:lpstr>PowerPoint 演示文稿</vt:lpstr>
      <vt:lpstr>IT和业务的困境</vt:lpstr>
      <vt:lpstr>PowerPoint 演示文稿</vt:lpstr>
      <vt:lpstr>什么是APM？</vt:lpstr>
      <vt:lpstr>什么是APM？</vt:lpstr>
      <vt:lpstr>应用是一个端到端的多技术栈复杂整合环境</vt:lpstr>
      <vt:lpstr>新一代APM的典型特征</vt:lpstr>
      <vt:lpstr>数据中心应用们的全局逻辑拓扑</vt:lpstr>
      <vt:lpstr>云端的APM</vt:lpstr>
      <vt:lpstr>云端监测</vt:lpstr>
      <vt:lpstr>分布式监测节点监控原理</vt:lpstr>
      <vt:lpstr>云智慧的分布式节点计划</vt:lpstr>
      <vt:lpstr> </vt:lpstr>
      <vt:lpstr>SmartAgent架构</vt:lpstr>
      <vt:lpstr>SmartAgent</vt:lpstr>
      <vt:lpstr>SmartAgent</vt:lpstr>
      <vt:lpstr>PowerPoint 演示文稿</vt:lpstr>
      <vt:lpstr>一路走来</vt:lpstr>
      <vt:lpstr>Python应用轻松呈现</vt:lpstr>
      <vt:lpstr>业务交易追踪</vt:lpstr>
      <vt:lpstr> </vt:lpstr>
      <vt:lpstr>PowerPoint 演示文稿</vt:lpstr>
      <vt:lpstr>基于流处理技术的实时告警引擎</vt:lpstr>
      <vt:lpstr>神奇的大数据</vt:lpstr>
      <vt:lpstr>大数据是应用性能管理的自然发展阶段</vt:lpstr>
      <vt:lpstr>响应时间趋势预测模型</vt:lpstr>
      <vt:lpstr>技术手段 - 重现问题解决</vt:lpstr>
      <vt:lpstr>准确预警</vt:lpstr>
      <vt:lpstr>代码追踪定位问题</vt:lpstr>
      <vt:lpstr>挖掘性能大数据支撑业务</vt:lpstr>
      <vt:lpstr>IT解决业务- 问题检测及关键节点优化</vt:lpstr>
      <vt:lpstr>IT和业务的和谐</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bcc</dc:creator>
  <cp:lastModifiedBy>Liu Bruce</cp:lastModifiedBy>
  <cp:revision>351</cp:revision>
  <dcterms:created xsi:type="dcterms:W3CDTF">2014-06-24T14:11:58Z</dcterms:created>
  <dcterms:modified xsi:type="dcterms:W3CDTF">2015-09-10T07:07:09Z</dcterms:modified>
</cp:coreProperties>
</file>